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0" r:id="rId5"/>
    <p:sldId id="258" r:id="rId6"/>
    <p:sldId id="264" r:id="rId7"/>
    <p:sldId id="268" r:id="rId8"/>
    <p:sldId id="261" r:id="rId9"/>
    <p:sldId id="265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6C188-DA59-4220-BCFB-47E13089589B}" type="datetimeFigureOut">
              <a:rPr lang="en-US" smtClean="0"/>
              <a:pPr/>
              <a:t>3/17/2010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69510-7198-49CA-BDDA-C7C73CBF452D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twitter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twitter.com/account/profile_image/samanthamaiden?hreflang=en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7772400" cy="2286016"/>
          </a:xfrm>
        </p:spPr>
        <p:txBody>
          <a:bodyPr>
            <a:normAutofit fontScale="90000"/>
          </a:bodyPr>
          <a:lstStyle/>
          <a:p>
            <a:r>
              <a:rPr lang="en-AU" sz="6000" dirty="0" smtClean="0"/>
              <a:t>The                      election(?)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Use of the new media </a:t>
            </a:r>
            <a:r>
              <a:rPr lang="en-AU" dirty="0" smtClean="0"/>
              <a:t>by federal political players in </a:t>
            </a:r>
            <a:r>
              <a:rPr lang="en-AU" dirty="0" smtClean="0"/>
              <a:t>election year 2010 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357562"/>
            <a:ext cx="6400800" cy="1543064"/>
          </a:xfrm>
        </p:spPr>
        <p:txBody>
          <a:bodyPr/>
          <a:lstStyle/>
          <a:p>
            <a:r>
              <a:rPr lang="en-AU" b="1" dirty="0" smtClean="0">
                <a:solidFill>
                  <a:schemeClr val="tx1"/>
                </a:solidFill>
              </a:rPr>
              <a:t>Dr Peter Brent</a:t>
            </a:r>
          </a:p>
          <a:p>
            <a:r>
              <a:rPr lang="en-AU" b="1" dirty="0" smtClean="0">
                <a:solidFill>
                  <a:schemeClr val="tx1"/>
                </a:solidFill>
              </a:rPr>
              <a:t>Parliamentary Fellow 2010</a:t>
            </a:r>
            <a:endParaRPr lang="en-AU" b="1" dirty="0">
              <a:solidFill>
                <a:schemeClr val="tx1"/>
              </a:solidFill>
            </a:endParaRPr>
          </a:p>
        </p:txBody>
      </p:sp>
      <p:pic>
        <p:nvPicPr>
          <p:cNvPr id="11266" name="Picture 2" descr="Twitter.com">
            <a:hlinkClick r:id="rId2" tooltip="Twitter / Hom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428604"/>
            <a:ext cx="3383373" cy="7858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Tweeting statistics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Tweeting MPs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pPr>
              <a:buNone/>
            </a:pPr>
            <a:r>
              <a:rPr lang="en-AU" dirty="0" smtClean="0"/>
              <a:t>* </a:t>
            </a:r>
            <a:r>
              <a:rPr lang="en-AU" sz="1800" dirty="0" smtClean="0"/>
              <a:t>Excludes retiring members</a:t>
            </a:r>
          </a:p>
          <a:p>
            <a:endParaRPr lang="en-AU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14348" y="2357430"/>
          <a:ext cx="60960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Labor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Liberal (shad)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All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Overall 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20.5%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48.9%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28.8%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In</a:t>
                      </a:r>
                      <a:r>
                        <a:rPr lang="en-AU" baseline="0" dirty="0" smtClean="0"/>
                        <a:t> seat &lt; 5</a:t>
                      </a:r>
                      <a:r>
                        <a:rPr lang="en-AU" dirty="0" smtClean="0"/>
                        <a:t>% margin*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29.4%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36.8%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30.8%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Cabinet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10%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41.2%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Outer ministry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30.0%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45.5%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Parl Sec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8.3%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41.7%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WTF for?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Why do politicians do tweet etc?</a:t>
            </a:r>
            <a:br>
              <a:rPr lang="en-AU" dirty="0" smtClean="0"/>
            </a:br>
            <a:endParaRPr lang="en-AU" dirty="0" smtClean="0"/>
          </a:p>
          <a:p>
            <a:r>
              <a:rPr lang="en-AU" dirty="0" smtClean="0"/>
              <a:t>Why do journalists tweet?</a:t>
            </a:r>
            <a:br>
              <a:rPr lang="en-AU" dirty="0" smtClean="0"/>
            </a:br>
            <a:endParaRPr lang="en-AU" dirty="0" smtClean="0"/>
          </a:p>
          <a:p>
            <a:r>
              <a:rPr lang="en-AU" dirty="0" smtClean="0"/>
              <a:t>Surveys and interviews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(Tentative) monograph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AU" dirty="0" smtClean="0"/>
              <a:t>1. Introduction: Explaining web 2.0, what it is conceptually. Role in politics. Separating hype from reality.</a:t>
            </a:r>
          </a:p>
          <a:p>
            <a:pPr>
              <a:buNone/>
            </a:pPr>
            <a:r>
              <a:rPr lang="en-AU" dirty="0" smtClean="0"/>
              <a:t>2. Politicians and new media.</a:t>
            </a:r>
          </a:p>
          <a:p>
            <a:pPr>
              <a:buNone/>
            </a:pPr>
            <a:r>
              <a:rPr lang="en-AU" dirty="0" smtClean="0"/>
              <a:t>3. The journalists and twitter/new media.</a:t>
            </a:r>
          </a:p>
          <a:p>
            <a:pPr>
              <a:buNone/>
            </a:pPr>
            <a:r>
              <a:rPr lang="en-AU" dirty="0" smtClean="0"/>
              <a:t>4. The campaign:</a:t>
            </a:r>
          </a:p>
          <a:p>
            <a:pPr>
              <a:buNone/>
            </a:pPr>
            <a:r>
              <a:rPr lang="en-AU" dirty="0" smtClean="0"/>
              <a:t>5. After the election: what happened, what people think happened</a:t>
            </a:r>
          </a:p>
          <a:p>
            <a:pPr>
              <a:buNone/>
            </a:pPr>
            <a:r>
              <a:rPr lang="en-AU" dirty="0" smtClean="0"/>
              <a:t>6. Conclusion</a:t>
            </a:r>
          </a:p>
          <a:p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8000" dirty="0" smtClean="0"/>
              <a:t>“New media”</a:t>
            </a:r>
            <a:endParaRPr lang="en-AU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URLs</a:t>
            </a:r>
          </a:p>
          <a:p>
            <a:r>
              <a:rPr lang="en-AU" dirty="0" err="1" smtClean="0"/>
              <a:t>Youtube</a:t>
            </a:r>
            <a:r>
              <a:rPr lang="en-AU" dirty="0" smtClean="0"/>
              <a:t> (2007 federal election)</a:t>
            </a:r>
          </a:p>
          <a:p>
            <a:r>
              <a:rPr lang="en-AU" dirty="0" err="1" smtClean="0"/>
              <a:t>Facebook/Myspace</a:t>
            </a:r>
            <a:r>
              <a:rPr lang="en-AU" dirty="0" smtClean="0"/>
              <a:t> etc</a:t>
            </a:r>
          </a:p>
          <a:p>
            <a:r>
              <a:rPr lang="en-AU" dirty="0" smtClean="0"/>
              <a:t>Twitter</a:t>
            </a:r>
          </a:p>
          <a:p>
            <a:r>
              <a:rPr lang="en-AU" dirty="0" smtClean="0"/>
              <a:t>“Web 2.0, 2.1 etc”</a:t>
            </a:r>
          </a:p>
          <a:p>
            <a:r>
              <a:rPr lang="en-AU" dirty="0" smtClean="0"/>
              <a:t>Social networking</a:t>
            </a:r>
          </a:p>
          <a:p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Twitter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600" dirty="0" smtClean="0"/>
              <a:t>Like text messaging, limit of 140  characters</a:t>
            </a:r>
          </a:p>
          <a:p>
            <a:r>
              <a:rPr lang="en-AU" sz="3600" dirty="0" smtClean="0"/>
              <a:t>People choose who they “follow”</a:t>
            </a:r>
          </a:p>
          <a:p>
            <a:r>
              <a:rPr lang="en-AU" sz="3600" dirty="0" smtClean="0"/>
              <a:t>On computer or mobile/Blackberry/</a:t>
            </a:r>
            <a:r>
              <a:rPr lang="en-AU" sz="3600" dirty="0" err="1" smtClean="0"/>
              <a:t>Ipod</a:t>
            </a:r>
            <a:endParaRPr lang="en-AU" sz="3600" dirty="0" smtClean="0"/>
          </a:p>
          <a:p>
            <a:r>
              <a:rPr lang="en-AU" sz="3600" dirty="0" smtClean="0"/>
              <a:t>I follow:</a:t>
            </a:r>
          </a:p>
          <a:p>
            <a:pPr lvl="1"/>
            <a:r>
              <a:rPr lang="en-AU" dirty="0" smtClean="0"/>
              <a:t>all tweeting federal politicians (54)</a:t>
            </a:r>
          </a:p>
          <a:p>
            <a:pPr lvl="1"/>
            <a:r>
              <a:rPr lang="en-AU" dirty="0" smtClean="0"/>
              <a:t>All tweeting Canberra press gallery (22)</a:t>
            </a:r>
          </a:p>
          <a:p>
            <a:pPr lvl="1"/>
            <a:r>
              <a:rPr lang="en-AU" dirty="0" smtClean="0"/>
              <a:t>A few others.</a:t>
            </a:r>
          </a:p>
          <a:p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14290"/>
            <a:ext cx="5500726" cy="6147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Lots of hype?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Like the technology itself, the “narrative” comes from the USA.</a:t>
            </a:r>
          </a:p>
          <a:p>
            <a:r>
              <a:rPr lang="en-AU" dirty="0" smtClean="0"/>
              <a:t>Some </a:t>
            </a:r>
            <a:r>
              <a:rPr lang="en-AU" dirty="0" err="1" smtClean="0"/>
              <a:t>overhype</a:t>
            </a:r>
            <a:r>
              <a:rPr lang="en-AU" dirty="0" smtClean="0"/>
              <a:t> in the US.</a:t>
            </a:r>
          </a:p>
          <a:p>
            <a:r>
              <a:rPr lang="en-AU" dirty="0" smtClean="0"/>
              <a:t>Even more when transplanted to Oz</a:t>
            </a:r>
          </a:p>
          <a:p>
            <a:r>
              <a:rPr lang="en-AU" dirty="0" smtClean="0"/>
              <a:t>Informal discussions and writing: tweeting journalists see Great New Thing</a:t>
            </a:r>
          </a:p>
          <a:p>
            <a:r>
              <a:rPr lang="en-AU" dirty="0" smtClean="0"/>
              <a:t>Politicians: old media as more important. Get your face on Channels 2, 7, 9 &amp;10.</a:t>
            </a:r>
          </a:p>
          <a:p>
            <a:pPr>
              <a:buNone/>
            </a:pPr>
            <a:endParaRPr lang="en-A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Twitter: some observations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Politicians generally use it to get across messages.</a:t>
            </a:r>
          </a:p>
          <a:p>
            <a:r>
              <a:rPr lang="en-AU" dirty="0" smtClean="0"/>
              <a:t>Most interesting? Scott Morrison (v Paul </a:t>
            </a:r>
            <a:r>
              <a:rPr lang="en-AU" dirty="0" err="1" smtClean="0"/>
              <a:t>Howes</a:t>
            </a:r>
            <a:r>
              <a:rPr lang="en-AU" dirty="0" smtClean="0"/>
              <a:t>)</a:t>
            </a:r>
          </a:p>
          <a:p>
            <a:r>
              <a:rPr lang="en-AU" dirty="0" smtClean="0"/>
              <a:t>Journalists for social networking.</a:t>
            </a:r>
          </a:p>
          <a:p>
            <a:r>
              <a:rPr lang="en-AU" dirty="0" smtClean="0"/>
              <a:t>General public joins journalists and other commentators for televised events, eg </a:t>
            </a:r>
            <a:r>
              <a:rPr lang="en-AU" dirty="0" err="1" smtClean="0"/>
              <a:t>HoR</a:t>
            </a:r>
            <a:r>
              <a:rPr lang="en-AU" dirty="0" smtClean="0"/>
              <a:t> Question Time, ‘Insiders’, ‘Q&amp;A’.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Twitter: some observations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Most prolific Press Gallery Tweeters: Latika Bourke (2UE); Bernard Keane (</a:t>
            </a:r>
            <a:r>
              <a:rPr lang="en-AU" i="1" dirty="0" smtClean="0"/>
              <a:t>Crikey</a:t>
            </a:r>
            <a:r>
              <a:rPr lang="en-AU" dirty="0" smtClean="0"/>
              <a:t>);</a:t>
            </a:r>
            <a:br>
              <a:rPr lang="en-AU" dirty="0" smtClean="0"/>
            </a:br>
            <a:r>
              <a:rPr lang="en-AU" dirty="0" smtClean="0"/>
              <a:t>                 Samantha Maiden (</a:t>
            </a:r>
            <a:r>
              <a:rPr lang="en-AU" i="1" dirty="0" smtClean="0"/>
              <a:t>Oz</a:t>
            </a:r>
            <a:r>
              <a:rPr lang="en-AU" dirty="0" smtClean="0"/>
              <a:t>) 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Tweeting Doyen (1)</a:t>
            </a:r>
            <a:br>
              <a:rPr lang="en-AU" dirty="0" smtClean="0"/>
            </a:br>
            <a:r>
              <a:rPr lang="en-AU" dirty="0" smtClean="0"/>
              <a:t>Michelle </a:t>
            </a:r>
            <a:r>
              <a:rPr lang="en-AU" dirty="0" err="1" smtClean="0"/>
              <a:t>Grattan</a:t>
            </a:r>
            <a:endParaRPr lang="en-AU" dirty="0" smtClean="0"/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4214818"/>
            <a:ext cx="200026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14620"/>
            <a:ext cx="13573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3143248"/>
            <a:ext cx="12144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http://a1.twimg.com/profile_images/484229734/sam_bigger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30" y="2285992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few tweeting statistics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54  federal MPs tweet (23.9 percent)</a:t>
            </a:r>
          </a:p>
          <a:p>
            <a:r>
              <a:rPr lang="en-AU" dirty="0" smtClean="0"/>
              <a:t>38 in House of Reps, 16 in Senate</a:t>
            </a:r>
          </a:p>
          <a:p>
            <a:r>
              <a:rPr lang="en-AU" dirty="0" err="1" smtClean="0"/>
              <a:t>Labor</a:t>
            </a:r>
            <a:r>
              <a:rPr lang="en-AU" dirty="0" smtClean="0"/>
              <a:t>: 15.7 percent tweet</a:t>
            </a:r>
          </a:p>
          <a:p>
            <a:r>
              <a:rPr lang="en-AU" dirty="0" smtClean="0"/>
              <a:t>Liberal: 34.1 percent tweet</a:t>
            </a:r>
          </a:p>
          <a:p>
            <a:r>
              <a:rPr lang="en-AU" dirty="0" smtClean="0"/>
              <a:t>Greens:  100 percent tweet</a:t>
            </a:r>
          </a:p>
          <a:p>
            <a:r>
              <a:rPr lang="en-AU" dirty="0" smtClean="0"/>
              <a:t>Nationals: 0.00000 percent tweet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Tweeting statistics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Average age of tweeting MPs = 47.2 (average age of MPS overall = 51.6)</a:t>
            </a:r>
          </a:p>
          <a:p>
            <a:r>
              <a:rPr lang="en-AU" dirty="0" smtClean="0"/>
              <a:t>31.5 percent of tweeters are female (30.1 percent of MPs are female)</a:t>
            </a:r>
          </a:p>
          <a:p>
            <a:r>
              <a:rPr lang="en-AU" dirty="0" err="1" smtClean="0"/>
              <a:t>HoR</a:t>
            </a:r>
            <a:r>
              <a:rPr lang="en-AU" dirty="0" smtClean="0"/>
              <a:t> AEC Geographic classifications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42910" y="4357694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Who?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Inner metro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Outer metro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Provincial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Rural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 smtClean="0"/>
                        <a:t>All </a:t>
                      </a:r>
                      <a:r>
                        <a:rPr lang="en-AU" b="1" dirty="0" err="1" smtClean="0"/>
                        <a:t>HoR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29.3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28.3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25.0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19.0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 err="1" smtClean="0"/>
                        <a:t>Labor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14.3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14.8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28.6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23.1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 smtClean="0"/>
                        <a:t>Liberal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61.5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47.4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16.7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29.4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433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                     election(?) Use of the new media by federal political players in election year 2010  </vt:lpstr>
      <vt:lpstr>“New media”</vt:lpstr>
      <vt:lpstr>Twitter</vt:lpstr>
      <vt:lpstr>Slide 4</vt:lpstr>
      <vt:lpstr>Lots of hype?</vt:lpstr>
      <vt:lpstr>Twitter: some observations</vt:lpstr>
      <vt:lpstr>Twitter: some observations</vt:lpstr>
      <vt:lpstr>A few tweeting statistics</vt:lpstr>
      <vt:lpstr>Tweeting statistics</vt:lpstr>
      <vt:lpstr>Tweeting statistics</vt:lpstr>
      <vt:lpstr>WTF for?</vt:lpstr>
      <vt:lpstr>(Tentative) monograph structure</vt:lpstr>
    </vt:vector>
  </TitlesOfParts>
  <Company>Parliament of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Brent</dc:creator>
  <cp:lastModifiedBy>Peter Brent</cp:lastModifiedBy>
  <cp:revision>79</cp:revision>
  <dcterms:created xsi:type="dcterms:W3CDTF">2010-03-15T20:48:22Z</dcterms:created>
  <dcterms:modified xsi:type="dcterms:W3CDTF">2010-03-17T01:09:06Z</dcterms:modified>
</cp:coreProperties>
</file>