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charts/chart15.xml" ContentType="application/vnd.openxmlformats-officedocument.drawingml.chart+xml"/>
  <Override PartName="/ppt/theme/themeOverride6.xml" ContentType="application/vnd.openxmlformats-officedocument.themeOverride+xml"/>
  <Override PartName="/ppt/charts/chart16.xml" ContentType="application/vnd.openxmlformats-officedocument.drawingml.chart+xml"/>
  <Override PartName="/ppt/theme/themeOverride7.xml" ContentType="application/vnd.openxmlformats-officedocument.themeOverride+xml"/>
  <Override PartName="/ppt/charts/chart17.xml" ContentType="application/vnd.openxmlformats-officedocument.drawingml.chart+xml"/>
  <Override PartName="/ppt/theme/themeOverride8.xml" ContentType="application/vnd.openxmlformats-officedocument.themeOverride+xml"/>
  <Override PartName="/ppt/charts/chart18.xml" ContentType="application/vnd.openxmlformats-officedocument.drawingml.chart+xml"/>
  <Override PartName="/ppt/theme/themeOverride9.xml" ContentType="application/vnd.openxmlformats-officedocument.themeOverride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charts/chart20.xml" ContentType="application/vnd.openxmlformats-officedocument.drawingml.chart+xml"/>
  <Override PartName="/ppt/theme/themeOverride11.xml" ContentType="application/vnd.openxmlformats-officedocument.themeOverride+xml"/>
  <Override PartName="/ppt/charts/chart21.xml" ContentType="application/vnd.openxmlformats-officedocument.drawingml.chart+xml"/>
  <Override PartName="/ppt/theme/themeOverride12.xml" ContentType="application/vnd.openxmlformats-officedocument.themeOverride+xml"/>
  <Override PartName="/ppt/charts/chart22.xml" ContentType="application/vnd.openxmlformats-officedocument.drawingml.chart+xml"/>
  <Override PartName="/ppt/theme/themeOverride13.xml" ContentType="application/vnd.openxmlformats-officedocument.themeOverride+xml"/>
  <Override PartName="/ppt/charts/chart23.xml" ContentType="application/vnd.openxmlformats-officedocument.drawingml.chart+xml"/>
  <Override PartName="/ppt/theme/themeOverride14.xml" ContentType="application/vnd.openxmlformats-officedocument.themeOverride+xml"/>
  <Override PartName="/ppt/charts/chart24.xml" ContentType="application/vnd.openxmlformats-officedocument.drawingml.chart+xml"/>
  <Override PartName="/ppt/theme/themeOverride15.xml" ContentType="application/vnd.openxmlformats-officedocument.themeOverride+xml"/>
  <Override PartName="/ppt/charts/chart25.xml" ContentType="application/vnd.openxmlformats-officedocument.drawingml.chart+xml"/>
  <Override PartName="/ppt/theme/themeOverride16.xml" ContentType="application/vnd.openxmlformats-officedocument.themeOverride+xml"/>
  <Override PartName="/ppt/charts/chart26.xml" ContentType="application/vnd.openxmlformats-officedocument.drawingml.chart+xml"/>
  <Override PartName="/ppt/theme/themeOverride17.xml" ContentType="application/vnd.openxmlformats-officedocument.themeOverride+xml"/>
  <Override PartName="/ppt/charts/chart27.xml" ContentType="application/vnd.openxmlformats-officedocument.drawingml.chart+xml"/>
  <Override PartName="/ppt/theme/themeOverride18.xml" ContentType="application/vnd.openxmlformats-officedocument.themeOverride+xml"/>
  <Override PartName="/ppt/charts/chart28.xml" ContentType="application/vnd.openxmlformats-officedocument.drawingml.chart+xml"/>
  <Override PartName="/ppt/theme/themeOverride19.xml" ContentType="application/vnd.openxmlformats-officedocument.themeOverride+xml"/>
  <Override PartName="/ppt/charts/chart29.xml" ContentType="application/vnd.openxmlformats-officedocument.drawingml.chart+xml"/>
  <Override PartName="/ppt/theme/themeOverride20.xml" ContentType="application/vnd.openxmlformats-officedocument.themeOverride+xml"/>
  <Override PartName="/ppt/charts/chart30.xml" ContentType="application/vnd.openxmlformats-officedocument.drawingml.chart+xml"/>
  <Override PartName="/ppt/theme/themeOverride21.xml" ContentType="application/vnd.openxmlformats-officedocument.themeOverride+xml"/>
  <Override PartName="/ppt/drawings/drawing5.xml" ContentType="application/vnd.openxmlformats-officedocument.drawingml.chartshapes+xml"/>
  <Override PartName="/ppt/charts/chart31.xml" ContentType="application/vnd.openxmlformats-officedocument.drawingml.chart+xml"/>
  <Override PartName="/ppt/theme/themeOverride22.xml" ContentType="application/vnd.openxmlformats-officedocument.themeOverride+xml"/>
  <Override PartName="/ppt/drawings/drawing6.xml" ContentType="application/vnd.openxmlformats-officedocument.drawingml.chartshapes+xml"/>
  <Override PartName="/ppt/charts/chart32.xml" ContentType="application/vnd.openxmlformats-officedocument.drawingml.chart+xml"/>
  <Override PartName="/ppt/theme/themeOverride23.xml" ContentType="application/vnd.openxmlformats-officedocument.themeOverride+xml"/>
  <Override PartName="/ppt/drawings/drawing7.xml" ContentType="application/vnd.openxmlformats-officedocument.drawingml.chartshapes+xml"/>
  <Override PartName="/ppt/charts/chart33.xml" ContentType="application/vnd.openxmlformats-officedocument.drawingml.chart+xml"/>
  <Override PartName="/ppt/theme/themeOverride24.xml" ContentType="application/vnd.openxmlformats-officedocument.themeOverride+xml"/>
  <Override PartName="/ppt/notesSlides/notesSlide4.xml" ContentType="application/vnd.openxmlformats-officedocument.presentationml.notesSlide+xml"/>
  <Override PartName="/ppt/charts/chart34.xml" ContentType="application/vnd.openxmlformats-officedocument.drawingml.chart+xml"/>
  <Override PartName="/ppt/theme/themeOverride25.xml" ContentType="application/vnd.openxmlformats-officedocument.themeOverride+xml"/>
  <Override PartName="/ppt/notesSlides/notesSlide5.xml" ContentType="application/vnd.openxmlformats-officedocument.presentationml.notesSlide+xml"/>
  <Override PartName="/ppt/charts/chart35.xml" ContentType="application/vnd.openxmlformats-officedocument.drawingml.chart+xml"/>
  <Override PartName="/ppt/theme/themeOverride26.xml" ContentType="application/vnd.openxmlformats-officedocument.themeOverride+xml"/>
  <Override PartName="/ppt/charts/chart36.xml" ContentType="application/vnd.openxmlformats-officedocument.drawingml.chart+xml"/>
  <Override PartName="/ppt/theme/themeOverride27.xml" ContentType="application/vnd.openxmlformats-officedocument.themeOverride+xml"/>
  <Override PartName="/ppt/charts/chart37.xml" ContentType="application/vnd.openxmlformats-officedocument.drawingml.chart+xml"/>
  <Override PartName="/ppt/theme/themeOverride28.xml" ContentType="application/vnd.openxmlformats-officedocument.themeOverr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theme/themeOverride29.xml" ContentType="application/vnd.openxmlformats-officedocument.themeOverr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notesSlides/notesSlide6.xml" ContentType="application/vnd.openxmlformats-officedocument.presentationml.notesSlide+xml"/>
  <Override PartName="/ppt/charts/chart42.xml" ContentType="application/vnd.openxmlformats-officedocument.drawingml.chart+xml"/>
  <Override PartName="/ppt/theme/themeOverride30.xml" ContentType="application/vnd.openxmlformats-officedocument.themeOverride+xml"/>
  <Override PartName="/ppt/charts/chart43.xml" ContentType="application/vnd.openxmlformats-officedocument.drawingml.chart+xml"/>
  <Override PartName="/ppt/theme/themeOverride31.xml" ContentType="application/vnd.openxmlformats-officedocument.themeOverride+xml"/>
  <Override PartName="/ppt/charts/chart44.xml" ContentType="application/vnd.openxmlformats-officedocument.drawingml.chart+xml"/>
  <Override PartName="/ppt/theme/themeOverride32.xml" ContentType="application/vnd.openxmlformats-officedocument.themeOverr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heme/themeOverride33.xml" ContentType="application/vnd.openxmlformats-officedocument.themeOverr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theme/themeOverride34.xml" ContentType="application/vnd.openxmlformats-officedocument.themeOverride+xml"/>
  <Override PartName="/ppt/drawings/drawing8.xml" ContentType="application/vnd.openxmlformats-officedocument.drawingml.chartshapes+xml"/>
  <Override PartName="/ppt/charts/chart50.xml" ContentType="application/vnd.openxmlformats-officedocument.drawingml.chart+xml"/>
  <Override PartName="/ppt/theme/themeOverride35.xml" ContentType="application/vnd.openxmlformats-officedocument.themeOverride+xml"/>
  <Override PartName="/ppt/drawings/drawing9.xml" ContentType="application/vnd.openxmlformats-officedocument.drawingml.chartshapes+xml"/>
  <Override PartName="/ppt/charts/chart51.xml" ContentType="application/vnd.openxmlformats-officedocument.drawingml.chart+xml"/>
  <Override PartName="/ppt/theme/themeOverride36.xml" ContentType="application/vnd.openxmlformats-officedocument.themeOverride+xml"/>
  <Override PartName="/ppt/drawings/drawing10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2.xml" ContentType="application/vnd.openxmlformats-officedocument.drawingml.chart+xml"/>
  <Override PartName="/ppt/theme/themeOverride37.xml" ContentType="application/vnd.openxmlformats-officedocument.themeOverride+xml"/>
  <Override PartName="/ppt/charts/chart53.xml" ContentType="application/vnd.openxmlformats-officedocument.drawingml.chart+xml"/>
  <Override PartName="/ppt/theme/themeOverride38.xml" ContentType="application/vnd.openxmlformats-officedocument.themeOverride+xml"/>
  <Override PartName="/ppt/charts/chart54.xml" ContentType="application/vnd.openxmlformats-officedocument.drawingml.chart+xml"/>
  <Override PartName="/ppt/theme/themeOverride39.xml" ContentType="application/vnd.openxmlformats-officedocument.themeOverride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theme/themeOverride40.xml" ContentType="application/vnd.openxmlformats-officedocument.themeOverr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notesSlides/notesSlide8.xml" ContentType="application/vnd.openxmlformats-officedocument.presentationml.notesSlide+xml"/>
  <Override PartName="/ppt/charts/chart59.xml" ContentType="application/vnd.openxmlformats-officedocument.drawingml.chart+xml"/>
  <Override PartName="/ppt/theme/themeOverride41.xml" ContentType="application/vnd.openxmlformats-officedocument.themeOverride+xml"/>
  <Override PartName="/ppt/charts/chart60.xml" ContentType="application/vnd.openxmlformats-officedocument.drawingml.chart+xml"/>
  <Override PartName="/ppt/theme/themeOverride42.xml" ContentType="application/vnd.openxmlformats-officedocument.themeOverride+xml"/>
  <Override PartName="/ppt/charts/chart61.xml" ContentType="application/vnd.openxmlformats-officedocument.drawingml.chart+xml"/>
  <Override PartName="/ppt/theme/themeOverride43.xml" ContentType="application/vnd.openxmlformats-officedocument.themeOverride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theme/themeOverride44.xml" ContentType="application/vnd.openxmlformats-officedocument.themeOverride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theme/themeOverride45.xml" ContentType="application/vnd.openxmlformats-officedocument.themeOverride+xml"/>
  <Override PartName="/ppt/charts/chart67.xml" ContentType="application/vnd.openxmlformats-officedocument.drawingml.chart+xml"/>
  <Override PartName="/ppt/theme/themeOverride46.xml" ContentType="application/vnd.openxmlformats-officedocument.themeOverride+xml"/>
  <Override PartName="/ppt/notesSlides/notesSlide9.xml" ContentType="application/vnd.openxmlformats-officedocument.presentationml.notesSlide+xml"/>
  <Override PartName="/ppt/charts/chart68.xml" ContentType="application/vnd.openxmlformats-officedocument.drawingml.chart+xml"/>
  <Override PartName="/ppt/theme/themeOverride47.xml" ContentType="application/vnd.openxmlformats-officedocument.themeOverride+xml"/>
  <Override PartName="/ppt/charts/chart69.xml" ContentType="application/vnd.openxmlformats-officedocument.drawingml.chart+xml"/>
  <Override PartName="/ppt/theme/themeOverride48.xml" ContentType="application/vnd.openxmlformats-officedocument.themeOverride+xml"/>
  <Override PartName="/ppt/charts/chart70.xml" ContentType="application/vnd.openxmlformats-officedocument.drawingml.chart+xml"/>
  <Override PartName="/ppt/theme/themeOverride49.xml" ContentType="application/vnd.openxmlformats-officedocument.themeOverride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theme/themeOverride50.xml" ContentType="application/vnd.openxmlformats-officedocument.themeOverride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4" r:id="rId6"/>
  </p:sldMasterIdLst>
  <p:notesMasterIdLst>
    <p:notesMasterId r:id="rId69"/>
  </p:notesMasterIdLst>
  <p:sldIdLst>
    <p:sldId id="362" r:id="rId7"/>
    <p:sldId id="387" r:id="rId8"/>
    <p:sldId id="412" r:id="rId9"/>
    <p:sldId id="381" r:id="rId10"/>
    <p:sldId id="383" r:id="rId11"/>
    <p:sldId id="385" r:id="rId12"/>
    <p:sldId id="390" r:id="rId13"/>
    <p:sldId id="472" r:id="rId14"/>
    <p:sldId id="421" r:id="rId15"/>
    <p:sldId id="393" r:id="rId16"/>
    <p:sldId id="394" r:id="rId17"/>
    <p:sldId id="391" r:id="rId18"/>
    <p:sldId id="392" r:id="rId19"/>
    <p:sldId id="452" r:id="rId20"/>
    <p:sldId id="451" r:id="rId21"/>
    <p:sldId id="462" r:id="rId22"/>
    <p:sldId id="468" r:id="rId23"/>
    <p:sldId id="398" r:id="rId24"/>
    <p:sldId id="399" r:id="rId25"/>
    <p:sldId id="400" r:id="rId26"/>
    <p:sldId id="403" r:id="rId27"/>
    <p:sldId id="402" r:id="rId28"/>
    <p:sldId id="436" r:id="rId29"/>
    <p:sldId id="435" r:id="rId30"/>
    <p:sldId id="433" r:id="rId31"/>
    <p:sldId id="420" r:id="rId32"/>
    <p:sldId id="325" r:id="rId33"/>
    <p:sldId id="354" r:id="rId34"/>
    <p:sldId id="340" r:id="rId35"/>
    <p:sldId id="464" r:id="rId36"/>
    <p:sldId id="463" r:id="rId37"/>
    <p:sldId id="460" r:id="rId38"/>
    <p:sldId id="315" r:id="rId39"/>
    <p:sldId id="316" r:id="rId40"/>
    <p:sldId id="355" r:id="rId41"/>
    <p:sldId id="350" r:id="rId42"/>
    <p:sldId id="351" r:id="rId43"/>
    <p:sldId id="353" r:id="rId44"/>
    <p:sldId id="368" r:id="rId45"/>
    <p:sldId id="317" r:id="rId46"/>
    <p:sldId id="364" r:id="rId47"/>
    <p:sldId id="465" r:id="rId48"/>
    <p:sldId id="434" r:id="rId49"/>
    <p:sldId id="467" r:id="rId50"/>
    <p:sldId id="469" r:id="rId51"/>
    <p:sldId id="348" r:id="rId52"/>
    <p:sldId id="439" r:id="rId53"/>
    <p:sldId id="425" r:id="rId54"/>
    <p:sldId id="409" r:id="rId55"/>
    <p:sldId id="423" r:id="rId56"/>
    <p:sldId id="427" r:id="rId57"/>
    <p:sldId id="441" r:id="rId58"/>
    <p:sldId id="442" r:id="rId59"/>
    <p:sldId id="444" r:id="rId60"/>
    <p:sldId id="443" r:id="rId61"/>
    <p:sldId id="455" r:id="rId62"/>
    <p:sldId id="459" r:id="rId63"/>
    <p:sldId id="458" r:id="rId64"/>
    <p:sldId id="448" r:id="rId65"/>
    <p:sldId id="470" r:id="rId66"/>
    <p:sldId id="471" r:id="rId67"/>
    <p:sldId id="278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0">
          <p15:clr>
            <a:srgbClr val="A4A3A4"/>
          </p15:clr>
        </p15:guide>
        <p15:guide id="2" orient="horz" pos="1091">
          <p15:clr>
            <a:srgbClr val="A4A3A4"/>
          </p15:clr>
        </p15:guide>
        <p15:guide id="3" pos="355">
          <p15:clr>
            <a:srgbClr val="A4A3A4"/>
          </p15:clr>
        </p15:guide>
        <p15:guide id="4">
          <p15:clr>
            <a:srgbClr val="A4A3A4"/>
          </p15:clr>
        </p15:guide>
        <p15:guide id="5" pos="2919">
          <p15:clr>
            <a:srgbClr val="A4A3A4"/>
          </p15:clr>
        </p15:guide>
        <p15:guide id="6" pos="54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atley, Lauren (PBO)" initials="PL(" lastIdx="0" clrIdx="0"/>
  <p:cmAuthor id="1" name="Kathryn Smith (PBO)" initials="K(" lastIdx="2" clrIdx="1">
    <p:extLst>
      <p:ext uri="{19B8F6BF-5375-455C-9EA6-DF929625EA0E}">
        <p15:presenceInfo xmlns:p15="http://schemas.microsoft.com/office/powerpoint/2012/main" userId="S::kathryn.smith@pbo.gov.au::595477a9-4908-4ab3-9118-34b3c652b83d" providerId="AD"/>
      </p:ext>
    </p:extLst>
  </p:cmAuthor>
  <p:cmAuthor id="2" name="John Clark (PBO)" initials="JC(" lastIdx="1" clrIdx="2">
    <p:extLst>
      <p:ext uri="{19B8F6BF-5375-455C-9EA6-DF929625EA0E}">
        <p15:presenceInfo xmlns:p15="http://schemas.microsoft.com/office/powerpoint/2012/main" userId="S::John.Clark@pbo.gov.au::0fe62083-84f9-4fff-b1f9-d303608a90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1FFFF"/>
    <a:srgbClr val="ECECEC"/>
    <a:srgbClr val="C5FFFF"/>
    <a:srgbClr val="66FFFF"/>
    <a:srgbClr val="A8B3D4"/>
    <a:srgbClr val="C64E45"/>
    <a:srgbClr val="000000"/>
    <a:srgbClr val="D3D9EA"/>
    <a:srgbClr val="86B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E8238-D4B9-4909-B444-CA8FC964EF5C}" v="1529" dt="2021-09-14T05:08:23.246"/>
    <p1510:client id="{ED8D80C4-260E-4F3C-A784-164F55BEB7C5}" v="14" dt="2021-09-14T06:35:21.886"/>
    <p1510:client id="{F2CB90B7-5210-40BD-A970-DDB2350E636B}" v="188" vWet="190" dt="2021-09-14T04:53:31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44" y="52"/>
      </p:cViewPr>
      <p:guideLst>
        <p:guide orient="horz" pos="4290"/>
        <p:guide orient="horz" pos="1091"/>
        <p:guide pos="355"/>
        <p:guide/>
        <p:guide pos="2919"/>
        <p:guide pos="54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3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commentAuthors" Target="commentAuthors.xml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microsoft.com/office/2015/10/relationships/revisionInfo" Target="revisionInfo.xml"/><Relationship Id="rId7" Type="http://schemas.openxmlformats.org/officeDocument/2006/relationships/slide" Target="slides/slide1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King (PBO)" userId="eda0039b-f2d5-4c9e-a120-f6d700194a35" providerId="ADAL" clId="{705FEA32-FF2E-45C5-B2CB-30F77BCD0FD2}"/>
    <pc:docChg chg="undo custSel addSld delSld modSld sldOrd">
      <pc:chgData name="Jordan King (PBO)" userId="eda0039b-f2d5-4c9e-a120-f6d700194a35" providerId="ADAL" clId="{705FEA32-FF2E-45C5-B2CB-30F77BCD0FD2}" dt="2021-08-26T04:54:17.105" v="390" actId="20577"/>
      <pc:docMkLst>
        <pc:docMk/>
      </pc:docMkLst>
      <pc:sldChg chg="addSp delSp modSp mod">
        <pc:chgData name="Jordan King (PBO)" userId="eda0039b-f2d5-4c9e-a120-f6d700194a35" providerId="ADAL" clId="{705FEA32-FF2E-45C5-B2CB-30F77BCD0FD2}" dt="2021-08-25T01:04:05.429" v="7" actId="12788"/>
        <pc:sldMkLst>
          <pc:docMk/>
          <pc:sldMk cId="1546458603" sldId="327"/>
        </pc:sldMkLst>
        <pc:spChg chg="del">
          <ac:chgData name="Jordan King (PBO)" userId="eda0039b-f2d5-4c9e-a120-f6d700194a35" providerId="ADAL" clId="{705FEA32-FF2E-45C5-B2CB-30F77BCD0FD2}" dt="2021-08-25T01:03:27.201" v="3" actId="478"/>
          <ac:spMkLst>
            <pc:docMk/>
            <pc:sldMk cId="1546458603" sldId="327"/>
            <ac:spMk id="11" creationId="{FB612A23-E664-448E-9D11-FF4DCC9402D0}"/>
          </ac:spMkLst>
        </pc:spChg>
        <pc:spChg chg="del">
          <ac:chgData name="Jordan King (PBO)" userId="eda0039b-f2d5-4c9e-a120-f6d700194a35" providerId="ADAL" clId="{705FEA32-FF2E-45C5-B2CB-30F77BCD0FD2}" dt="2021-08-25T01:03:25.897" v="2" actId="478"/>
          <ac:spMkLst>
            <pc:docMk/>
            <pc:sldMk cId="1546458603" sldId="327"/>
            <ac:spMk id="13" creationId="{0232D75C-93E0-48ED-A9E9-CB4607004A1C}"/>
          </ac:spMkLst>
        </pc:spChg>
        <pc:graphicFrameChg chg="del">
          <ac:chgData name="Jordan King (PBO)" userId="eda0039b-f2d5-4c9e-a120-f6d700194a35" providerId="ADAL" clId="{705FEA32-FF2E-45C5-B2CB-30F77BCD0FD2}" dt="2021-08-25T01:03:19.428" v="0" actId="478"/>
          <ac:graphicFrameMkLst>
            <pc:docMk/>
            <pc:sldMk cId="1546458603" sldId="327"/>
            <ac:graphicFrameMk id="8" creationId="{9B211EA7-A89F-4299-9551-883F86A1D27E}"/>
          </ac:graphicFrameMkLst>
        </pc:graphicFrameChg>
        <pc:graphicFrameChg chg="add mod">
          <ac:chgData name="Jordan King (PBO)" userId="eda0039b-f2d5-4c9e-a120-f6d700194a35" providerId="ADAL" clId="{705FEA32-FF2E-45C5-B2CB-30F77BCD0FD2}" dt="2021-08-25T01:04:05.429" v="7" actId="12788"/>
          <ac:graphicFrameMkLst>
            <pc:docMk/>
            <pc:sldMk cId="1546458603" sldId="327"/>
            <ac:graphicFrameMk id="9" creationId="{3A1CAB94-F19E-449E-BE49-EA807E6ADC10}"/>
          </ac:graphicFrameMkLst>
        </pc:graphicFrameChg>
        <pc:cxnChg chg="del">
          <ac:chgData name="Jordan King (PBO)" userId="eda0039b-f2d5-4c9e-a120-f6d700194a35" providerId="ADAL" clId="{705FEA32-FF2E-45C5-B2CB-30F77BCD0FD2}" dt="2021-08-25T01:03:24.075" v="1" actId="478"/>
          <ac:cxnSpMkLst>
            <pc:docMk/>
            <pc:sldMk cId="1546458603" sldId="327"/>
            <ac:cxnSpMk id="3" creationId="{17661E87-1E15-4A4C-B772-E3A0EE563807}"/>
          </ac:cxnSpMkLst>
        </pc:cxnChg>
      </pc:sldChg>
      <pc:sldChg chg="addSp delSp modSp mod">
        <pc:chgData name="Jordan King (PBO)" userId="eda0039b-f2d5-4c9e-a120-f6d700194a35" providerId="ADAL" clId="{705FEA32-FF2E-45C5-B2CB-30F77BCD0FD2}" dt="2021-08-26T03:44:02.733" v="123"/>
        <pc:sldMkLst>
          <pc:docMk/>
          <pc:sldMk cId="3550944097" sldId="349"/>
        </pc:sldMkLst>
        <pc:spChg chg="add mod">
          <ac:chgData name="Jordan King (PBO)" userId="eda0039b-f2d5-4c9e-a120-f6d700194a35" providerId="ADAL" clId="{705FEA32-FF2E-45C5-B2CB-30F77BCD0FD2}" dt="2021-08-26T03:44:02.733" v="123"/>
          <ac:spMkLst>
            <pc:docMk/>
            <pc:sldMk cId="3550944097" sldId="349"/>
            <ac:spMk id="34" creationId="{F5EF6998-2A7F-455E-B438-DB63FE12BF45}"/>
          </ac:spMkLst>
        </pc:spChg>
        <pc:spChg chg="del">
          <ac:chgData name="Jordan King (PBO)" userId="eda0039b-f2d5-4c9e-a120-f6d700194a35" providerId="ADAL" clId="{705FEA32-FF2E-45C5-B2CB-30F77BCD0FD2}" dt="2021-08-26T03:43:57.662" v="122" actId="478"/>
          <ac:spMkLst>
            <pc:docMk/>
            <pc:sldMk cId="3550944097" sldId="349"/>
            <ac:spMk id="39" creationId="{49CC10BF-397B-46E3-A3C0-596870717854}"/>
          </ac:spMkLst>
        </pc:spChg>
      </pc:sldChg>
      <pc:sldChg chg="modSp mod">
        <pc:chgData name="Jordan King (PBO)" userId="eda0039b-f2d5-4c9e-a120-f6d700194a35" providerId="ADAL" clId="{705FEA32-FF2E-45C5-B2CB-30F77BCD0FD2}" dt="2021-08-26T03:43:53.294" v="121" actId="1076"/>
        <pc:sldMkLst>
          <pc:docMk/>
          <pc:sldMk cId="2555336508" sldId="356"/>
        </pc:sldMkLst>
        <pc:spChg chg="mod">
          <ac:chgData name="Jordan King (PBO)" userId="eda0039b-f2d5-4c9e-a120-f6d700194a35" providerId="ADAL" clId="{705FEA32-FF2E-45C5-B2CB-30F77BCD0FD2}" dt="2021-08-26T03:43:53.294" v="121" actId="1076"/>
          <ac:spMkLst>
            <pc:docMk/>
            <pc:sldMk cId="2555336508" sldId="356"/>
            <ac:spMk id="39" creationId="{49CC10BF-397B-46E3-A3C0-596870717854}"/>
          </ac:spMkLst>
        </pc:spChg>
      </pc:sldChg>
      <pc:sldChg chg="addSp delSp modSp mod">
        <pc:chgData name="Jordan King (PBO)" userId="eda0039b-f2d5-4c9e-a120-f6d700194a35" providerId="ADAL" clId="{705FEA32-FF2E-45C5-B2CB-30F77BCD0FD2}" dt="2021-08-26T04:54:17.105" v="390" actId="20577"/>
        <pc:sldMkLst>
          <pc:docMk/>
          <pc:sldMk cId="526607329" sldId="367"/>
        </pc:sldMkLst>
        <pc:spChg chg="add mod">
          <ac:chgData name="Jordan King (PBO)" userId="eda0039b-f2d5-4c9e-a120-f6d700194a35" providerId="ADAL" clId="{705FEA32-FF2E-45C5-B2CB-30F77BCD0FD2}" dt="2021-08-26T04:53:13.405" v="383" actId="207"/>
          <ac:spMkLst>
            <pc:docMk/>
            <pc:sldMk cId="526607329" sldId="367"/>
            <ac:spMk id="7" creationId="{67C481E7-3B16-4FC4-9D5B-EDC69789F84E}"/>
          </ac:spMkLst>
        </pc:spChg>
        <pc:spChg chg="add mod">
          <ac:chgData name="Jordan King (PBO)" userId="eda0039b-f2d5-4c9e-a120-f6d700194a35" providerId="ADAL" clId="{705FEA32-FF2E-45C5-B2CB-30F77BCD0FD2}" dt="2021-08-26T04:54:17.105" v="390" actId="20577"/>
          <ac:spMkLst>
            <pc:docMk/>
            <pc:sldMk cId="526607329" sldId="367"/>
            <ac:spMk id="8" creationId="{0ECE8147-665D-4230-A13C-32F289EA20D0}"/>
          </ac:spMkLst>
        </pc:spChg>
        <pc:graphicFrameChg chg="add mod">
          <ac:chgData name="Jordan King (PBO)" userId="eda0039b-f2d5-4c9e-a120-f6d700194a35" providerId="ADAL" clId="{705FEA32-FF2E-45C5-B2CB-30F77BCD0FD2}" dt="2021-08-26T04:53:49.002" v="385"/>
          <ac:graphicFrameMkLst>
            <pc:docMk/>
            <pc:sldMk cId="526607329" sldId="367"/>
            <ac:graphicFrameMk id="5" creationId="{5DA6EA6A-003C-4F13-994C-6C01ADA6E3B8}"/>
          </ac:graphicFrameMkLst>
        </pc:graphicFrameChg>
        <pc:picChg chg="del">
          <ac:chgData name="Jordan King (PBO)" userId="eda0039b-f2d5-4c9e-a120-f6d700194a35" providerId="ADAL" clId="{705FEA32-FF2E-45C5-B2CB-30F77BCD0FD2}" dt="2021-08-26T04:43:07.683" v="336" actId="478"/>
          <ac:picMkLst>
            <pc:docMk/>
            <pc:sldMk cId="526607329" sldId="367"/>
            <ac:picMk id="4" creationId="{3157A0A7-2896-4260-A09A-D6F14E29132F}"/>
          </ac:picMkLst>
        </pc:picChg>
        <pc:cxnChg chg="add mod">
          <ac:chgData name="Jordan King (PBO)" userId="eda0039b-f2d5-4c9e-a120-f6d700194a35" providerId="ADAL" clId="{705FEA32-FF2E-45C5-B2CB-30F77BCD0FD2}" dt="2021-08-26T04:44:14.754" v="345" actId="14100"/>
          <ac:cxnSpMkLst>
            <pc:docMk/>
            <pc:sldMk cId="526607329" sldId="367"/>
            <ac:cxnSpMk id="6" creationId="{F0A2CFEA-7FB5-45C3-BE2E-EAE8C67B3699}"/>
          </ac:cxnSpMkLst>
        </pc:cxnChg>
      </pc:sldChg>
      <pc:sldChg chg="addSp delSp modSp add mod ord">
        <pc:chgData name="Jordan King (PBO)" userId="eda0039b-f2d5-4c9e-a120-f6d700194a35" providerId="ADAL" clId="{705FEA32-FF2E-45C5-B2CB-30F77BCD0FD2}" dt="2021-08-26T03:49:45.498" v="335" actId="693"/>
        <pc:sldMkLst>
          <pc:docMk/>
          <pc:sldMk cId="2967493010" sldId="369"/>
        </pc:sldMkLst>
        <pc:spChg chg="add mod">
          <ac:chgData name="Jordan King (PBO)" userId="eda0039b-f2d5-4c9e-a120-f6d700194a35" providerId="ADAL" clId="{705FEA32-FF2E-45C5-B2CB-30F77BCD0FD2}" dt="2021-08-26T03:49:45.498" v="335" actId="693"/>
          <ac:spMkLst>
            <pc:docMk/>
            <pc:sldMk cId="2967493010" sldId="369"/>
            <ac:spMk id="2" creationId="{71FF3FA9-9A41-4641-8578-721349E9555B}"/>
          </ac:spMkLst>
        </pc:spChg>
        <pc:spChg chg="del">
          <ac:chgData name="Jordan King (PBO)" userId="eda0039b-f2d5-4c9e-a120-f6d700194a35" providerId="ADAL" clId="{705FEA32-FF2E-45C5-B2CB-30F77BCD0FD2}" dt="2021-08-25T03:38:50.362" v="43" actId="21"/>
          <ac:spMkLst>
            <pc:docMk/>
            <pc:sldMk cId="2967493010" sldId="369"/>
            <ac:spMk id="9" creationId="{13C98B5B-388A-4067-9EF0-AA7E26601832}"/>
          </ac:spMkLst>
        </pc:spChg>
        <pc:spChg chg="mod">
          <ac:chgData name="Jordan King (PBO)" userId="eda0039b-f2d5-4c9e-a120-f6d700194a35" providerId="ADAL" clId="{705FEA32-FF2E-45C5-B2CB-30F77BCD0FD2}" dt="2021-08-26T03:45:28.764" v="220" actId="20577"/>
          <ac:spMkLst>
            <pc:docMk/>
            <pc:sldMk cId="2967493010" sldId="369"/>
            <ac:spMk id="10" creationId="{00000000-0000-0000-0000-000000000000}"/>
          </ac:spMkLst>
        </pc:spChg>
        <pc:spChg chg="del">
          <ac:chgData name="Jordan King (PBO)" userId="eda0039b-f2d5-4c9e-a120-f6d700194a35" providerId="ADAL" clId="{705FEA32-FF2E-45C5-B2CB-30F77BCD0FD2}" dt="2021-08-25T03:38:34.465" v="37" actId="21"/>
          <ac:spMkLst>
            <pc:docMk/>
            <pc:sldMk cId="2967493010" sldId="369"/>
            <ac:spMk id="15" creationId="{AE93371B-9EA2-482B-891C-9A4DEE5D09C4}"/>
          </ac:spMkLst>
        </pc:spChg>
        <pc:spChg chg="del">
          <ac:chgData name="Jordan King (PBO)" userId="eda0039b-f2d5-4c9e-a120-f6d700194a35" providerId="ADAL" clId="{705FEA32-FF2E-45C5-B2CB-30F77BCD0FD2}" dt="2021-08-25T03:38:46.558" v="42" actId="21"/>
          <ac:spMkLst>
            <pc:docMk/>
            <pc:sldMk cId="2967493010" sldId="369"/>
            <ac:spMk id="18" creationId="{07452D8F-BDAD-4499-8FB6-EE3761EA9DB0}"/>
          </ac:spMkLst>
        </pc:spChg>
        <pc:spChg chg="mod">
          <ac:chgData name="Jordan King (PBO)" userId="eda0039b-f2d5-4c9e-a120-f6d700194a35" providerId="ADAL" clId="{705FEA32-FF2E-45C5-B2CB-30F77BCD0FD2}" dt="2021-08-25T03:53:19.838" v="105" actId="20577"/>
          <ac:spMkLst>
            <pc:docMk/>
            <pc:sldMk cId="2967493010" sldId="369"/>
            <ac:spMk id="29" creationId="{92AE557D-56E5-4FBC-8DF9-D81BD968EDBC}"/>
          </ac:spMkLst>
        </pc:spChg>
        <pc:spChg chg="add mod">
          <ac:chgData name="Jordan King (PBO)" userId="eda0039b-f2d5-4c9e-a120-f6d700194a35" providerId="ADAL" clId="{705FEA32-FF2E-45C5-B2CB-30F77BCD0FD2}" dt="2021-08-25T03:40:31.393" v="47"/>
          <ac:spMkLst>
            <pc:docMk/>
            <pc:sldMk cId="2967493010" sldId="369"/>
            <ac:spMk id="35" creationId="{9CB85772-94BD-4CA3-A3BF-E456C6C749BE}"/>
          </ac:spMkLst>
        </pc:spChg>
        <pc:spChg chg="add mod">
          <ac:chgData name="Jordan King (PBO)" userId="eda0039b-f2d5-4c9e-a120-f6d700194a35" providerId="ADAL" clId="{705FEA32-FF2E-45C5-B2CB-30F77BCD0FD2}" dt="2021-08-25T03:40:43.657" v="49"/>
          <ac:spMkLst>
            <pc:docMk/>
            <pc:sldMk cId="2967493010" sldId="369"/>
            <ac:spMk id="36" creationId="{A29062A1-0EE8-422F-9326-5C85C4269763}"/>
          </ac:spMkLst>
        </pc:spChg>
        <pc:spChg chg="del mod">
          <ac:chgData name="Jordan King (PBO)" userId="eda0039b-f2d5-4c9e-a120-f6d700194a35" providerId="ADAL" clId="{705FEA32-FF2E-45C5-B2CB-30F77BCD0FD2}" dt="2021-08-26T03:44:06.137" v="124" actId="478"/>
          <ac:spMkLst>
            <pc:docMk/>
            <pc:sldMk cId="2967493010" sldId="369"/>
            <ac:spMk id="39" creationId="{49CC10BF-397B-46E3-A3C0-596870717854}"/>
          </ac:spMkLst>
        </pc:spChg>
        <pc:spChg chg="add del mod">
          <ac:chgData name="Jordan King (PBO)" userId="eda0039b-f2d5-4c9e-a120-f6d700194a35" providerId="ADAL" clId="{705FEA32-FF2E-45C5-B2CB-30F77BCD0FD2}" dt="2021-08-25T03:41:03.357" v="53"/>
          <ac:spMkLst>
            <pc:docMk/>
            <pc:sldMk cId="2967493010" sldId="369"/>
            <ac:spMk id="43" creationId="{B8BB7ED6-43DE-49B2-96F3-73EC0213013E}"/>
          </ac:spMkLst>
        </pc:spChg>
        <pc:spChg chg="add mod">
          <ac:chgData name="Jordan King (PBO)" userId="eda0039b-f2d5-4c9e-a120-f6d700194a35" providerId="ADAL" clId="{705FEA32-FF2E-45C5-B2CB-30F77BCD0FD2}" dt="2021-08-26T03:44:06.928" v="125"/>
          <ac:spMkLst>
            <pc:docMk/>
            <pc:sldMk cId="2967493010" sldId="369"/>
            <ac:spMk id="43" creationId="{E2A6709E-07A3-43E2-B0E9-81A5C5A44AA4}"/>
          </ac:spMkLst>
        </pc:spChg>
        <pc:spChg chg="add mod">
          <ac:chgData name="Jordan King (PBO)" userId="eda0039b-f2d5-4c9e-a120-f6d700194a35" providerId="ADAL" clId="{705FEA32-FF2E-45C5-B2CB-30F77BCD0FD2}" dt="2021-08-25T03:41:07.349" v="55"/>
          <ac:spMkLst>
            <pc:docMk/>
            <pc:sldMk cId="2967493010" sldId="369"/>
            <ac:spMk id="48" creationId="{E752EF36-AD91-4C67-8680-D5E8F506BF78}"/>
          </ac:spMkLst>
        </pc:spChg>
        <pc:graphicFrameChg chg="del mod">
          <ac:chgData name="Jordan King (PBO)" userId="eda0039b-f2d5-4c9e-a120-f6d700194a35" providerId="ADAL" clId="{705FEA32-FF2E-45C5-B2CB-30F77BCD0FD2}" dt="2021-08-25T03:37:50.121" v="13" actId="478"/>
          <ac:graphicFrameMkLst>
            <pc:docMk/>
            <pc:sldMk cId="2967493010" sldId="369"/>
            <ac:graphicFrameMk id="12" creationId="{CE8A49C9-EFEB-482D-86C4-211E15A2687A}"/>
          </ac:graphicFrameMkLst>
        </pc:graphicFrameChg>
        <pc:graphicFrameChg chg="mod">
          <ac:chgData name="Jordan King (PBO)" userId="eda0039b-f2d5-4c9e-a120-f6d700194a35" providerId="ADAL" clId="{705FEA32-FF2E-45C5-B2CB-30F77BCD0FD2}" dt="2021-08-25T03:41:36.747" v="59" actId="207"/>
          <ac:graphicFrameMkLst>
            <pc:docMk/>
            <pc:sldMk cId="2967493010" sldId="369"/>
            <ac:graphicFrameMk id="24" creationId="{956101E9-FFFA-42F0-B3EF-318538194FA4}"/>
          </ac:graphicFrameMkLst>
        </pc:graphicFrameChg>
        <pc:graphicFrameChg chg="add mod">
          <ac:chgData name="Jordan King (PBO)" userId="eda0039b-f2d5-4c9e-a120-f6d700194a35" providerId="ADAL" clId="{705FEA32-FF2E-45C5-B2CB-30F77BCD0FD2}" dt="2021-08-25T03:50:59.939" v="85" actId="1076"/>
          <ac:graphicFrameMkLst>
            <pc:docMk/>
            <pc:sldMk cId="2967493010" sldId="369"/>
            <ac:graphicFrameMk id="34" creationId="{00000000-0008-0000-0500-000053050000}"/>
          </ac:graphicFrameMkLst>
        </pc:graphicFrameChg>
        <pc:cxnChg chg="del">
          <ac:chgData name="Jordan King (PBO)" userId="eda0039b-f2d5-4c9e-a120-f6d700194a35" providerId="ADAL" clId="{705FEA32-FF2E-45C5-B2CB-30F77BCD0FD2}" dt="2021-08-25T03:38:43.556" v="41" actId="21"/>
          <ac:cxnSpMkLst>
            <pc:docMk/>
            <pc:sldMk cId="2967493010" sldId="369"/>
            <ac:cxnSpMk id="5" creationId="{6C68790A-49CC-4C41-A28C-3E1B197D8C16}"/>
          </ac:cxnSpMkLst>
        </pc:cxnChg>
        <pc:cxnChg chg="add mod">
          <ac:chgData name="Jordan King (PBO)" userId="eda0039b-f2d5-4c9e-a120-f6d700194a35" providerId="ADAL" clId="{705FEA32-FF2E-45C5-B2CB-30F77BCD0FD2}" dt="2021-08-25T03:40:52.072" v="50"/>
          <ac:cxnSpMkLst>
            <pc:docMk/>
            <pc:sldMk cId="2967493010" sldId="369"/>
            <ac:cxnSpMk id="41" creationId="{F2D8F96F-E2F8-4E9F-BB75-598F303D9185}"/>
          </ac:cxnSpMkLst>
        </pc:cxnChg>
      </pc:sldChg>
      <pc:sldChg chg="addSp delSp modSp add del mod">
        <pc:chgData name="Jordan King (PBO)" userId="eda0039b-f2d5-4c9e-a120-f6d700194a35" providerId="ADAL" clId="{705FEA32-FF2E-45C5-B2CB-30F77BCD0FD2}" dt="2021-08-25T03:51:58.567" v="97" actId="2696"/>
        <pc:sldMkLst>
          <pc:docMk/>
          <pc:sldMk cId="2851635526" sldId="370"/>
        </pc:sldMkLst>
        <pc:spChg chg="mod">
          <ac:chgData name="Jordan King (PBO)" userId="eda0039b-f2d5-4c9e-a120-f6d700194a35" providerId="ADAL" clId="{705FEA32-FF2E-45C5-B2CB-30F77BCD0FD2}" dt="2021-08-25T03:49:40.338" v="73" actId="1076"/>
          <ac:spMkLst>
            <pc:docMk/>
            <pc:sldMk cId="2851635526" sldId="370"/>
            <ac:spMk id="3" creationId="{209F9612-2397-4D0F-9158-950AABA94FAD}"/>
          </ac:spMkLst>
        </pc:spChg>
        <pc:spChg chg="add mod">
          <ac:chgData name="Jordan King (PBO)" userId="eda0039b-f2d5-4c9e-a120-f6d700194a35" providerId="ADAL" clId="{705FEA32-FF2E-45C5-B2CB-30F77BCD0FD2}" dt="2021-08-25T03:51:14.109" v="86"/>
          <ac:spMkLst>
            <pc:docMk/>
            <pc:sldMk cId="2851635526" sldId="370"/>
            <ac:spMk id="50" creationId="{D5D1A888-926C-474D-B1C7-A695B70C6314}"/>
          </ac:spMkLst>
        </pc:spChg>
        <pc:spChg chg="add del mod">
          <ac:chgData name="Jordan King (PBO)" userId="eda0039b-f2d5-4c9e-a120-f6d700194a35" providerId="ADAL" clId="{705FEA32-FF2E-45C5-B2CB-30F77BCD0FD2}" dt="2021-08-25T03:51:24.182" v="88" actId="478"/>
          <ac:spMkLst>
            <pc:docMk/>
            <pc:sldMk cId="2851635526" sldId="370"/>
            <ac:spMk id="51" creationId="{3F44B7F0-57F1-4F6C-B170-595D1F56DC8B}"/>
          </ac:spMkLst>
        </pc:spChg>
        <pc:graphicFrameChg chg="del">
          <ac:chgData name="Jordan King (PBO)" userId="eda0039b-f2d5-4c9e-a120-f6d700194a35" providerId="ADAL" clId="{705FEA32-FF2E-45C5-B2CB-30F77BCD0FD2}" dt="2021-08-25T03:48:10.839" v="64" actId="478"/>
          <ac:graphicFrameMkLst>
            <pc:docMk/>
            <pc:sldMk cId="2851635526" sldId="370"/>
            <ac:graphicFrameMk id="34" creationId="{00000000-0008-0000-0500-000053050000}"/>
          </ac:graphicFrameMkLst>
        </pc:graphicFrameChg>
        <pc:graphicFrameChg chg="add mod">
          <ac:chgData name="Jordan King (PBO)" userId="eda0039b-f2d5-4c9e-a120-f6d700194a35" providerId="ADAL" clId="{705FEA32-FF2E-45C5-B2CB-30F77BCD0FD2}" dt="2021-08-25T03:50:44.944" v="84" actId="1076"/>
          <ac:graphicFrameMkLst>
            <pc:docMk/>
            <pc:sldMk cId="2851635526" sldId="370"/>
            <ac:graphicFrameMk id="43" creationId="{03B54FE7-845D-4EB9-8402-ACF9FBD2F2C7}"/>
          </ac:graphicFrameMkLst>
        </pc:graphicFrameChg>
        <pc:cxnChg chg="add del ord">
          <ac:chgData name="Jordan King (PBO)" userId="eda0039b-f2d5-4c9e-a120-f6d700194a35" providerId="ADAL" clId="{705FEA32-FF2E-45C5-B2CB-30F77BCD0FD2}" dt="2021-08-25T03:50:30.938" v="82" actId="170"/>
          <ac:cxnSpMkLst>
            <pc:docMk/>
            <pc:sldMk cId="2851635526" sldId="370"/>
            <ac:cxnSpMk id="41" creationId="{F2D8F96F-E2F8-4E9F-BB75-598F303D9185}"/>
          </ac:cxnSpMkLst>
        </pc:cxnChg>
        <pc:cxnChg chg="add del mod">
          <ac:chgData name="Jordan King (PBO)" userId="eda0039b-f2d5-4c9e-a120-f6d700194a35" providerId="ADAL" clId="{705FEA32-FF2E-45C5-B2CB-30F77BCD0FD2}" dt="2021-08-25T03:50:23.837" v="77" actId="478"/>
          <ac:cxnSpMkLst>
            <pc:docMk/>
            <pc:sldMk cId="2851635526" sldId="370"/>
            <ac:cxnSpMk id="49" creationId="{8EAEB9BB-0896-4348-98A6-3D4A100DDD96}"/>
          </ac:cxnSpMkLst>
        </pc:cxnChg>
      </pc:sldChg>
      <pc:sldChg chg="add del">
        <pc:chgData name="Jordan King (PBO)" userId="eda0039b-f2d5-4c9e-a120-f6d700194a35" providerId="ADAL" clId="{705FEA32-FF2E-45C5-B2CB-30F77BCD0FD2}" dt="2021-08-25T03:41:59.726" v="60" actId="2696"/>
        <pc:sldMkLst>
          <pc:docMk/>
          <pc:sldMk cId="3863632499" sldId="370"/>
        </pc:sldMkLst>
      </pc:sldChg>
      <pc:sldChg chg="addSp delSp modSp add mod">
        <pc:chgData name="Jordan King (PBO)" userId="eda0039b-f2d5-4c9e-a120-f6d700194a35" providerId="ADAL" clId="{705FEA32-FF2E-45C5-B2CB-30F77BCD0FD2}" dt="2021-08-26T03:49:37.774" v="334" actId="693"/>
        <pc:sldMkLst>
          <pc:docMk/>
          <pc:sldMk cId="1388179170" sldId="371"/>
        </pc:sldMkLst>
        <pc:spChg chg="mod">
          <ac:chgData name="Jordan King (PBO)" userId="eda0039b-f2d5-4c9e-a120-f6d700194a35" providerId="ADAL" clId="{705FEA32-FF2E-45C5-B2CB-30F77BCD0FD2}" dt="2021-08-26T03:46:24.506" v="332" actId="20577"/>
          <ac:spMkLst>
            <pc:docMk/>
            <pc:sldMk cId="1388179170" sldId="371"/>
            <ac:spMk id="10" creationId="{00000000-0000-0000-0000-000000000000}"/>
          </ac:spMkLst>
        </pc:spChg>
        <pc:spChg chg="mod">
          <ac:chgData name="Jordan King (PBO)" userId="eda0039b-f2d5-4c9e-a120-f6d700194a35" providerId="ADAL" clId="{705FEA32-FF2E-45C5-B2CB-30F77BCD0FD2}" dt="2021-08-25T03:53:59.521" v="109" actId="20577"/>
          <ac:spMkLst>
            <pc:docMk/>
            <pc:sldMk cId="1388179170" sldId="371"/>
            <ac:spMk id="29" creationId="{92AE557D-56E5-4FBC-8DF9-D81BD968EDBC}"/>
          </ac:spMkLst>
        </pc:spChg>
        <pc:spChg chg="add mod">
          <ac:chgData name="Jordan King (PBO)" userId="eda0039b-f2d5-4c9e-a120-f6d700194a35" providerId="ADAL" clId="{705FEA32-FF2E-45C5-B2CB-30F77BCD0FD2}" dt="2021-08-26T03:44:11.218" v="127"/>
          <ac:spMkLst>
            <pc:docMk/>
            <pc:sldMk cId="1388179170" sldId="371"/>
            <ac:spMk id="34" creationId="{55B37A4C-7A1D-4C3D-A44A-E42CE829E124}"/>
          </ac:spMkLst>
        </pc:spChg>
        <pc:spChg chg="del">
          <ac:chgData name="Jordan King (PBO)" userId="eda0039b-f2d5-4c9e-a120-f6d700194a35" providerId="ADAL" clId="{705FEA32-FF2E-45C5-B2CB-30F77BCD0FD2}" dt="2021-08-26T03:44:10.825" v="126" actId="478"/>
          <ac:spMkLst>
            <pc:docMk/>
            <pc:sldMk cId="1388179170" sldId="371"/>
            <ac:spMk id="39" creationId="{49CC10BF-397B-46E3-A3C0-596870717854}"/>
          </ac:spMkLst>
        </pc:spChg>
        <pc:spChg chg="add mod">
          <ac:chgData name="Jordan King (PBO)" userId="eda0039b-f2d5-4c9e-a120-f6d700194a35" providerId="ADAL" clId="{705FEA32-FF2E-45C5-B2CB-30F77BCD0FD2}" dt="2021-08-26T03:49:37.774" v="334" actId="693"/>
          <ac:spMkLst>
            <pc:docMk/>
            <pc:sldMk cId="1388179170" sldId="371"/>
            <ac:spMk id="49" creationId="{1DFBCB7A-A1C6-4C77-B6E4-92B2741E8828}"/>
          </ac:spMkLst>
        </pc:spChg>
        <pc:spChg chg="add mod">
          <ac:chgData name="Jordan King (PBO)" userId="eda0039b-f2d5-4c9e-a120-f6d700194a35" providerId="ADAL" clId="{705FEA32-FF2E-45C5-B2CB-30F77BCD0FD2}" dt="2021-08-26T03:49:25.848" v="333" actId="693"/>
          <ac:spMkLst>
            <pc:docMk/>
            <pc:sldMk cId="1388179170" sldId="371"/>
            <ac:spMk id="50" creationId="{8A2DB525-42F2-4A3F-88A5-334526A28B3D}"/>
          </ac:spMkLst>
        </pc:spChg>
        <pc:graphicFrameChg chg="mod">
          <ac:chgData name="Jordan King (PBO)" userId="eda0039b-f2d5-4c9e-a120-f6d700194a35" providerId="ADAL" clId="{705FEA32-FF2E-45C5-B2CB-30F77BCD0FD2}" dt="2021-08-25T03:52:19.573" v="99" actId="207"/>
          <ac:graphicFrameMkLst>
            <pc:docMk/>
            <pc:sldMk cId="1388179170" sldId="371"/>
            <ac:graphicFrameMk id="25" creationId="{BE6D50B6-2AC8-4DBD-A51A-FD37D10140BD}"/>
          </ac:graphicFrameMkLst>
        </pc:graphicFrameChg>
        <pc:graphicFrameChg chg="del">
          <ac:chgData name="Jordan King (PBO)" userId="eda0039b-f2d5-4c9e-a120-f6d700194a35" providerId="ADAL" clId="{705FEA32-FF2E-45C5-B2CB-30F77BCD0FD2}" dt="2021-08-25T03:51:43.822" v="90" actId="478"/>
          <ac:graphicFrameMkLst>
            <pc:docMk/>
            <pc:sldMk cId="1388179170" sldId="371"/>
            <ac:graphicFrameMk id="34" creationId="{00000000-0008-0000-0500-000053050000}"/>
          </ac:graphicFrameMkLst>
        </pc:graphicFrameChg>
        <pc:graphicFrameChg chg="add mod">
          <ac:chgData name="Jordan King (PBO)" userId="eda0039b-f2d5-4c9e-a120-f6d700194a35" providerId="ADAL" clId="{705FEA32-FF2E-45C5-B2CB-30F77BCD0FD2}" dt="2021-08-25T03:51:49.766" v="96" actId="171"/>
          <ac:graphicFrameMkLst>
            <pc:docMk/>
            <pc:sldMk cId="1388179170" sldId="371"/>
            <ac:graphicFrameMk id="43" creationId="{87DCBDBE-2DCA-497B-BFBC-6BDA28A125BC}"/>
          </ac:graphicFrameMkLst>
        </pc:graphicFrameChg>
      </pc:sldChg>
    </pc:docChg>
  </pc:docChgLst>
  <pc:docChgLst>
    <pc:chgData name="Kathryn Smith (PBO)" userId="S::kathryn.smith@pbo.gov.au::595477a9-4908-4ab3-9118-34b3c652b83d" providerId="AD" clId="Web-{1A138C0B-B376-7C6D-1A71-266F13140136}"/>
    <pc:docChg chg="addSld delSld">
      <pc:chgData name="Kathryn Smith (PBO)" userId="S::kathryn.smith@pbo.gov.au::595477a9-4908-4ab3-9118-34b3c652b83d" providerId="AD" clId="Web-{1A138C0B-B376-7C6D-1A71-266F13140136}" dt="2021-08-10T05:19:51.543" v="3"/>
      <pc:docMkLst>
        <pc:docMk/>
      </pc:docMkLst>
      <pc:sldChg chg="del">
        <pc:chgData name="Kathryn Smith (PBO)" userId="S::kathryn.smith@pbo.gov.au::595477a9-4908-4ab3-9118-34b3c652b83d" providerId="AD" clId="Web-{1A138C0B-B376-7C6D-1A71-266F13140136}" dt="2021-08-10T05:18:14.573" v="1"/>
        <pc:sldMkLst>
          <pc:docMk/>
          <pc:sldMk cId="611230135" sldId="314"/>
        </pc:sldMkLst>
      </pc:sldChg>
      <pc:sldChg chg="addCm">
        <pc:chgData name="Kathryn Smith (PBO)" userId="S::kathryn.smith@pbo.gov.au::595477a9-4908-4ab3-9118-34b3c652b83d" providerId="AD" clId="Web-{1A138C0B-B376-7C6D-1A71-266F13140136}" dt="2021-08-10T05:19:51.543" v="3"/>
        <pc:sldMkLst>
          <pc:docMk/>
          <pc:sldMk cId="1670710398" sldId="317"/>
        </pc:sldMkLst>
      </pc:sldChg>
      <pc:sldChg chg="addCm">
        <pc:chgData name="Kathryn Smith (PBO)" userId="S::kathryn.smith@pbo.gov.au::595477a9-4908-4ab3-9118-34b3c652b83d" providerId="AD" clId="Web-{1A138C0B-B376-7C6D-1A71-266F13140136}" dt="2021-08-10T05:19:05.058" v="2"/>
        <pc:sldMkLst>
          <pc:docMk/>
          <pc:sldMk cId="1611251705" sldId="350"/>
        </pc:sldMkLst>
      </pc:sldChg>
      <pc:sldChg chg="new">
        <pc:chgData name="Kathryn Smith (PBO)" userId="S::kathryn.smith@pbo.gov.au::595477a9-4908-4ab3-9118-34b3c652b83d" providerId="AD" clId="Web-{1A138C0B-B376-7C6D-1A71-266F13140136}" dt="2021-08-10T04:48:16.159" v="0"/>
        <pc:sldMkLst>
          <pc:docMk/>
          <pc:sldMk cId="3791302364" sldId="354"/>
        </pc:sldMkLst>
      </pc:sldChg>
    </pc:docChg>
  </pc:docChgLst>
  <pc:docChgLst>
    <pc:chgData name="Harry Withers (PBO)" userId="d0853a75-866d-49f6-b880-a1284275d9cf" providerId="ADAL" clId="{ED8D80C4-260E-4F3C-A784-164F55BEB7C5}"/>
    <pc:docChg chg="undo redo custSel addSld delSld modSld sldOrd">
      <pc:chgData name="Harry Withers (PBO)" userId="d0853a75-866d-49f6-b880-a1284275d9cf" providerId="ADAL" clId="{ED8D80C4-260E-4F3C-A784-164F55BEB7C5}" dt="2021-09-14T06:35:21.886" v="133" actId="1592"/>
      <pc:docMkLst>
        <pc:docMk/>
      </pc:docMkLst>
      <pc:sldChg chg="modSp mod">
        <pc:chgData name="Harry Withers (PBO)" userId="d0853a75-866d-49f6-b880-a1284275d9cf" providerId="ADAL" clId="{ED8D80C4-260E-4F3C-A784-164F55BEB7C5}" dt="2021-08-26T22:19:04.649" v="86" actId="1076"/>
        <pc:sldMkLst>
          <pc:docMk/>
          <pc:sldMk cId="102493977" sldId="316"/>
        </pc:sldMkLst>
        <pc:graphicFrameChg chg="mod">
          <ac:chgData name="Harry Withers (PBO)" userId="d0853a75-866d-49f6-b880-a1284275d9cf" providerId="ADAL" clId="{ED8D80C4-260E-4F3C-A784-164F55BEB7C5}" dt="2021-08-26T22:19:04.649" v="86" actId="1076"/>
          <ac:graphicFrameMkLst>
            <pc:docMk/>
            <pc:sldMk cId="102493977" sldId="316"/>
            <ac:graphicFrameMk id="9" creationId="{00CDBB10-F8D1-4B02-AA6D-CFCA9B309667}"/>
          </ac:graphicFrameMkLst>
        </pc:graphicFrameChg>
      </pc:sldChg>
      <pc:sldChg chg="modSp mod">
        <pc:chgData name="Harry Withers (PBO)" userId="d0853a75-866d-49f6-b880-a1284275d9cf" providerId="ADAL" clId="{ED8D80C4-260E-4F3C-A784-164F55BEB7C5}" dt="2021-09-14T04:20:53.598" v="130" actId="20577"/>
        <pc:sldMkLst>
          <pc:docMk/>
          <pc:sldMk cId="1568518088" sldId="340"/>
        </pc:sldMkLst>
        <pc:spChg chg="mod">
          <ac:chgData name="Harry Withers (PBO)" userId="d0853a75-866d-49f6-b880-a1284275d9cf" providerId="ADAL" clId="{ED8D80C4-260E-4F3C-A784-164F55BEB7C5}" dt="2021-09-14T04:20:53.598" v="130" actId="20577"/>
          <ac:spMkLst>
            <pc:docMk/>
            <pc:sldMk cId="1568518088" sldId="340"/>
            <ac:spMk id="10" creationId="{00000000-0000-0000-0000-000000000000}"/>
          </ac:spMkLst>
        </pc:spChg>
      </pc:sldChg>
      <pc:sldChg chg="add del">
        <pc:chgData name="Harry Withers (PBO)" userId="d0853a75-866d-49f6-b880-a1284275d9cf" providerId="ADAL" clId="{ED8D80C4-260E-4F3C-A784-164F55BEB7C5}" dt="2021-08-26T21:55:01.996" v="85" actId="47"/>
        <pc:sldMkLst>
          <pc:docMk/>
          <pc:sldMk cId="3670206611" sldId="372"/>
        </pc:sldMkLst>
      </pc:sldChg>
      <pc:sldChg chg="add del">
        <pc:chgData name="Harry Withers (PBO)" userId="d0853a75-866d-49f6-b880-a1284275d9cf" providerId="ADAL" clId="{ED8D80C4-260E-4F3C-A784-164F55BEB7C5}" dt="2021-08-26T21:55:01.996" v="85" actId="47"/>
        <pc:sldMkLst>
          <pc:docMk/>
          <pc:sldMk cId="2622887700" sldId="373"/>
        </pc:sldMkLst>
      </pc:sldChg>
      <pc:sldChg chg="add del">
        <pc:chgData name="Harry Withers (PBO)" userId="d0853a75-866d-49f6-b880-a1284275d9cf" providerId="ADAL" clId="{ED8D80C4-260E-4F3C-A784-164F55BEB7C5}" dt="2021-08-26T21:55:01.996" v="85" actId="47"/>
        <pc:sldMkLst>
          <pc:docMk/>
          <pc:sldMk cId="3319172152" sldId="374"/>
        </pc:sldMkLst>
      </pc:sldChg>
      <pc:sldChg chg="add del">
        <pc:chgData name="Harry Withers (PBO)" userId="d0853a75-866d-49f6-b880-a1284275d9cf" providerId="ADAL" clId="{ED8D80C4-260E-4F3C-A784-164F55BEB7C5}" dt="2021-08-26T21:55:01.996" v="85" actId="47"/>
        <pc:sldMkLst>
          <pc:docMk/>
          <pc:sldMk cId="1489481525" sldId="375"/>
        </pc:sldMkLst>
      </pc:sldChg>
      <pc:sldChg chg="add del">
        <pc:chgData name="Harry Withers (PBO)" userId="d0853a75-866d-49f6-b880-a1284275d9cf" providerId="ADAL" clId="{ED8D80C4-260E-4F3C-A784-164F55BEB7C5}" dt="2021-08-26T21:55:01.996" v="85" actId="47"/>
        <pc:sldMkLst>
          <pc:docMk/>
          <pc:sldMk cId="2679934112" sldId="376"/>
        </pc:sldMkLst>
      </pc:sldChg>
      <pc:sldChg chg="add del">
        <pc:chgData name="Harry Withers (PBO)" userId="d0853a75-866d-49f6-b880-a1284275d9cf" providerId="ADAL" clId="{ED8D80C4-260E-4F3C-A784-164F55BEB7C5}" dt="2021-08-26T21:55:01.996" v="85" actId="47"/>
        <pc:sldMkLst>
          <pc:docMk/>
          <pc:sldMk cId="4230392211" sldId="377"/>
        </pc:sldMkLst>
      </pc:sldChg>
      <pc:sldChg chg="add del">
        <pc:chgData name="Harry Withers (PBO)" userId="d0853a75-866d-49f6-b880-a1284275d9cf" providerId="ADAL" clId="{ED8D80C4-260E-4F3C-A784-164F55BEB7C5}" dt="2021-08-26T21:55:01.996" v="85" actId="47"/>
        <pc:sldMkLst>
          <pc:docMk/>
          <pc:sldMk cId="1436210006" sldId="378"/>
        </pc:sldMkLst>
      </pc:sldChg>
      <pc:sldChg chg="add del">
        <pc:chgData name="Harry Withers (PBO)" userId="d0853a75-866d-49f6-b880-a1284275d9cf" providerId="ADAL" clId="{ED8D80C4-260E-4F3C-A784-164F55BEB7C5}" dt="2021-08-26T21:55:01.996" v="85" actId="47"/>
        <pc:sldMkLst>
          <pc:docMk/>
          <pc:sldMk cId="1149632527" sldId="379"/>
        </pc:sldMkLst>
      </pc:sldChg>
      <pc:sldChg chg="add del modAnim">
        <pc:chgData name="Harry Withers (PBO)" userId="d0853a75-866d-49f6-b880-a1284275d9cf" providerId="ADAL" clId="{ED8D80C4-260E-4F3C-A784-164F55BEB7C5}" dt="2021-08-26T21:55:01.996" v="85" actId="47"/>
        <pc:sldMkLst>
          <pc:docMk/>
          <pc:sldMk cId="3982445884" sldId="380"/>
        </pc:sldMkLst>
      </pc:sldChg>
      <pc:sldChg chg="modSp add del mod">
        <pc:chgData name="Harry Withers (PBO)" userId="d0853a75-866d-49f6-b880-a1284275d9cf" providerId="ADAL" clId="{ED8D80C4-260E-4F3C-A784-164F55BEB7C5}" dt="2021-08-26T21:51:42.246" v="74" actId="47"/>
        <pc:sldMkLst>
          <pc:docMk/>
          <pc:sldMk cId="825621453" sldId="387"/>
        </pc:sldMkLst>
        <pc:spChg chg="mod">
          <ac:chgData name="Harry Withers (PBO)" userId="d0853a75-866d-49f6-b880-a1284275d9cf" providerId="ADAL" clId="{ED8D80C4-260E-4F3C-A784-164F55BEB7C5}" dt="2021-08-26T21:35:51.930" v="12" actId="20577"/>
          <ac:spMkLst>
            <pc:docMk/>
            <pc:sldMk cId="825621453" sldId="387"/>
            <ac:spMk id="10" creationId="{00000000-0000-0000-0000-000000000000}"/>
          </ac:spMkLst>
        </pc:spChg>
      </pc:sldChg>
      <pc:sldChg chg="del">
        <pc:chgData name="Harry Withers (PBO)" userId="d0853a75-866d-49f6-b880-a1284275d9cf" providerId="ADAL" clId="{ED8D80C4-260E-4F3C-A784-164F55BEB7C5}" dt="2021-09-14T02:33:47.954" v="118" actId="47"/>
        <pc:sldMkLst>
          <pc:docMk/>
          <pc:sldMk cId="1066343530" sldId="389"/>
        </pc:sldMkLst>
      </pc:sldChg>
      <pc:sldChg chg="modSp mod">
        <pc:chgData name="Harry Withers (PBO)" userId="d0853a75-866d-49f6-b880-a1284275d9cf" providerId="ADAL" clId="{ED8D80C4-260E-4F3C-A784-164F55BEB7C5}" dt="2021-09-14T03:03:17.948" v="121" actId="20577"/>
        <pc:sldMkLst>
          <pc:docMk/>
          <pc:sldMk cId="3372601523" sldId="398"/>
        </pc:sldMkLst>
        <pc:spChg chg="mod">
          <ac:chgData name="Harry Withers (PBO)" userId="d0853a75-866d-49f6-b880-a1284275d9cf" providerId="ADAL" clId="{ED8D80C4-260E-4F3C-A784-164F55BEB7C5}" dt="2021-09-14T03:03:17.948" v="121" actId="20577"/>
          <ac:spMkLst>
            <pc:docMk/>
            <pc:sldMk cId="3372601523" sldId="398"/>
            <ac:spMk id="3" creationId="{7050A0D1-10DF-4526-A3AC-C4E7C2DDC80F}"/>
          </ac:spMkLst>
        </pc:spChg>
      </pc:sldChg>
      <pc:sldChg chg="modSp mod">
        <pc:chgData name="Harry Withers (PBO)" userId="d0853a75-866d-49f6-b880-a1284275d9cf" providerId="ADAL" clId="{ED8D80C4-260E-4F3C-A784-164F55BEB7C5}" dt="2021-09-14T03:03:24.283" v="123" actId="20577"/>
        <pc:sldMkLst>
          <pc:docMk/>
          <pc:sldMk cId="2304646475" sldId="399"/>
        </pc:sldMkLst>
        <pc:spChg chg="mod">
          <ac:chgData name="Harry Withers (PBO)" userId="d0853a75-866d-49f6-b880-a1284275d9cf" providerId="ADAL" clId="{ED8D80C4-260E-4F3C-A784-164F55BEB7C5}" dt="2021-09-14T03:03:24.283" v="123" actId="20577"/>
          <ac:spMkLst>
            <pc:docMk/>
            <pc:sldMk cId="2304646475" sldId="399"/>
            <ac:spMk id="3" creationId="{7050A0D1-10DF-4526-A3AC-C4E7C2DDC80F}"/>
          </ac:spMkLst>
        </pc:spChg>
      </pc:sldChg>
      <pc:sldChg chg="modSp mod">
        <pc:chgData name="Harry Withers (PBO)" userId="d0853a75-866d-49f6-b880-a1284275d9cf" providerId="ADAL" clId="{ED8D80C4-260E-4F3C-A784-164F55BEB7C5}" dt="2021-09-14T03:03:27.851" v="125" actId="20577"/>
        <pc:sldMkLst>
          <pc:docMk/>
          <pc:sldMk cId="1911489221" sldId="400"/>
        </pc:sldMkLst>
        <pc:spChg chg="mod">
          <ac:chgData name="Harry Withers (PBO)" userId="d0853a75-866d-49f6-b880-a1284275d9cf" providerId="ADAL" clId="{ED8D80C4-260E-4F3C-A784-164F55BEB7C5}" dt="2021-09-14T03:03:27.851" v="125" actId="20577"/>
          <ac:spMkLst>
            <pc:docMk/>
            <pc:sldMk cId="1911489221" sldId="400"/>
            <ac:spMk id="3" creationId="{7050A0D1-10DF-4526-A3AC-C4E7C2DDC80F}"/>
          </ac:spMkLst>
        </pc:spChg>
      </pc:sldChg>
      <pc:sldChg chg="modSp mod">
        <pc:chgData name="Harry Withers (PBO)" userId="d0853a75-866d-49f6-b880-a1284275d9cf" providerId="ADAL" clId="{ED8D80C4-260E-4F3C-A784-164F55BEB7C5}" dt="2021-09-14T03:03:36.748" v="129" actId="20577"/>
        <pc:sldMkLst>
          <pc:docMk/>
          <pc:sldMk cId="3569034909" sldId="402"/>
        </pc:sldMkLst>
        <pc:spChg chg="mod">
          <ac:chgData name="Harry Withers (PBO)" userId="d0853a75-866d-49f6-b880-a1284275d9cf" providerId="ADAL" clId="{ED8D80C4-260E-4F3C-A784-164F55BEB7C5}" dt="2021-09-14T03:03:36.748" v="129" actId="20577"/>
          <ac:spMkLst>
            <pc:docMk/>
            <pc:sldMk cId="3569034909" sldId="402"/>
            <ac:spMk id="3" creationId="{7050A0D1-10DF-4526-A3AC-C4E7C2DDC80F}"/>
          </ac:spMkLst>
        </pc:spChg>
      </pc:sldChg>
      <pc:sldChg chg="modSp mod">
        <pc:chgData name="Harry Withers (PBO)" userId="d0853a75-866d-49f6-b880-a1284275d9cf" providerId="ADAL" clId="{ED8D80C4-260E-4F3C-A784-164F55BEB7C5}" dt="2021-09-14T03:03:32.513" v="127" actId="20577"/>
        <pc:sldMkLst>
          <pc:docMk/>
          <pc:sldMk cId="1240311696" sldId="403"/>
        </pc:sldMkLst>
        <pc:spChg chg="mod">
          <ac:chgData name="Harry Withers (PBO)" userId="d0853a75-866d-49f6-b880-a1284275d9cf" providerId="ADAL" clId="{ED8D80C4-260E-4F3C-A784-164F55BEB7C5}" dt="2021-09-14T03:03:32.513" v="127" actId="20577"/>
          <ac:spMkLst>
            <pc:docMk/>
            <pc:sldMk cId="1240311696" sldId="403"/>
            <ac:spMk id="3" creationId="{7050A0D1-10DF-4526-A3AC-C4E7C2DDC80F}"/>
          </ac:spMkLst>
        </pc:spChg>
      </pc:sldChg>
      <pc:sldChg chg="modSp mod">
        <pc:chgData name="Harry Withers (PBO)" userId="d0853a75-866d-49f6-b880-a1284275d9cf" providerId="ADAL" clId="{ED8D80C4-260E-4F3C-A784-164F55BEB7C5}" dt="2021-08-26T22:34:53.320" v="114" actId="14100"/>
        <pc:sldMkLst>
          <pc:docMk/>
          <pc:sldMk cId="3510644056" sldId="411"/>
        </pc:sldMkLst>
        <pc:spChg chg="mod">
          <ac:chgData name="Harry Withers (PBO)" userId="d0853a75-866d-49f6-b880-a1284275d9cf" providerId="ADAL" clId="{ED8D80C4-260E-4F3C-A784-164F55BEB7C5}" dt="2021-08-26T22:34:53.320" v="114" actId="14100"/>
          <ac:spMkLst>
            <pc:docMk/>
            <pc:sldMk cId="3510644056" sldId="411"/>
            <ac:spMk id="10" creationId="{00000000-0000-0000-0000-000000000000}"/>
          </ac:spMkLst>
        </pc:spChg>
      </pc:sldChg>
      <pc:sldChg chg="modSp add mod modAnim">
        <pc:chgData name="Harry Withers (PBO)" userId="d0853a75-866d-49f6-b880-a1284275d9cf" providerId="ADAL" clId="{ED8D80C4-260E-4F3C-A784-164F55BEB7C5}" dt="2021-08-26T21:54:21.587" v="84"/>
        <pc:sldMkLst>
          <pc:docMk/>
          <pc:sldMk cId="2667366308" sldId="412"/>
        </pc:sldMkLst>
        <pc:picChg chg="mod">
          <ac:chgData name="Harry Withers (PBO)" userId="d0853a75-866d-49f6-b880-a1284275d9cf" providerId="ADAL" clId="{ED8D80C4-260E-4F3C-A784-164F55BEB7C5}" dt="2021-08-26T21:41:40.828" v="16" actId="1076"/>
          <ac:picMkLst>
            <pc:docMk/>
            <pc:sldMk cId="2667366308" sldId="412"/>
            <ac:picMk id="5" creationId="{8CC6B608-B260-4A06-BE90-F6320C5A1F58}"/>
          </ac:picMkLst>
        </pc:picChg>
        <pc:picChg chg="mod">
          <ac:chgData name="Harry Withers (PBO)" userId="d0853a75-866d-49f6-b880-a1284275d9cf" providerId="ADAL" clId="{ED8D80C4-260E-4F3C-A784-164F55BEB7C5}" dt="2021-08-26T21:42:47.802" v="21" actId="1076"/>
          <ac:picMkLst>
            <pc:docMk/>
            <pc:sldMk cId="2667366308" sldId="412"/>
            <ac:picMk id="17" creationId="{E88BABFA-ACF5-43E6-A6C4-4CE7D1B8B52C}"/>
          </ac:picMkLst>
        </pc:picChg>
      </pc:sldChg>
      <pc:sldChg chg="delCm">
        <pc:chgData name="Harry Withers (PBO)" userId="d0853a75-866d-49f6-b880-a1284275d9cf" providerId="ADAL" clId="{ED8D80C4-260E-4F3C-A784-164F55BEB7C5}" dt="2021-09-14T06:35:21.886" v="133" actId="1592"/>
        <pc:sldMkLst>
          <pc:docMk/>
          <pc:sldMk cId="268488176" sldId="420"/>
        </pc:sldMkLst>
      </pc:sldChg>
      <pc:sldChg chg="ord">
        <pc:chgData name="Harry Withers (PBO)" userId="d0853a75-866d-49f6-b880-a1284275d9cf" providerId="ADAL" clId="{ED8D80C4-260E-4F3C-A784-164F55BEB7C5}" dt="2021-09-13T07:07:35.912" v="116"/>
        <pc:sldMkLst>
          <pc:docMk/>
          <pc:sldMk cId="3881086791" sldId="421"/>
        </pc:sldMkLst>
      </pc:sldChg>
      <pc:sldChg chg="delCm">
        <pc:chgData name="Harry Withers (PBO)" userId="d0853a75-866d-49f6-b880-a1284275d9cf" providerId="ADAL" clId="{ED8D80C4-260E-4F3C-A784-164F55BEB7C5}" dt="2021-09-14T06:35:19.528" v="132" actId="1592"/>
        <pc:sldMkLst>
          <pc:docMk/>
          <pc:sldMk cId="1765701812" sldId="433"/>
        </pc:sldMkLst>
      </pc:sldChg>
      <pc:sldChg chg="delCm">
        <pc:chgData name="Harry Withers (PBO)" userId="d0853a75-866d-49f6-b880-a1284275d9cf" providerId="ADAL" clId="{ED8D80C4-260E-4F3C-A784-164F55BEB7C5}" dt="2021-09-14T04:59:22.565" v="131" actId="1592"/>
        <pc:sldMkLst>
          <pc:docMk/>
          <pc:sldMk cId="248676228" sldId="435"/>
        </pc:sldMkLst>
      </pc:sldChg>
      <pc:sldChg chg="delSp add mod">
        <pc:chgData name="Harry Withers (PBO)" userId="d0853a75-866d-49f6-b880-a1284275d9cf" providerId="ADAL" clId="{ED8D80C4-260E-4F3C-A784-164F55BEB7C5}" dt="2021-09-14T02:33:53.545" v="119" actId="478"/>
        <pc:sldMkLst>
          <pc:docMk/>
          <pc:sldMk cId="229760906" sldId="472"/>
        </pc:sldMkLst>
        <pc:picChg chg="del">
          <ac:chgData name="Harry Withers (PBO)" userId="d0853a75-866d-49f6-b880-a1284275d9cf" providerId="ADAL" clId="{ED8D80C4-260E-4F3C-A784-164F55BEB7C5}" dt="2021-09-14T02:33:53.545" v="119" actId="478"/>
          <ac:picMkLst>
            <pc:docMk/>
            <pc:sldMk cId="229760906" sldId="472"/>
            <ac:picMk id="5" creationId="{777FDE56-A7B8-4E46-8DE2-279405634B3D}"/>
          </ac:picMkLst>
        </pc:picChg>
      </pc:sldChg>
    </pc:docChg>
  </pc:docChgLst>
  <pc:docChgLst>
    <pc:chgData name="John Clark (PBO)" userId="0fe62083-84f9-4fff-b1f9-d303608a90b2" providerId="ADAL" clId="{F2CB90B7-5210-40BD-A970-DDB2350E636B}"/>
    <pc:docChg chg="undo custSel addSld delSld modSld sldOrd">
      <pc:chgData name="John Clark (PBO)" userId="0fe62083-84f9-4fff-b1f9-d303608a90b2" providerId="ADAL" clId="{F2CB90B7-5210-40BD-A970-DDB2350E636B}" dt="2021-09-14T03:26:51.411" v="3644" actId="1037"/>
      <pc:docMkLst>
        <pc:docMk/>
      </pc:docMkLst>
      <pc:sldChg chg="modSp mod ord">
        <pc:chgData name="John Clark (PBO)" userId="0fe62083-84f9-4fff-b1f9-d303608a90b2" providerId="ADAL" clId="{F2CB90B7-5210-40BD-A970-DDB2350E636B}" dt="2021-09-12T09:41:15.638" v="2998"/>
        <pc:sldMkLst>
          <pc:docMk/>
          <pc:sldMk cId="4226319986" sldId="315"/>
        </pc:sldMkLst>
        <pc:spChg chg="mod">
          <ac:chgData name="John Clark (PBO)" userId="0fe62083-84f9-4fff-b1f9-d303608a90b2" providerId="ADAL" clId="{F2CB90B7-5210-40BD-A970-DDB2350E636B}" dt="2021-09-05T23:32:15.133" v="2442" actId="20577"/>
          <ac:spMkLst>
            <pc:docMk/>
            <pc:sldMk cId="4226319986" sldId="315"/>
            <ac:spMk id="10" creationId="{00000000-0000-0000-0000-000000000000}"/>
          </ac:spMkLst>
        </pc:spChg>
      </pc:sldChg>
      <pc:sldChg chg="delSp modSp mod">
        <pc:chgData name="John Clark (PBO)" userId="0fe62083-84f9-4fff-b1f9-d303608a90b2" providerId="ADAL" clId="{F2CB90B7-5210-40BD-A970-DDB2350E636B}" dt="2021-09-05T23:32:38.600" v="2456" actId="20577"/>
        <pc:sldMkLst>
          <pc:docMk/>
          <pc:sldMk cId="102493977" sldId="316"/>
        </pc:sldMkLst>
        <pc:spChg chg="mod">
          <ac:chgData name="John Clark (PBO)" userId="0fe62083-84f9-4fff-b1f9-d303608a90b2" providerId="ADAL" clId="{F2CB90B7-5210-40BD-A970-DDB2350E636B}" dt="2021-08-26T12:15:57.766" v="2025" actId="20577"/>
          <ac:spMkLst>
            <pc:docMk/>
            <pc:sldMk cId="102493977" sldId="316"/>
            <ac:spMk id="6" creationId="{00000000-0000-0000-0000-000000000000}"/>
          </ac:spMkLst>
        </pc:spChg>
        <pc:spChg chg="mod">
          <ac:chgData name="John Clark (PBO)" userId="0fe62083-84f9-4fff-b1f9-d303608a90b2" providerId="ADAL" clId="{F2CB90B7-5210-40BD-A970-DDB2350E636B}" dt="2021-09-05T23:32:38.600" v="2456" actId="20577"/>
          <ac:spMkLst>
            <pc:docMk/>
            <pc:sldMk cId="102493977" sldId="316"/>
            <ac:spMk id="10" creationId="{00000000-0000-0000-0000-000000000000}"/>
          </ac:spMkLst>
        </pc:spChg>
        <pc:spChg chg="del">
          <ac:chgData name="John Clark (PBO)" userId="0fe62083-84f9-4fff-b1f9-d303608a90b2" providerId="ADAL" clId="{F2CB90B7-5210-40BD-A970-DDB2350E636B}" dt="2021-09-05T23:29:48.347" v="2342" actId="478"/>
          <ac:spMkLst>
            <pc:docMk/>
            <pc:sldMk cId="102493977" sldId="316"/>
            <ac:spMk id="13" creationId="{D95AC391-2427-4CFE-99C8-C145399653FA}"/>
          </ac:spMkLst>
        </pc:spChg>
      </pc:sldChg>
      <pc:sldChg chg="add del">
        <pc:chgData name="John Clark (PBO)" userId="0fe62083-84f9-4fff-b1f9-d303608a90b2" providerId="ADAL" clId="{F2CB90B7-5210-40BD-A970-DDB2350E636B}" dt="2021-08-26T12:41:45.495" v="2026" actId="2696"/>
        <pc:sldMkLst>
          <pc:docMk/>
          <pc:sldMk cId="583398897" sldId="317"/>
        </pc:sldMkLst>
      </pc:sldChg>
      <pc:sldChg chg="del">
        <pc:chgData name="John Clark (PBO)" userId="0fe62083-84f9-4fff-b1f9-d303608a90b2" providerId="ADAL" clId="{F2CB90B7-5210-40BD-A970-DDB2350E636B}" dt="2021-08-26T12:11:39.537" v="2022" actId="2696"/>
        <pc:sldMkLst>
          <pc:docMk/>
          <pc:sldMk cId="1670710398" sldId="317"/>
        </pc:sldMkLst>
      </pc:sldChg>
      <pc:sldChg chg="add">
        <pc:chgData name="John Clark (PBO)" userId="0fe62083-84f9-4fff-b1f9-d303608a90b2" providerId="ADAL" clId="{F2CB90B7-5210-40BD-A970-DDB2350E636B}" dt="2021-08-26T12:41:49.983" v="2027"/>
        <pc:sldMkLst>
          <pc:docMk/>
          <pc:sldMk cId="2989057856" sldId="317"/>
        </pc:sldMkLst>
      </pc:sldChg>
      <pc:sldChg chg="add del">
        <pc:chgData name="John Clark (PBO)" userId="0fe62083-84f9-4fff-b1f9-d303608a90b2" providerId="ADAL" clId="{F2CB90B7-5210-40BD-A970-DDB2350E636B}" dt="2021-08-26T11:56:31.812" v="1937" actId="47"/>
        <pc:sldMkLst>
          <pc:docMk/>
          <pc:sldMk cId="3611371862" sldId="323"/>
        </pc:sldMkLst>
      </pc:sldChg>
      <pc:sldChg chg="del">
        <pc:chgData name="John Clark (PBO)" userId="0fe62083-84f9-4fff-b1f9-d303608a90b2" providerId="ADAL" clId="{F2CB90B7-5210-40BD-A970-DDB2350E636B}" dt="2021-08-26T12:59:00.651" v="2028" actId="2696"/>
        <pc:sldMkLst>
          <pc:docMk/>
          <pc:sldMk cId="1701330163" sldId="326"/>
        </pc:sldMkLst>
      </pc:sldChg>
      <pc:sldChg chg="add">
        <pc:chgData name="John Clark (PBO)" userId="0fe62083-84f9-4fff-b1f9-d303608a90b2" providerId="ADAL" clId="{F2CB90B7-5210-40BD-A970-DDB2350E636B}" dt="2021-08-26T12:59:04.273" v="2029"/>
        <pc:sldMkLst>
          <pc:docMk/>
          <pc:sldMk cId="3018017773" sldId="326"/>
        </pc:sldMkLst>
      </pc:sldChg>
      <pc:sldChg chg="addSp modSp mod">
        <pc:chgData name="John Clark (PBO)" userId="0fe62083-84f9-4fff-b1f9-d303608a90b2" providerId="ADAL" clId="{F2CB90B7-5210-40BD-A970-DDB2350E636B}" dt="2021-08-26T13:26:09.693" v="2163" actId="403"/>
        <pc:sldMkLst>
          <pc:docMk/>
          <pc:sldMk cId="1546458603" sldId="327"/>
        </pc:sldMkLst>
        <pc:graphicFrameChg chg="mod">
          <ac:chgData name="John Clark (PBO)" userId="0fe62083-84f9-4fff-b1f9-d303608a90b2" providerId="ADAL" clId="{F2CB90B7-5210-40BD-A970-DDB2350E636B}" dt="2021-08-26T13:26:09.693" v="2163" actId="403"/>
          <ac:graphicFrameMkLst>
            <pc:docMk/>
            <pc:sldMk cId="1546458603" sldId="327"/>
            <ac:graphicFrameMk id="9" creationId="{3A1CAB94-F19E-449E-BE49-EA807E6ADC10}"/>
          </ac:graphicFrameMkLst>
        </pc:graphicFrameChg>
        <pc:cxnChg chg="add mod">
          <ac:chgData name="John Clark (PBO)" userId="0fe62083-84f9-4fff-b1f9-d303608a90b2" providerId="ADAL" clId="{F2CB90B7-5210-40BD-A970-DDB2350E636B}" dt="2021-08-26T13:15:19.972" v="2143" actId="692"/>
          <ac:cxnSpMkLst>
            <pc:docMk/>
            <pc:sldMk cId="1546458603" sldId="327"/>
            <ac:cxnSpMk id="3" creationId="{880FF452-50C8-4901-9F96-05061D50876C}"/>
          </ac:cxnSpMkLst>
        </pc:cxnChg>
        <pc:cxnChg chg="add mod">
          <ac:chgData name="John Clark (PBO)" userId="0fe62083-84f9-4fff-b1f9-d303608a90b2" providerId="ADAL" clId="{F2CB90B7-5210-40BD-A970-DDB2350E636B}" dt="2021-08-26T13:17:12.824" v="2155" actId="692"/>
          <ac:cxnSpMkLst>
            <pc:docMk/>
            <pc:sldMk cId="1546458603" sldId="327"/>
            <ac:cxnSpMk id="8" creationId="{981988D7-29B0-4CF4-8E03-51C514CAE562}"/>
          </ac:cxnSpMkLst>
        </pc:cxnChg>
      </pc:sldChg>
      <pc:sldChg chg="modSp mod">
        <pc:chgData name="John Clark (PBO)" userId="0fe62083-84f9-4fff-b1f9-d303608a90b2" providerId="ADAL" clId="{F2CB90B7-5210-40BD-A970-DDB2350E636B}" dt="2021-08-26T12:05:06.869" v="2021" actId="20577"/>
        <pc:sldMkLst>
          <pc:docMk/>
          <pc:sldMk cId="1568518088" sldId="340"/>
        </pc:sldMkLst>
        <pc:spChg chg="mod">
          <ac:chgData name="John Clark (PBO)" userId="0fe62083-84f9-4fff-b1f9-d303608a90b2" providerId="ADAL" clId="{F2CB90B7-5210-40BD-A970-DDB2350E636B}" dt="2021-08-26T12:05:06.869" v="2021" actId="20577"/>
          <ac:spMkLst>
            <pc:docMk/>
            <pc:sldMk cId="1568518088" sldId="340"/>
            <ac:spMk id="10" creationId="{00000000-0000-0000-0000-000000000000}"/>
          </ac:spMkLst>
        </pc:spChg>
      </pc:sldChg>
      <pc:sldChg chg="del">
        <pc:chgData name="John Clark (PBO)" userId="0fe62083-84f9-4fff-b1f9-d303608a90b2" providerId="ADAL" clId="{F2CB90B7-5210-40BD-A970-DDB2350E636B}" dt="2021-08-26T12:59:00.651" v="2028" actId="2696"/>
        <pc:sldMkLst>
          <pc:docMk/>
          <pc:sldMk cId="1091964941" sldId="344"/>
        </pc:sldMkLst>
      </pc:sldChg>
      <pc:sldChg chg="add">
        <pc:chgData name="John Clark (PBO)" userId="0fe62083-84f9-4fff-b1f9-d303608a90b2" providerId="ADAL" clId="{F2CB90B7-5210-40BD-A970-DDB2350E636B}" dt="2021-08-26T12:59:04.273" v="2029"/>
        <pc:sldMkLst>
          <pc:docMk/>
          <pc:sldMk cId="3641716586" sldId="344"/>
        </pc:sldMkLst>
      </pc:sldChg>
      <pc:sldChg chg="del">
        <pc:chgData name="John Clark (PBO)" userId="0fe62083-84f9-4fff-b1f9-d303608a90b2" providerId="ADAL" clId="{F2CB90B7-5210-40BD-A970-DDB2350E636B}" dt="2021-08-26T12:59:00.651" v="2028" actId="2696"/>
        <pc:sldMkLst>
          <pc:docMk/>
          <pc:sldMk cId="2522187249" sldId="345"/>
        </pc:sldMkLst>
      </pc:sldChg>
      <pc:sldChg chg="add">
        <pc:chgData name="John Clark (PBO)" userId="0fe62083-84f9-4fff-b1f9-d303608a90b2" providerId="ADAL" clId="{F2CB90B7-5210-40BD-A970-DDB2350E636B}" dt="2021-08-26T12:59:04.273" v="2029"/>
        <pc:sldMkLst>
          <pc:docMk/>
          <pc:sldMk cId="4209033806" sldId="345"/>
        </pc:sldMkLst>
      </pc:sldChg>
      <pc:sldChg chg="del">
        <pc:chgData name="John Clark (PBO)" userId="0fe62083-84f9-4fff-b1f9-d303608a90b2" providerId="ADAL" clId="{F2CB90B7-5210-40BD-A970-DDB2350E636B}" dt="2021-08-26T12:59:00.651" v="2028" actId="2696"/>
        <pc:sldMkLst>
          <pc:docMk/>
          <pc:sldMk cId="950096850" sldId="346"/>
        </pc:sldMkLst>
      </pc:sldChg>
      <pc:sldChg chg="add">
        <pc:chgData name="John Clark (PBO)" userId="0fe62083-84f9-4fff-b1f9-d303608a90b2" providerId="ADAL" clId="{F2CB90B7-5210-40BD-A970-DDB2350E636B}" dt="2021-08-26T12:59:04.273" v="2029"/>
        <pc:sldMkLst>
          <pc:docMk/>
          <pc:sldMk cId="1172036684" sldId="346"/>
        </pc:sldMkLst>
      </pc:sldChg>
      <pc:sldChg chg="modSp mod">
        <pc:chgData name="John Clark (PBO)" userId="0fe62083-84f9-4fff-b1f9-d303608a90b2" providerId="ADAL" clId="{F2CB90B7-5210-40BD-A970-DDB2350E636B}" dt="2021-09-12T10:05:02.261" v="3241" actId="20577"/>
        <pc:sldMkLst>
          <pc:docMk/>
          <pc:sldMk cId="1611251705" sldId="350"/>
        </pc:sldMkLst>
        <pc:spChg chg="mod">
          <ac:chgData name="John Clark (PBO)" userId="0fe62083-84f9-4fff-b1f9-d303608a90b2" providerId="ADAL" clId="{F2CB90B7-5210-40BD-A970-DDB2350E636B}" dt="2021-09-05T23:29:08.568" v="2338"/>
          <ac:spMkLst>
            <pc:docMk/>
            <pc:sldMk cId="1611251705" sldId="350"/>
            <ac:spMk id="11" creationId="{00000000-0000-0000-0000-000000000000}"/>
          </ac:spMkLst>
        </pc:spChg>
        <pc:spChg chg="mod">
          <ac:chgData name="John Clark (PBO)" userId="0fe62083-84f9-4fff-b1f9-d303608a90b2" providerId="ADAL" clId="{F2CB90B7-5210-40BD-A970-DDB2350E636B}" dt="2021-09-12T10:05:02.261" v="3241" actId="20577"/>
          <ac:spMkLst>
            <pc:docMk/>
            <pc:sldMk cId="1611251705" sldId="350"/>
            <ac:spMk id="24" creationId="{2AB81B8F-6FA6-4AB8-8C77-66A297CAA04C}"/>
          </ac:spMkLst>
        </pc:spChg>
      </pc:sldChg>
      <pc:sldChg chg="modSp mod">
        <pc:chgData name="John Clark (PBO)" userId="0fe62083-84f9-4fff-b1f9-d303608a90b2" providerId="ADAL" clId="{F2CB90B7-5210-40BD-A970-DDB2350E636B}" dt="2021-09-12T10:06:49.509" v="3376" actId="20577"/>
        <pc:sldMkLst>
          <pc:docMk/>
          <pc:sldMk cId="1421224274" sldId="351"/>
        </pc:sldMkLst>
        <pc:spChg chg="mod">
          <ac:chgData name="John Clark (PBO)" userId="0fe62083-84f9-4fff-b1f9-d303608a90b2" providerId="ADAL" clId="{F2CB90B7-5210-40BD-A970-DDB2350E636B}" dt="2021-09-05T23:29:14.877" v="2339"/>
          <ac:spMkLst>
            <pc:docMk/>
            <pc:sldMk cId="1421224274" sldId="351"/>
            <ac:spMk id="11" creationId="{00000000-0000-0000-0000-000000000000}"/>
          </ac:spMkLst>
        </pc:spChg>
        <pc:spChg chg="mod">
          <ac:chgData name="John Clark (PBO)" userId="0fe62083-84f9-4fff-b1f9-d303608a90b2" providerId="ADAL" clId="{F2CB90B7-5210-40BD-A970-DDB2350E636B}" dt="2021-09-12T10:06:49.509" v="3376" actId="20577"/>
          <ac:spMkLst>
            <pc:docMk/>
            <pc:sldMk cId="1421224274" sldId="351"/>
            <ac:spMk id="23" creationId="{F147456E-E71B-42A4-813D-DD6AE6F2F3E0}"/>
          </ac:spMkLst>
        </pc:spChg>
      </pc:sldChg>
      <pc:sldChg chg="modSp mod">
        <pc:chgData name="John Clark (PBO)" userId="0fe62083-84f9-4fff-b1f9-d303608a90b2" providerId="ADAL" clId="{F2CB90B7-5210-40BD-A970-DDB2350E636B}" dt="2021-09-12T10:06:16.332" v="3348" actId="20577"/>
        <pc:sldMkLst>
          <pc:docMk/>
          <pc:sldMk cId="141097617" sldId="353"/>
        </pc:sldMkLst>
        <pc:spChg chg="mod">
          <ac:chgData name="John Clark (PBO)" userId="0fe62083-84f9-4fff-b1f9-d303608a90b2" providerId="ADAL" clId="{F2CB90B7-5210-40BD-A970-DDB2350E636B}" dt="2021-09-05T23:29:21.713" v="2340"/>
          <ac:spMkLst>
            <pc:docMk/>
            <pc:sldMk cId="141097617" sldId="353"/>
            <ac:spMk id="11" creationId="{00000000-0000-0000-0000-000000000000}"/>
          </ac:spMkLst>
        </pc:spChg>
        <pc:spChg chg="mod">
          <ac:chgData name="John Clark (PBO)" userId="0fe62083-84f9-4fff-b1f9-d303608a90b2" providerId="ADAL" clId="{F2CB90B7-5210-40BD-A970-DDB2350E636B}" dt="2021-09-12T10:06:16.332" v="3348" actId="20577"/>
          <ac:spMkLst>
            <pc:docMk/>
            <pc:sldMk cId="141097617" sldId="353"/>
            <ac:spMk id="22" creationId="{A9A74D4D-DE0B-46D0-83CB-236292F7A248}"/>
          </ac:spMkLst>
        </pc:spChg>
      </pc:sldChg>
      <pc:sldChg chg="modSp mod">
        <pc:chgData name="John Clark (PBO)" userId="0fe62083-84f9-4fff-b1f9-d303608a90b2" providerId="ADAL" clId="{F2CB90B7-5210-40BD-A970-DDB2350E636B}" dt="2021-08-26T12:04:04.191" v="1967" actId="122"/>
        <pc:sldMkLst>
          <pc:docMk/>
          <pc:sldMk cId="57304221" sldId="354"/>
        </pc:sldMkLst>
        <pc:spChg chg="mod">
          <ac:chgData name="John Clark (PBO)" userId="0fe62083-84f9-4fff-b1f9-d303608a90b2" providerId="ADAL" clId="{F2CB90B7-5210-40BD-A970-DDB2350E636B}" dt="2021-08-26T12:04:04.191" v="1967" actId="122"/>
          <ac:spMkLst>
            <pc:docMk/>
            <pc:sldMk cId="57304221" sldId="354"/>
            <ac:spMk id="10" creationId="{00000000-0000-0000-0000-000000000000}"/>
          </ac:spMkLst>
        </pc:spChg>
      </pc:sldChg>
      <pc:sldChg chg="modSp mod">
        <pc:chgData name="John Clark (PBO)" userId="0fe62083-84f9-4fff-b1f9-d303608a90b2" providerId="ADAL" clId="{F2CB90B7-5210-40BD-A970-DDB2350E636B}" dt="2021-09-12T10:04:50.909" v="3224" actId="20577"/>
        <pc:sldMkLst>
          <pc:docMk/>
          <pc:sldMk cId="3221983369" sldId="355"/>
        </pc:sldMkLst>
        <pc:spChg chg="mod">
          <ac:chgData name="John Clark (PBO)" userId="0fe62083-84f9-4fff-b1f9-d303608a90b2" providerId="ADAL" clId="{F2CB90B7-5210-40BD-A970-DDB2350E636B}" dt="2021-09-05T23:28:58.118" v="2337" actId="20577"/>
          <ac:spMkLst>
            <pc:docMk/>
            <pc:sldMk cId="3221983369" sldId="355"/>
            <ac:spMk id="11" creationId="{00000000-0000-0000-0000-000000000000}"/>
          </ac:spMkLst>
        </pc:spChg>
        <pc:spChg chg="mod">
          <ac:chgData name="John Clark (PBO)" userId="0fe62083-84f9-4fff-b1f9-d303608a90b2" providerId="ADAL" clId="{F2CB90B7-5210-40BD-A970-DDB2350E636B}" dt="2021-09-12T10:04:50.909" v="3224" actId="20577"/>
          <ac:spMkLst>
            <pc:docMk/>
            <pc:sldMk cId="3221983369" sldId="355"/>
            <ac:spMk id="19" creationId="{22A8F0DF-1333-4D60-AC03-31D4FFE60F96}"/>
          </ac:spMkLst>
        </pc:spChg>
      </pc:sldChg>
      <pc:sldChg chg="addSp modSp mod">
        <pc:chgData name="John Clark (PBO)" userId="0fe62083-84f9-4fff-b1f9-d303608a90b2" providerId="ADAL" clId="{F2CB90B7-5210-40BD-A970-DDB2350E636B}" dt="2021-08-26T13:32:30.964" v="2170" actId="1076"/>
        <pc:sldMkLst>
          <pc:docMk/>
          <pc:sldMk cId="2555336508" sldId="356"/>
        </pc:sldMkLst>
        <pc:spChg chg="add mod">
          <ac:chgData name="John Clark (PBO)" userId="0fe62083-84f9-4fff-b1f9-d303608a90b2" providerId="ADAL" clId="{F2CB90B7-5210-40BD-A970-DDB2350E636B}" dt="2021-08-26T13:32:30.964" v="2170" actId="1076"/>
          <ac:spMkLst>
            <pc:docMk/>
            <pc:sldMk cId="2555336508" sldId="356"/>
            <ac:spMk id="34" creationId="{B90B9F10-4A1F-4F60-A2AA-1025E4B3B7C7}"/>
          </ac:spMkLst>
        </pc:spChg>
      </pc:sldChg>
      <pc:sldChg chg="add del">
        <pc:chgData name="John Clark (PBO)" userId="0fe62083-84f9-4fff-b1f9-d303608a90b2" providerId="ADAL" clId="{F2CB90B7-5210-40BD-A970-DDB2350E636B}" dt="2021-08-26T12:41:45.495" v="2026" actId="2696"/>
        <pc:sldMkLst>
          <pc:docMk/>
          <pc:sldMk cId="2721759292" sldId="364"/>
        </pc:sldMkLst>
      </pc:sldChg>
      <pc:sldChg chg="del">
        <pc:chgData name="John Clark (PBO)" userId="0fe62083-84f9-4fff-b1f9-d303608a90b2" providerId="ADAL" clId="{F2CB90B7-5210-40BD-A970-DDB2350E636B}" dt="2021-08-26T12:11:39.537" v="2022" actId="2696"/>
        <pc:sldMkLst>
          <pc:docMk/>
          <pc:sldMk cId="3147055445" sldId="364"/>
        </pc:sldMkLst>
      </pc:sldChg>
      <pc:sldChg chg="add">
        <pc:chgData name="John Clark (PBO)" userId="0fe62083-84f9-4fff-b1f9-d303608a90b2" providerId="ADAL" clId="{F2CB90B7-5210-40BD-A970-DDB2350E636B}" dt="2021-08-26T12:41:49.983" v="2027"/>
        <pc:sldMkLst>
          <pc:docMk/>
          <pc:sldMk cId="3264408077" sldId="364"/>
        </pc:sldMkLst>
      </pc:sldChg>
      <pc:sldChg chg="add del">
        <pc:chgData name="John Clark (PBO)" userId="0fe62083-84f9-4fff-b1f9-d303608a90b2" providerId="ADAL" clId="{F2CB90B7-5210-40BD-A970-DDB2350E636B}" dt="2021-08-26T11:56:30.975" v="1936" actId="47"/>
        <pc:sldMkLst>
          <pc:docMk/>
          <pc:sldMk cId="4125456022" sldId="365"/>
        </pc:sldMkLst>
      </pc:sldChg>
      <pc:sldChg chg="add del">
        <pc:chgData name="John Clark (PBO)" userId="0fe62083-84f9-4fff-b1f9-d303608a90b2" providerId="ADAL" clId="{F2CB90B7-5210-40BD-A970-DDB2350E636B}" dt="2021-08-26T11:56:29.715" v="1935" actId="47"/>
        <pc:sldMkLst>
          <pc:docMk/>
          <pc:sldMk cId="1336825807" sldId="366"/>
        </pc:sldMkLst>
      </pc:sldChg>
      <pc:sldChg chg="del">
        <pc:chgData name="John Clark (PBO)" userId="0fe62083-84f9-4fff-b1f9-d303608a90b2" providerId="ADAL" clId="{F2CB90B7-5210-40BD-A970-DDB2350E636B}" dt="2021-08-26T12:03:27.971" v="1938" actId="47"/>
        <pc:sldMkLst>
          <pc:docMk/>
          <pc:sldMk cId="526607329" sldId="367"/>
        </pc:sldMkLst>
      </pc:sldChg>
      <pc:sldChg chg="modSp mod">
        <pc:chgData name="John Clark (PBO)" userId="0fe62083-84f9-4fff-b1f9-d303608a90b2" providerId="ADAL" clId="{F2CB90B7-5210-40BD-A970-DDB2350E636B}" dt="2021-09-12T10:06:37.460" v="3372" actId="20577"/>
        <pc:sldMkLst>
          <pc:docMk/>
          <pc:sldMk cId="4054142105" sldId="368"/>
        </pc:sldMkLst>
        <pc:spChg chg="mod">
          <ac:chgData name="John Clark (PBO)" userId="0fe62083-84f9-4fff-b1f9-d303608a90b2" providerId="ADAL" clId="{F2CB90B7-5210-40BD-A970-DDB2350E636B}" dt="2021-09-05T23:29:26.272" v="2341"/>
          <ac:spMkLst>
            <pc:docMk/>
            <pc:sldMk cId="4054142105" sldId="368"/>
            <ac:spMk id="11" creationId="{00000000-0000-0000-0000-000000000000}"/>
          </ac:spMkLst>
        </pc:spChg>
        <pc:spChg chg="mod">
          <ac:chgData name="John Clark (PBO)" userId="0fe62083-84f9-4fff-b1f9-d303608a90b2" providerId="ADAL" clId="{F2CB90B7-5210-40BD-A970-DDB2350E636B}" dt="2021-09-12T10:06:37.460" v="3372" actId="20577"/>
          <ac:spMkLst>
            <pc:docMk/>
            <pc:sldMk cId="4054142105" sldId="368"/>
            <ac:spMk id="27" creationId="{783CEAB5-EEB9-4729-BEAC-B1428288A662}"/>
          </ac:spMkLst>
        </pc:spChg>
      </pc:sldChg>
      <pc:sldChg chg="modSp mod">
        <pc:chgData name="John Clark (PBO)" userId="0fe62083-84f9-4fff-b1f9-d303608a90b2" providerId="ADAL" clId="{F2CB90B7-5210-40BD-A970-DDB2350E636B}" dt="2021-08-26T13:32:08.105" v="2168" actId="1076"/>
        <pc:sldMkLst>
          <pc:docMk/>
          <pc:sldMk cId="2967493010" sldId="369"/>
        </pc:sldMkLst>
        <pc:spChg chg="mod">
          <ac:chgData name="John Clark (PBO)" userId="0fe62083-84f9-4fff-b1f9-d303608a90b2" providerId="ADAL" clId="{F2CB90B7-5210-40BD-A970-DDB2350E636B}" dt="2021-08-26T13:32:08.105" v="2168" actId="1076"/>
          <ac:spMkLst>
            <pc:docMk/>
            <pc:sldMk cId="2967493010" sldId="369"/>
            <ac:spMk id="35" creationId="{9CB85772-94BD-4CA3-A3BF-E456C6C749BE}"/>
          </ac:spMkLst>
        </pc:spChg>
      </pc:sldChg>
      <pc:sldChg chg="addSp delSp modSp new mod">
        <pc:chgData name="John Clark (PBO)" userId="0fe62083-84f9-4fff-b1f9-d303608a90b2" providerId="ADAL" clId="{F2CB90B7-5210-40BD-A970-DDB2350E636B}" dt="2021-08-26T03:29:11.273" v="68" actId="1076"/>
        <pc:sldMkLst>
          <pc:docMk/>
          <pc:sldMk cId="3670206611" sldId="372"/>
        </pc:sldMkLst>
        <pc:spChg chg="del">
          <ac:chgData name="John Clark (PBO)" userId="0fe62083-84f9-4fff-b1f9-d303608a90b2" providerId="ADAL" clId="{F2CB90B7-5210-40BD-A970-DDB2350E636B}" dt="2021-08-26T03:01:44.596" v="1" actId="478"/>
          <ac:spMkLst>
            <pc:docMk/>
            <pc:sldMk cId="3670206611" sldId="372"/>
            <ac:spMk id="2" creationId="{1FCC2856-77EB-4541-B00A-AD145D81CDEA}"/>
          </ac:spMkLst>
        </pc:spChg>
        <pc:spChg chg="del">
          <ac:chgData name="John Clark (PBO)" userId="0fe62083-84f9-4fff-b1f9-d303608a90b2" providerId="ADAL" clId="{F2CB90B7-5210-40BD-A970-DDB2350E636B}" dt="2021-08-26T03:25:28.512" v="43" actId="478"/>
          <ac:spMkLst>
            <pc:docMk/>
            <pc:sldMk cId="3670206611" sldId="372"/>
            <ac:spMk id="3" creationId="{DF385FAB-9315-45FE-B14E-A267603533D7}"/>
          </ac:spMkLst>
        </pc:spChg>
        <pc:picChg chg="add mod">
          <ac:chgData name="John Clark (PBO)" userId="0fe62083-84f9-4fff-b1f9-d303608a90b2" providerId="ADAL" clId="{F2CB90B7-5210-40BD-A970-DDB2350E636B}" dt="2021-08-26T03:23:41.054" v="33" actId="1076"/>
          <ac:picMkLst>
            <pc:docMk/>
            <pc:sldMk cId="3670206611" sldId="372"/>
            <ac:picMk id="5" creationId="{8CC6B608-B260-4A06-BE90-F6320C5A1F58}"/>
          </ac:picMkLst>
        </pc:picChg>
        <pc:picChg chg="add mod">
          <ac:chgData name="John Clark (PBO)" userId="0fe62083-84f9-4fff-b1f9-d303608a90b2" providerId="ADAL" clId="{F2CB90B7-5210-40BD-A970-DDB2350E636B}" dt="2021-08-26T03:23:44.260" v="34" actId="1076"/>
          <ac:picMkLst>
            <pc:docMk/>
            <pc:sldMk cId="3670206611" sldId="372"/>
            <ac:picMk id="7" creationId="{A7805FFD-4BE9-40F4-95C3-762B5069BCF2}"/>
          </ac:picMkLst>
        </pc:picChg>
        <pc:picChg chg="add mod">
          <ac:chgData name="John Clark (PBO)" userId="0fe62083-84f9-4fff-b1f9-d303608a90b2" providerId="ADAL" clId="{F2CB90B7-5210-40BD-A970-DDB2350E636B}" dt="2021-08-26T03:29:07.646" v="67" actId="1076"/>
          <ac:picMkLst>
            <pc:docMk/>
            <pc:sldMk cId="3670206611" sldId="372"/>
            <ac:picMk id="9" creationId="{1158B474-AA1F-419D-9391-1C51C4D55679}"/>
          </ac:picMkLst>
        </pc:picChg>
        <pc:picChg chg="add mod">
          <ac:chgData name="John Clark (PBO)" userId="0fe62083-84f9-4fff-b1f9-d303608a90b2" providerId="ADAL" clId="{F2CB90B7-5210-40BD-A970-DDB2350E636B}" dt="2021-08-26T03:29:11.273" v="68" actId="1076"/>
          <ac:picMkLst>
            <pc:docMk/>
            <pc:sldMk cId="3670206611" sldId="372"/>
            <ac:picMk id="11" creationId="{A1EECB40-4C06-4A37-978D-D768FB17AB7D}"/>
          </ac:picMkLst>
        </pc:picChg>
        <pc:picChg chg="add mod">
          <ac:chgData name="John Clark (PBO)" userId="0fe62083-84f9-4fff-b1f9-d303608a90b2" providerId="ADAL" clId="{F2CB90B7-5210-40BD-A970-DDB2350E636B}" dt="2021-08-26T03:23:49.452" v="37" actId="1076"/>
          <ac:picMkLst>
            <pc:docMk/>
            <pc:sldMk cId="3670206611" sldId="372"/>
            <ac:picMk id="13" creationId="{64B390B6-22C3-4D96-9256-684895188C80}"/>
          </ac:picMkLst>
        </pc:picChg>
        <pc:picChg chg="add mod">
          <ac:chgData name="John Clark (PBO)" userId="0fe62083-84f9-4fff-b1f9-d303608a90b2" providerId="ADAL" clId="{F2CB90B7-5210-40BD-A970-DDB2350E636B}" dt="2021-08-26T03:28:59.432" v="65" actId="1076"/>
          <ac:picMkLst>
            <pc:docMk/>
            <pc:sldMk cId="3670206611" sldId="372"/>
            <ac:picMk id="15" creationId="{24E1D128-DA68-45E1-843F-304A46F477D6}"/>
          </ac:picMkLst>
        </pc:picChg>
        <pc:picChg chg="add mod">
          <ac:chgData name="John Clark (PBO)" userId="0fe62083-84f9-4fff-b1f9-d303608a90b2" providerId="ADAL" clId="{F2CB90B7-5210-40BD-A970-DDB2350E636B}" dt="2021-08-26T03:26:55.138" v="51" actId="688"/>
          <ac:picMkLst>
            <pc:docMk/>
            <pc:sldMk cId="3670206611" sldId="372"/>
            <ac:picMk id="17" creationId="{E88BABFA-ACF5-43E6-A6C4-4CE7D1B8B52C}"/>
          </ac:picMkLst>
        </pc:picChg>
        <pc:picChg chg="add mod">
          <ac:chgData name="John Clark (PBO)" userId="0fe62083-84f9-4fff-b1f9-d303608a90b2" providerId="ADAL" clId="{F2CB90B7-5210-40BD-A970-DDB2350E636B}" dt="2021-08-26T03:28:44.655" v="62" actId="1076"/>
          <ac:picMkLst>
            <pc:docMk/>
            <pc:sldMk cId="3670206611" sldId="372"/>
            <ac:picMk id="19" creationId="{47C6F62A-99EF-44D8-8EA8-2904ED7692FB}"/>
          </ac:picMkLst>
        </pc:picChg>
      </pc:sldChg>
      <pc:sldChg chg="delSp add mod">
        <pc:chgData name="John Clark (PBO)" userId="0fe62083-84f9-4fff-b1f9-d303608a90b2" providerId="ADAL" clId="{F2CB90B7-5210-40BD-A970-DDB2350E636B}" dt="2021-08-26T03:29:33.951" v="70" actId="478"/>
        <pc:sldMkLst>
          <pc:docMk/>
          <pc:sldMk cId="2622887700" sldId="373"/>
        </pc:sldMkLst>
        <pc:picChg chg="del">
          <ac:chgData name="John Clark (PBO)" userId="0fe62083-84f9-4fff-b1f9-d303608a90b2" providerId="ADAL" clId="{F2CB90B7-5210-40BD-A970-DDB2350E636B}" dt="2021-08-26T03:29:33.951" v="70" actId="478"/>
          <ac:picMkLst>
            <pc:docMk/>
            <pc:sldMk cId="2622887700" sldId="373"/>
            <ac:picMk id="19" creationId="{47C6F62A-99EF-44D8-8EA8-2904ED7692FB}"/>
          </ac:picMkLst>
        </pc:picChg>
      </pc:sldChg>
      <pc:sldChg chg="delSp add mod">
        <pc:chgData name="John Clark (PBO)" userId="0fe62083-84f9-4fff-b1f9-d303608a90b2" providerId="ADAL" clId="{F2CB90B7-5210-40BD-A970-DDB2350E636B}" dt="2021-08-26T03:29:39.134" v="72" actId="478"/>
        <pc:sldMkLst>
          <pc:docMk/>
          <pc:sldMk cId="3319172152" sldId="374"/>
        </pc:sldMkLst>
        <pc:picChg chg="del">
          <ac:chgData name="John Clark (PBO)" userId="0fe62083-84f9-4fff-b1f9-d303608a90b2" providerId="ADAL" clId="{F2CB90B7-5210-40BD-A970-DDB2350E636B}" dt="2021-08-26T03:29:39.134" v="72" actId="478"/>
          <ac:picMkLst>
            <pc:docMk/>
            <pc:sldMk cId="3319172152" sldId="374"/>
            <ac:picMk id="17" creationId="{E88BABFA-ACF5-43E6-A6C4-4CE7D1B8B52C}"/>
          </ac:picMkLst>
        </pc:picChg>
      </pc:sldChg>
      <pc:sldChg chg="delSp add mod">
        <pc:chgData name="John Clark (PBO)" userId="0fe62083-84f9-4fff-b1f9-d303608a90b2" providerId="ADAL" clId="{F2CB90B7-5210-40BD-A970-DDB2350E636B}" dt="2021-08-26T03:29:43.701" v="74" actId="478"/>
        <pc:sldMkLst>
          <pc:docMk/>
          <pc:sldMk cId="1489481525" sldId="375"/>
        </pc:sldMkLst>
        <pc:picChg chg="del">
          <ac:chgData name="John Clark (PBO)" userId="0fe62083-84f9-4fff-b1f9-d303608a90b2" providerId="ADAL" clId="{F2CB90B7-5210-40BD-A970-DDB2350E636B}" dt="2021-08-26T03:29:43.701" v="74" actId="478"/>
          <ac:picMkLst>
            <pc:docMk/>
            <pc:sldMk cId="1489481525" sldId="375"/>
            <ac:picMk id="15" creationId="{24E1D128-DA68-45E1-843F-304A46F477D6}"/>
          </ac:picMkLst>
        </pc:picChg>
      </pc:sldChg>
      <pc:sldChg chg="delSp add mod">
        <pc:chgData name="John Clark (PBO)" userId="0fe62083-84f9-4fff-b1f9-d303608a90b2" providerId="ADAL" clId="{F2CB90B7-5210-40BD-A970-DDB2350E636B}" dt="2021-08-26T03:29:49.397" v="76" actId="478"/>
        <pc:sldMkLst>
          <pc:docMk/>
          <pc:sldMk cId="2679934112" sldId="376"/>
        </pc:sldMkLst>
        <pc:picChg chg="del">
          <ac:chgData name="John Clark (PBO)" userId="0fe62083-84f9-4fff-b1f9-d303608a90b2" providerId="ADAL" clId="{F2CB90B7-5210-40BD-A970-DDB2350E636B}" dt="2021-08-26T03:29:49.397" v="76" actId="478"/>
          <ac:picMkLst>
            <pc:docMk/>
            <pc:sldMk cId="2679934112" sldId="376"/>
            <ac:picMk id="13" creationId="{64B390B6-22C3-4D96-9256-684895188C80}"/>
          </ac:picMkLst>
        </pc:picChg>
      </pc:sldChg>
      <pc:sldChg chg="delSp add mod">
        <pc:chgData name="John Clark (PBO)" userId="0fe62083-84f9-4fff-b1f9-d303608a90b2" providerId="ADAL" clId="{F2CB90B7-5210-40BD-A970-DDB2350E636B}" dt="2021-08-26T03:29:53.133" v="78" actId="478"/>
        <pc:sldMkLst>
          <pc:docMk/>
          <pc:sldMk cId="4230392211" sldId="377"/>
        </pc:sldMkLst>
        <pc:picChg chg="del">
          <ac:chgData name="John Clark (PBO)" userId="0fe62083-84f9-4fff-b1f9-d303608a90b2" providerId="ADAL" clId="{F2CB90B7-5210-40BD-A970-DDB2350E636B}" dt="2021-08-26T03:29:53.133" v="78" actId="478"/>
          <ac:picMkLst>
            <pc:docMk/>
            <pc:sldMk cId="4230392211" sldId="377"/>
            <ac:picMk id="11" creationId="{A1EECB40-4C06-4A37-978D-D768FB17AB7D}"/>
          </ac:picMkLst>
        </pc:picChg>
      </pc:sldChg>
      <pc:sldChg chg="delSp add mod">
        <pc:chgData name="John Clark (PBO)" userId="0fe62083-84f9-4fff-b1f9-d303608a90b2" providerId="ADAL" clId="{F2CB90B7-5210-40BD-A970-DDB2350E636B}" dt="2021-08-26T03:29:56.263" v="80" actId="478"/>
        <pc:sldMkLst>
          <pc:docMk/>
          <pc:sldMk cId="1436210006" sldId="378"/>
        </pc:sldMkLst>
        <pc:picChg chg="del">
          <ac:chgData name="John Clark (PBO)" userId="0fe62083-84f9-4fff-b1f9-d303608a90b2" providerId="ADAL" clId="{F2CB90B7-5210-40BD-A970-DDB2350E636B}" dt="2021-08-26T03:29:56.263" v="80" actId="478"/>
          <ac:picMkLst>
            <pc:docMk/>
            <pc:sldMk cId="1436210006" sldId="378"/>
            <ac:picMk id="9" creationId="{1158B474-AA1F-419D-9391-1C51C4D55679}"/>
          </ac:picMkLst>
        </pc:picChg>
      </pc:sldChg>
      <pc:sldChg chg="delSp add mod">
        <pc:chgData name="John Clark (PBO)" userId="0fe62083-84f9-4fff-b1f9-d303608a90b2" providerId="ADAL" clId="{F2CB90B7-5210-40BD-A970-DDB2350E636B}" dt="2021-08-26T03:29:59.237" v="82" actId="478"/>
        <pc:sldMkLst>
          <pc:docMk/>
          <pc:sldMk cId="1149632527" sldId="379"/>
        </pc:sldMkLst>
        <pc:picChg chg="del">
          <ac:chgData name="John Clark (PBO)" userId="0fe62083-84f9-4fff-b1f9-d303608a90b2" providerId="ADAL" clId="{F2CB90B7-5210-40BD-A970-DDB2350E636B}" dt="2021-08-26T03:29:59.237" v="82" actId="478"/>
          <ac:picMkLst>
            <pc:docMk/>
            <pc:sldMk cId="1149632527" sldId="379"/>
            <ac:picMk id="7" creationId="{A7805FFD-4BE9-40F4-95C3-762B5069BCF2}"/>
          </ac:picMkLst>
        </pc:picChg>
      </pc:sldChg>
      <pc:sldChg chg="addSp modSp add mod">
        <pc:chgData name="John Clark (PBO)" userId="0fe62083-84f9-4fff-b1f9-d303608a90b2" providerId="ADAL" clId="{F2CB90B7-5210-40BD-A970-DDB2350E636B}" dt="2021-08-26T03:34:16.722" v="90" actId="688"/>
        <pc:sldMkLst>
          <pc:docMk/>
          <pc:sldMk cId="3982445884" sldId="380"/>
        </pc:sldMkLst>
        <pc:picChg chg="add mod">
          <ac:chgData name="John Clark (PBO)" userId="0fe62083-84f9-4fff-b1f9-d303608a90b2" providerId="ADAL" clId="{F2CB90B7-5210-40BD-A970-DDB2350E636B}" dt="2021-08-26T03:34:16.722" v="90" actId="688"/>
          <ac:picMkLst>
            <pc:docMk/>
            <pc:sldMk cId="3982445884" sldId="380"/>
            <ac:picMk id="3" creationId="{AA75B9C3-70DB-4663-B3FA-2198E5574E7F}"/>
          </ac:picMkLst>
        </pc:picChg>
      </pc:sldChg>
      <pc:sldChg chg="addSp delSp modSp new mod">
        <pc:chgData name="John Clark (PBO)" userId="0fe62083-84f9-4fff-b1f9-d303608a90b2" providerId="ADAL" clId="{F2CB90B7-5210-40BD-A970-DDB2350E636B}" dt="2021-08-26T04:19:02.271" v="496" actId="478"/>
        <pc:sldMkLst>
          <pc:docMk/>
          <pc:sldMk cId="2685980993" sldId="381"/>
        </pc:sldMkLst>
        <pc:spChg chg="mod">
          <ac:chgData name="John Clark (PBO)" userId="0fe62083-84f9-4fff-b1f9-d303608a90b2" providerId="ADAL" clId="{F2CB90B7-5210-40BD-A970-DDB2350E636B}" dt="2021-08-26T04:18:07.716" v="490" actId="14100"/>
          <ac:spMkLst>
            <pc:docMk/>
            <pc:sldMk cId="2685980993" sldId="381"/>
            <ac:spMk id="2" creationId="{1B52F95F-EFA4-459E-83C9-B3A1CE4B7B17}"/>
          </ac:spMkLst>
        </pc:spChg>
        <pc:spChg chg="mod">
          <ac:chgData name="John Clark (PBO)" userId="0fe62083-84f9-4fff-b1f9-d303608a90b2" providerId="ADAL" clId="{F2CB90B7-5210-40BD-A970-DDB2350E636B}" dt="2021-08-26T04:07:49.824" v="119" actId="20577"/>
          <ac:spMkLst>
            <pc:docMk/>
            <pc:sldMk cId="2685980993" sldId="381"/>
            <ac:spMk id="3" creationId="{9E775C1D-4F92-4309-A232-AE705EF5B602}"/>
          </ac:spMkLst>
        </pc:spChg>
        <pc:spChg chg="add del mod">
          <ac:chgData name="John Clark (PBO)" userId="0fe62083-84f9-4fff-b1f9-d303608a90b2" providerId="ADAL" clId="{F2CB90B7-5210-40BD-A970-DDB2350E636B}" dt="2021-08-26T04:19:01.624" v="495" actId="478"/>
          <ac:spMkLst>
            <pc:docMk/>
            <pc:sldMk cId="2685980993" sldId="381"/>
            <ac:spMk id="4" creationId="{E308C5F8-6CE3-4073-8593-C7DC01324972}"/>
          </ac:spMkLst>
        </pc:spChg>
        <pc:spChg chg="add del mod">
          <ac:chgData name="John Clark (PBO)" userId="0fe62083-84f9-4fff-b1f9-d303608a90b2" providerId="ADAL" clId="{F2CB90B7-5210-40BD-A970-DDB2350E636B}" dt="2021-08-26T04:19:02.271" v="496" actId="478"/>
          <ac:spMkLst>
            <pc:docMk/>
            <pc:sldMk cId="2685980993" sldId="381"/>
            <ac:spMk id="5" creationId="{1A995593-D1DF-4C4E-B28F-7F1513854637}"/>
          </ac:spMkLst>
        </pc:spChg>
      </pc:sldChg>
      <pc:sldChg chg="modSp add del mod">
        <pc:chgData name="John Clark (PBO)" userId="0fe62083-84f9-4fff-b1f9-d303608a90b2" providerId="ADAL" clId="{F2CB90B7-5210-40BD-A970-DDB2350E636B}" dt="2021-08-26T04:10:45.657" v="145" actId="47"/>
        <pc:sldMkLst>
          <pc:docMk/>
          <pc:sldMk cId="1269755020" sldId="382"/>
        </pc:sldMkLst>
        <pc:spChg chg="mod">
          <ac:chgData name="John Clark (PBO)" userId="0fe62083-84f9-4fff-b1f9-d303608a90b2" providerId="ADAL" clId="{F2CB90B7-5210-40BD-A970-DDB2350E636B}" dt="2021-08-26T04:08:55.944" v="143" actId="20577"/>
          <ac:spMkLst>
            <pc:docMk/>
            <pc:sldMk cId="1269755020" sldId="382"/>
            <ac:spMk id="3" creationId="{9E775C1D-4F92-4309-A232-AE705EF5B602}"/>
          </ac:spMkLst>
        </pc:spChg>
      </pc:sldChg>
      <pc:sldChg chg="modSp add mod">
        <pc:chgData name="John Clark (PBO)" userId="0fe62083-84f9-4fff-b1f9-d303608a90b2" providerId="ADAL" clId="{F2CB90B7-5210-40BD-A970-DDB2350E636B}" dt="2021-08-26T04:29:50.226" v="733" actId="20577"/>
        <pc:sldMkLst>
          <pc:docMk/>
          <pc:sldMk cId="1401925572" sldId="383"/>
        </pc:sldMkLst>
        <pc:spChg chg="mod">
          <ac:chgData name="John Clark (PBO)" userId="0fe62083-84f9-4fff-b1f9-d303608a90b2" providerId="ADAL" clId="{F2CB90B7-5210-40BD-A970-DDB2350E636B}" dt="2021-08-26T04:29:50.226" v="733" actId="20577"/>
          <ac:spMkLst>
            <pc:docMk/>
            <pc:sldMk cId="1401925572" sldId="383"/>
            <ac:spMk id="2" creationId="{1B52F95F-EFA4-459E-83C9-B3A1CE4B7B17}"/>
          </ac:spMkLst>
        </pc:spChg>
        <pc:spChg chg="mod">
          <ac:chgData name="John Clark (PBO)" userId="0fe62083-84f9-4fff-b1f9-d303608a90b2" providerId="ADAL" clId="{F2CB90B7-5210-40BD-A970-DDB2350E636B}" dt="2021-08-26T04:14:24.573" v="323" actId="20577"/>
          <ac:spMkLst>
            <pc:docMk/>
            <pc:sldMk cId="1401925572" sldId="383"/>
            <ac:spMk id="3" creationId="{9E775C1D-4F92-4309-A232-AE705EF5B602}"/>
          </ac:spMkLst>
        </pc:spChg>
      </pc:sldChg>
      <pc:sldChg chg="modSp add del mod">
        <pc:chgData name="John Clark (PBO)" userId="0fe62083-84f9-4fff-b1f9-d303608a90b2" providerId="ADAL" clId="{F2CB90B7-5210-40BD-A970-DDB2350E636B}" dt="2021-08-26T04:30:11.929" v="790" actId="47"/>
        <pc:sldMkLst>
          <pc:docMk/>
          <pc:sldMk cId="2301995357" sldId="384"/>
        </pc:sldMkLst>
        <pc:spChg chg="mod">
          <ac:chgData name="John Clark (PBO)" userId="0fe62083-84f9-4fff-b1f9-d303608a90b2" providerId="ADAL" clId="{F2CB90B7-5210-40BD-A970-DDB2350E636B}" dt="2021-08-26T04:20:06.046" v="497" actId="20577"/>
          <ac:spMkLst>
            <pc:docMk/>
            <pc:sldMk cId="2301995357" sldId="384"/>
            <ac:spMk id="2" creationId="{1B52F95F-EFA4-459E-83C9-B3A1CE4B7B17}"/>
          </ac:spMkLst>
        </pc:spChg>
      </pc:sldChg>
      <pc:sldChg chg="addSp delSp modSp add mod">
        <pc:chgData name="John Clark (PBO)" userId="0fe62083-84f9-4fff-b1f9-d303608a90b2" providerId="ADAL" clId="{F2CB90B7-5210-40BD-A970-DDB2350E636B}" dt="2021-09-12T05:58:52.634" v="2966" actId="20577"/>
        <pc:sldMkLst>
          <pc:docMk/>
          <pc:sldMk cId="3624047188" sldId="385"/>
        </pc:sldMkLst>
        <pc:spChg chg="mod">
          <ac:chgData name="John Clark (PBO)" userId="0fe62083-84f9-4fff-b1f9-d303608a90b2" providerId="ADAL" clId="{F2CB90B7-5210-40BD-A970-DDB2350E636B}" dt="2021-09-12T05:58:52.634" v="2966" actId="20577"/>
          <ac:spMkLst>
            <pc:docMk/>
            <pc:sldMk cId="3624047188" sldId="385"/>
            <ac:spMk id="2" creationId="{1B52F95F-EFA4-459E-83C9-B3A1CE4B7B17}"/>
          </ac:spMkLst>
        </pc:spChg>
        <pc:spChg chg="add del">
          <ac:chgData name="John Clark (PBO)" userId="0fe62083-84f9-4fff-b1f9-d303608a90b2" providerId="ADAL" clId="{F2CB90B7-5210-40BD-A970-DDB2350E636B}" dt="2021-08-26T05:05:47.688" v="1079" actId="22"/>
          <ac:spMkLst>
            <pc:docMk/>
            <pc:sldMk cId="3624047188" sldId="385"/>
            <ac:spMk id="5" creationId="{FC13EC04-F402-4CBD-B297-4FE582756ED7}"/>
          </ac:spMkLst>
        </pc:spChg>
      </pc:sldChg>
      <pc:sldChg chg="delSp add del mod">
        <pc:chgData name="John Clark (PBO)" userId="0fe62083-84f9-4fff-b1f9-d303608a90b2" providerId="ADAL" clId="{F2CB90B7-5210-40BD-A970-DDB2350E636B}" dt="2021-08-26T04:34:34.748" v="794" actId="47"/>
        <pc:sldMkLst>
          <pc:docMk/>
          <pc:sldMk cId="4000315566" sldId="386"/>
        </pc:sldMkLst>
        <pc:picChg chg="del">
          <ac:chgData name="John Clark (PBO)" userId="0fe62083-84f9-4fff-b1f9-d303608a90b2" providerId="ADAL" clId="{F2CB90B7-5210-40BD-A970-DDB2350E636B}" dt="2021-08-26T04:34:11.195" v="792" actId="478"/>
          <ac:picMkLst>
            <pc:docMk/>
            <pc:sldMk cId="4000315566" sldId="386"/>
            <ac:picMk id="5" creationId="{8CC6B608-B260-4A06-BE90-F6320C5A1F58}"/>
          </ac:picMkLst>
        </pc:picChg>
      </pc:sldChg>
      <pc:sldChg chg="delSp modSp add mod">
        <pc:chgData name="John Clark (PBO)" userId="0fe62083-84f9-4fff-b1f9-d303608a90b2" providerId="ADAL" clId="{F2CB90B7-5210-40BD-A970-DDB2350E636B}" dt="2021-08-26T04:36:00.624" v="902" actId="404"/>
        <pc:sldMkLst>
          <pc:docMk/>
          <pc:sldMk cId="825621453" sldId="387"/>
        </pc:sldMkLst>
        <pc:spChg chg="mod">
          <ac:chgData name="John Clark (PBO)" userId="0fe62083-84f9-4fff-b1f9-d303608a90b2" providerId="ADAL" clId="{F2CB90B7-5210-40BD-A970-DDB2350E636B}" dt="2021-08-26T04:36:00.624" v="902" actId="404"/>
          <ac:spMkLst>
            <pc:docMk/>
            <pc:sldMk cId="825621453" sldId="387"/>
            <ac:spMk id="10" creationId="{00000000-0000-0000-0000-000000000000}"/>
          </ac:spMkLst>
        </pc:spChg>
        <pc:spChg chg="del">
          <ac:chgData name="John Clark (PBO)" userId="0fe62083-84f9-4fff-b1f9-d303608a90b2" providerId="ADAL" clId="{F2CB90B7-5210-40BD-A970-DDB2350E636B}" dt="2021-08-26T04:34:58.777" v="797" actId="478"/>
          <ac:spMkLst>
            <pc:docMk/>
            <pc:sldMk cId="825621453" sldId="387"/>
            <ac:spMk id="13" creationId="{D95AC391-2427-4CFE-99C8-C145399653FA}"/>
          </ac:spMkLst>
        </pc:spChg>
      </pc:sldChg>
      <pc:sldChg chg="addSp delSp modSp new del mod modClrScheme chgLayout">
        <pc:chgData name="John Clark (PBO)" userId="0fe62083-84f9-4fff-b1f9-d303608a90b2" providerId="ADAL" clId="{F2CB90B7-5210-40BD-A970-DDB2350E636B}" dt="2021-08-26T04:53:23.790" v="1023" actId="47"/>
        <pc:sldMkLst>
          <pc:docMk/>
          <pc:sldMk cId="3469768139" sldId="388"/>
        </pc:sldMkLst>
        <pc:spChg chg="del mod ord">
          <ac:chgData name="John Clark (PBO)" userId="0fe62083-84f9-4fff-b1f9-d303608a90b2" providerId="ADAL" clId="{F2CB90B7-5210-40BD-A970-DDB2350E636B}" dt="2021-08-26T04:49:51.710" v="927" actId="700"/>
          <ac:spMkLst>
            <pc:docMk/>
            <pc:sldMk cId="3469768139" sldId="388"/>
            <ac:spMk id="2" creationId="{90EFA5B2-433A-4106-AF1F-A46C8DDB8451}"/>
          </ac:spMkLst>
        </pc:spChg>
        <pc:spChg chg="mod ord">
          <ac:chgData name="John Clark (PBO)" userId="0fe62083-84f9-4fff-b1f9-d303608a90b2" providerId="ADAL" clId="{F2CB90B7-5210-40BD-A970-DDB2350E636B}" dt="2021-08-26T04:50:40.345" v="980" actId="20577"/>
          <ac:spMkLst>
            <pc:docMk/>
            <pc:sldMk cId="3469768139" sldId="388"/>
            <ac:spMk id="3" creationId="{E9F0CAD6-C1FC-4628-AC7C-6485D9BD4820}"/>
          </ac:spMkLst>
        </pc:spChg>
        <pc:spChg chg="add mod ord">
          <ac:chgData name="John Clark (PBO)" userId="0fe62083-84f9-4fff-b1f9-d303608a90b2" providerId="ADAL" clId="{F2CB90B7-5210-40BD-A970-DDB2350E636B}" dt="2021-08-26T04:51:07.352" v="987" actId="403"/>
          <ac:spMkLst>
            <pc:docMk/>
            <pc:sldMk cId="3469768139" sldId="388"/>
            <ac:spMk id="4" creationId="{5DA088BE-25F5-4305-9067-DAB4863CA23E}"/>
          </ac:spMkLst>
        </pc:spChg>
      </pc:sldChg>
      <pc:sldChg chg="addSp delSp modSp add mod">
        <pc:chgData name="John Clark (PBO)" userId="0fe62083-84f9-4fff-b1f9-d303608a90b2" providerId="ADAL" clId="{F2CB90B7-5210-40BD-A970-DDB2350E636B}" dt="2021-09-06T00:00:22.962" v="2478" actId="478"/>
        <pc:sldMkLst>
          <pc:docMk/>
          <pc:sldMk cId="1066343530" sldId="389"/>
        </pc:sldMkLst>
        <pc:spChg chg="mod">
          <ac:chgData name="John Clark (PBO)" userId="0fe62083-84f9-4fff-b1f9-d303608a90b2" providerId="ADAL" clId="{F2CB90B7-5210-40BD-A970-DDB2350E636B}" dt="2021-08-26T06:16:59.887" v="1454" actId="5793"/>
          <ac:spMkLst>
            <pc:docMk/>
            <pc:sldMk cId="1066343530" sldId="389"/>
            <ac:spMk id="4" creationId="{5DA088BE-25F5-4305-9067-DAB4863CA23E}"/>
          </ac:spMkLst>
        </pc:spChg>
        <pc:spChg chg="add del mod">
          <ac:chgData name="John Clark (PBO)" userId="0fe62083-84f9-4fff-b1f9-d303608a90b2" providerId="ADAL" clId="{F2CB90B7-5210-40BD-A970-DDB2350E636B}" dt="2021-08-26T04:57:59.221" v="1029"/>
          <ac:spMkLst>
            <pc:docMk/>
            <pc:sldMk cId="1066343530" sldId="389"/>
            <ac:spMk id="6" creationId="{C58A1392-1DC3-4685-91AC-08ED8A9A33D3}"/>
          </ac:spMkLst>
        </pc:spChg>
        <pc:picChg chg="add del mod">
          <ac:chgData name="John Clark (PBO)" userId="0fe62083-84f9-4fff-b1f9-d303608a90b2" providerId="ADAL" clId="{F2CB90B7-5210-40BD-A970-DDB2350E636B}" dt="2021-09-06T00:00:22.962" v="2478" actId="478"/>
          <ac:picMkLst>
            <pc:docMk/>
            <pc:sldMk cId="1066343530" sldId="389"/>
            <ac:picMk id="5" creationId="{777FDE56-A7B8-4E46-8DE2-279405634B3D}"/>
          </ac:picMkLst>
        </pc:picChg>
      </pc:sldChg>
      <pc:sldChg chg="add del">
        <pc:chgData name="John Clark (PBO)" userId="0fe62083-84f9-4fff-b1f9-d303608a90b2" providerId="ADAL" clId="{F2CB90B7-5210-40BD-A970-DDB2350E636B}" dt="2021-08-26T04:51:10.966" v="988" actId="47"/>
        <pc:sldMkLst>
          <pc:docMk/>
          <pc:sldMk cId="2959358751" sldId="389"/>
        </pc:sldMkLst>
      </pc:sldChg>
      <pc:sldChg chg="addSp delSp modSp add mod">
        <pc:chgData name="John Clark (PBO)" userId="0fe62083-84f9-4fff-b1f9-d303608a90b2" providerId="ADAL" clId="{F2CB90B7-5210-40BD-A970-DDB2350E636B}" dt="2021-08-26T05:06:02.068" v="1083" actId="478"/>
        <pc:sldMkLst>
          <pc:docMk/>
          <pc:sldMk cId="1774752575" sldId="390"/>
        </pc:sldMkLst>
        <pc:spChg chg="del">
          <ac:chgData name="John Clark (PBO)" userId="0fe62083-84f9-4fff-b1f9-d303608a90b2" providerId="ADAL" clId="{F2CB90B7-5210-40BD-A970-DDB2350E636B}" dt="2021-08-26T05:05:55.856" v="1081" actId="478"/>
          <ac:spMkLst>
            <pc:docMk/>
            <pc:sldMk cId="1774752575" sldId="390"/>
            <ac:spMk id="4" creationId="{5DA088BE-25F5-4305-9067-DAB4863CA23E}"/>
          </ac:spMkLst>
        </pc:spChg>
        <pc:spChg chg="add del mod">
          <ac:chgData name="John Clark (PBO)" userId="0fe62083-84f9-4fff-b1f9-d303608a90b2" providerId="ADAL" clId="{F2CB90B7-5210-40BD-A970-DDB2350E636B}" dt="2021-08-26T05:06:00.997" v="1082" actId="478"/>
          <ac:spMkLst>
            <pc:docMk/>
            <pc:sldMk cId="1774752575" sldId="390"/>
            <ac:spMk id="6" creationId="{37EFCE68-87AD-44E7-8F85-FCB86132F415}"/>
          </ac:spMkLst>
        </pc:spChg>
        <pc:picChg chg="del">
          <ac:chgData name="John Clark (PBO)" userId="0fe62083-84f9-4fff-b1f9-d303608a90b2" providerId="ADAL" clId="{F2CB90B7-5210-40BD-A970-DDB2350E636B}" dt="2021-08-26T05:06:02.068" v="1083" actId="478"/>
          <ac:picMkLst>
            <pc:docMk/>
            <pc:sldMk cId="1774752575" sldId="390"/>
            <ac:picMk id="5" creationId="{777FDE56-A7B8-4E46-8DE2-279405634B3D}"/>
          </ac:picMkLst>
        </pc:picChg>
      </pc:sldChg>
      <pc:sldChg chg="addSp delSp modSp new mod">
        <pc:chgData name="John Clark (PBO)" userId="0fe62083-84f9-4fff-b1f9-d303608a90b2" providerId="ADAL" clId="{F2CB90B7-5210-40BD-A970-DDB2350E636B}" dt="2021-08-26T05:28:11.116" v="1436" actId="20577"/>
        <pc:sldMkLst>
          <pc:docMk/>
          <pc:sldMk cId="1924169044" sldId="391"/>
        </pc:sldMkLst>
        <pc:spChg chg="del">
          <ac:chgData name="John Clark (PBO)" userId="0fe62083-84f9-4fff-b1f9-d303608a90b2" providerId="ADAL" clId="{F2CB90B7-5210-40BD-A970-DDB2350E636B}" dt="2021-08-26T05:27:57.787" v="1416" actId="478"/>
          <ac:spMkLst>
            <pc:docMk/>
            <pc:sldMk cId="1924169044" sldId="391"/>
            <ac:spMk id="2" creationId="{7C71CCA2-DFC5-4AD4-A682-985E320DDFFD}"/>
          </ac:spMkLst>
        </pc:spChg>
        <pc:spChg chg="mod">
          <ac:chgData name="John Clark (PBO)" userId="0fe62083-84f9-4fff-b1f9-d303608a90b2" providerId="ADAL" clId="{F2CB90B7-5210-40BD-A970-DDB2350E636B}" dt="2021-08-26T05:28:11.116" v="1436" actId="20577"/>
          <ac:spMkLst>
            <pc:docMk/>
            <pc:sldMk cId="1924169044" sldId="391"/>
            <ac:spMk id="3" creationId="{D5DC6144-FE5C-4024-9177-4B150833EC57}"/>
          </ac:spMkLst>
        </pc:spChg>
        <pc:picChg chg="add mod">
          <ac:chgData name="John Clark (PBO)" userId="0fe62083-84f9-4fff-b1f9-d303608a90b2" providerId="ADAL" clId="{F2CB90B7-5210-40BD-A970-DDB2350E636B}" dt="2021-08-26T05:28:02.715" v="1418" actId="14100"/>
          <ac:picMkLst>
            <pc:docMk/>
            <pc:sldMk cId="1924169044" sldId="391"/>
            <ac:picMk id="5" creationId="{3B0A6FF0-FBEF-4AB5-B59D-AAC4CE155838}"/>
          </ac:picMkLst>
        </pc:picChg>
      </pc:sldChg>
      <pc:sldChg chg="addSp delSp modSp new mod ord">
        <pc:chgData name="John Clark (PBO)" userId="0fe62083-84f9-4fff-b1f9-d303608a90b2" providerId="ADAL" clId="{F2CB90B7-5210-40BD-A970-DDB2350E636B}" dt="2021-08-26T05:44:33.091" v="1450"/>
        <pc:sldMkLst>
          <pc:docMk/>
          <pc:sldMk cId="1260111453" sldId="392"/>
        </pc:sldMkLst>
        <pc:spChg chg="del">
          <ac:chgData name="John Clark (PBO)" userId="0fe62083-84f9-4fff-b1f9-d303608a90b2" providerId="ADAL" clId="{F2CB90B7-5210-40BD-A970-DDB2350E636B}" dt="2021-08-26T05:41:38.747" v="1438" actId="478"/>
          <ac:spMkLst>
            <pc:docMk/>
            <pc:sldMk cId="1260111453" sldId="392"/>
            <ac:spMk id="2" creationId="{56983097-5794-4D5B-B3CD-C8C4F8796814}"/>
          </ac:spMkLst>
        </pc:spChg>
        <pc:spChg chg="del">
          <ac:chgData name="John Clark (PBO)" userId="0fe62083-84f9-4fff-b1f9-d303608a90b2" providerId="ADAL" clId="{F2CB90B7-5210-40BD-A970-DDB2350E636B}" dt="2021-08-26T05:42:05.379" v="1446" actId="478"/>
          <ac:spMkLst>
            <pc:docMk/>
            <pc:sldMk cId="1260111453" sldId="392"/>
            <ac:spMk id="3" creationId="{480E24EB-3B6A-4B7A-A3DE-E18306EDFFAD}"/>
          </ac:spMkLst>
        </pc:spChg>
        <pc:picChg chg="add mod">
          <ac:chgData name="John Clark (PBO)" userId="0fe62083-84f9-4fff-b1f9-d303608a90b2" providerId="ADAL" clId="{F2CB90B7-5210-40BD-A970-DDB2350E636B}" dt="2021-08-26T05:42:07.698" v="1448" actId="1038"/>
          <ac:picMkLst>
            <pc:docMk/>
            <pc:sldMk cId="1260111453" sldId="392"/>
            <ac:picMk id="5" creationId="{B2DBE823-FB9D-4906-AE00-8AB46E139EAB}"/>
          </ac:picMkLst>
        </pc:picChg>
      </pc:sldChg>
      <pc:sldChg chg="modSp add mod">
        <pc:chgData name="John Clark (PBO)" userId="0fe62083-84f9-4fff-b1f9-d303608a90b2" providerId="ADAL" clId="{F2CB90B7-5210-40BD-A970-DDB2350E636B}" dt="2021-09-12T06:04:17.853" v="2974" actId="1038"/>
        <pc:sldMkLst>
          <pc:docMk/>
          <pc:sldMk cId="3169198728" sldId="393"/>
        </pc:sldMkLst>
        <pc:spChg chg="mod">
          <ac:chgData name="John Clark (PBO)" userId="0fe62083-84f9-4fff-b1f9-d303608a90b2" providerId="ADAL" clId="{F2CB90B7-5210-40BD-A970-DDB2350E636B}" dt="2021-09-12T06:04:05.466" v="2968" actId="403"/>
          <ac:spMkLst>
            <pc:docMk/>
            <pc:sldMk cId="3169198728" sldId="393"/>
            <ac:spMk id="4" creationId="{5DA088BE-25F5-4305-9067-DAB4863CA23E}"/>
          </ac:spMkLst>
        </pc:spChg>
        <pc:picChg chg="mod">
          <ac:chgData name="John Clark (PBO)" userId="0fe62083-84f9-4fff-b1f9-d303608a90b2" providerId="ADAL" clId="{F2CB90B7-5210-40BD-A970-DDB2350E636B}" dt="2021-09-12T06:04:17.853" v="2974" actId="1038"/>
          <ac:picMkLst>
            <pc:docMk/>
            <pc:sldMk cId="3169198728" sldId="393"/>
            <ac:picMk id="5" creationId="{777FDE56-A7B8-4E46-8DE2-279405634B3D}"/>
          </ac:picMkLst>
        </pc:picChg>
      </pc:sldChg>
      <pc:sldChg chg="modSp add mod">
        <pc:chgData name="John Clark (PBO)" userId="0fe62083-84f9-4fff-b1f9-d303608a90b2" providerId="ADAL" clId="{F2CB90B7-5210-40BD-A970-DDB2350E636B}" dt="2021-09-12T06:04:29.028" v="2984" actId="1038"/>
        <pc:sldMkLst>
          <pc:docMk/>
          <pc:sldMk cId="3950539082" sldId="394"/>
        </pc:sldMkLst>
        <pc:spChg chg="mod">
          <ac:chgData name="John Clark (PBO)" userId="0fe62083-84f9-4fff-b1f9-d303608a90b2" providerId="ADAL" clId="{F2CB90B7-5210-40BD-A970-DDB2350E636B}" dt="2021-09-12T06:04:10.834" v="2969" actId="403"/>
          <ac:spMkLst>
            <pc:docMk/>
            <pc:sldMk cId="3950539082" sldId="394"/>
            <ac:spMk id="4" creationId="{5DA088BE-25F5-4305-9067-DAB4863CA23E}"/>
          </ac:spMkLst>
        </pc:spChg>
        <pc:picChg chg="mod">
          <ac:chgData name="John Clark (PBO)" userId="0fe62083-84f9-4fff-b1f9-d303608a90b2" providerId="ADAL" clId="{F2CB90B7-5210-40BD-A970-DDB2350E636B}" dt="2021-09-12T06:04:29.028" v="2984" actId="1038"/>
          <ac:picMkLst>
            <pc:docMk/>
            <pc:sldMk cId="3950539082" sldId="394"/>
            <ac:picMk id="5" creationId="{777FDE56-A7B8-4E46-8DE2-279405634B3D}"/>
          </ac:picMkLst>
        </pc:picChg>
      </pc:sldChg>
      <pc:sldChg chg="modSp new mod ord">
        <pc:chgData name="John Clark (PBO)" userId="0fe62083-84f9-4fff-b1f9-d303608a90b2" providerId="ADAL" clId="{F2CB90B7-5210-40BD-A970-DDB2350E636B}" dt="2021-08-26T07:49:58.129" v="1484"/>
        <pc:sldMkLst>
          <pc:docMk/>
          <pc:sldMk cId="2637302642" sldId="395"/>
        </pc:sldMkLst>
        <pc:spChg chg="mod">
          <ac:chgData name="John Clark (PBO)" userId="0fe62083-84f9-4fff-b1f9-d303608a90b2" providerId="ADAL" clId="{F2CB90B7-5210-40BD-A970-DDB2350E636B}" dt="2021-08-26T07:49:41.488" v="1482" actId="20577"/>
          <ac:spMkLst>
            <pc:docMk/>
            <pc:sldMk cId="2637302642" sldId="395"/>
            <ac:spMk id="3" creationId="{715465F4-2E57-40AC-94CE-EC1543808AC7}"/>
          </ac:spMkLst>
        </pc:spChg>
      </pc:sldChg>
      <pc:sldChg chg="delSp add del mod">
        <pc:chgData name="John Clark (PBO)" userId="0fe62083-84f9-4fff-b1f9-d303608a90b2" providerId="ADAL" clId="{F2CB90B7-5210-40BD-A970-DDB2350E636B}" dt="2021-08-26T07:49:32.673" v="1459" actId="47"/>
        <pc:sldMkLst>
          <pc:docMk/>
          <pc:sldMk cId="2661136705" sldId="395"/>
        </pc:sldMkLst>
        <pc:picChg chg="del">
          <ac:chgData name="John Clark (PBO)" userId="0fe62083-84f9-4fff-b1f9-d303608a90b2" providerId="ADAL" clId="{F2CB90B7-5210-40BD-A970-DDB2350E636B}" dt="2021-08-26T07:49:28.793" v="1458" actId="478"/>
          <ac:picMkLst>
            <pc:docMk/>
            <pc:sldMk cId="2661136705" sldId="395"/>
            <ac:picMk id="5" creationId="{B2DBE823-FB9D-4906-AE00-8AB46E139EAB}"/>
          </ac:picMkLst>
        </pc:picChg>
      </pc:sldChg>
      <pc:sldChg chg="addSp delSp modSp new mod">
        <pc:chgData name="John Clark (PBO)" userId="0fe62083-84f9-4fff-b1f9-d303608a90b2" providerId="ADAL" clId="{F2CB90B7-5210-40BD-A970-DDB2350E636B}" dt="2021-08-26T07:52:35.517" v="1536" actId="20577"/>
        <pc:sldMkLst>
          <pc:docMk/>
          <pc:sldMk cId="320405587" sldId="396"/>
        </pc:sldMkLst>
        <pc:spChg chg="del">
          <ac:chgData name="John Clark (PBO)" userId="0fe62083-84f9-4fff-b1f9-d303608a90b2" providerId="ADAL" clId="{F2CB90B7-5210-40BD-A970-DDB2350E636B}" dt="2021-08-26T07:52:11.485" v="1486" actId="478"/>
          <ac:spMkLst>
            <pc:docMk/>
            <pc:sldMk cId="320405587" sldId="396"/>
            <ac:spMk id="2" creationId="{CAA6AC32-BA58-481D-8606-53C59F4D76FD}"/>
          </ac:spMkLst>
        </pc:spChg>
        <pc:spChg chg="mod">
          <ac:chgData name="John Clark (PBO)" userId="0fe62083-84f9-4fff-b1f9-d303608a90b2" providerId="ADAL" clId="{F2CB90B7-5210-40BD-A970-DDB2350E636B}" dt="2021-08-26T07:52:35.517" v="1536" actId="20577"/>
          <ac:spMkLst>
            <pc:docMk/>
            <pc:sldMk cId="320405587" sldId="396"/>
            <ac:spMk id="3" creationId="{7050A0D1-10DF-4526-A3AC-C4E7C2DDC80F}"/>
          </ac:spMkLst>
        </pc:spChg>
        <pc:picChg chg="add">
          <ac:chgData name="John Clark (PBO)" userId="0fe62083-84f9-4fff-b1f9-d303608a90b2" providerId="ADAL" clId="{F2CB90B7-5210-40BD-A970-DDB2350E636B}" dt="2021-08-26T07:52:12.032" v="1487" actId="22"/>
          <ac:picMkLst>
            <pc:docMk/>
            <pc:sldMk cId="320405587" sldId="396"/>
            <ac:picMk id="5" creationId="{5BAF9A70-0682-4FEF-8FAE-0911929CEE91}"/>
          </ac:picMkLst>
        </pc:picChg>
      </pc:sldChg>
      <pc:sldChg chg="addSp delSp modSp add del mod">
        <pc:chgData name="John Clark (PBO)" userId="0fe62083-84f9-4fff-b1f9-d303608a90b2" providerId="ADAL" clId="{F2CB90B7-5210-40BD-A970-DDB2350E636B}" dt="2021-08-26T11:10:44.383" v="1709" actId="47"/>
        <pc:sldMkLst>
          <pc:docMk/>
          <pc:sldMk cId="1159966078" sldId="397"/>
        </pc:sldMkLst>
        <pc:spChg chg="mod">
          <ac:chgData name="John Clark (PBO)" userId="0fe62083-84f9-4fff-b1f9-d303608a90b2" providerId="ADAL" clId="{F2CB90B7-5210-40BD-A970-DDB2350E636B}" dt="2021-08-26T10:53:06.652" v="1650" actId="404"/>
          <ac:spMkLst>
            <pc:docMk/>
            <pc:sldMk cId="1159966078" sldId="397"/>
            <ac:spMk id="3" creationId="{7050A0D1-10DF-4526-A3AC-C4E7C2DDC80F}"/>
          </ac:spMkLst>
        </pc:spChg>
        <pc:picChg chg="add mod">
          <ac:chgData name="John Clark (PBO)" userId="0fe62083-84f9-4fff-b1f9-d303608a90b2" providerId="ADAL" clId="{F2CB90B7-5210-40BD-A970-DDB2350E636B}" dt="2021-08-26T11:04:16.982" v="1673" actId="1037"/>
          <ac:picMkLst>
            <pc:docMk/>
            <pc:sldMk cId="1159966078" sldId="397"/>
            <ac:picMk id="4" creationId="{525A3C5E-CC2A-4D8D-A136-EF5FE95361B1}"/>
          </ac:picMkLst>
        </pc:picChg>
        <pc:picChg chg="del">
          <ac:chgData name="John Clark (PBO)" userId="0fe62083-84f9-4fff-b1f9-d303608a90b2" providerId="ADAL" clId="{F2CB90B7-5210-40BD-A970-DDB2350E636B}" dt="2021-08-26T10:52:23.050" v="1538" actId="478"/>
          <ac:picMkLst>
            <pc:docMk/>
            <pc:sldMk cId="1159966078" sldId="397"/>
            <ac:picMk id="5" creationId="{5BAF9A70-0682-4FEF-8FAE-0911929CEE91}"/>
          </ac:picMkLst>
        </pc:picChg>
      </pc:sldChg>
      <pc:sldChg chg="addSp delSp modSp add del mod">
        <pc:chgData name="John Clark (PBO)" userId="0fe62083-84f9-4fff-b1f9-d303608a90b2" providerId="ADAL" clId="{F2CB90B7-5210-40BD-A970-DDB2350E636B}" dt="2021-08-26T11:09:03.305" v="1685" actId="47"/>
        <pc:sldMkLst>
          <pc:docMk/>
          <pc:sldMk cId="1778835150" sldId="398"/>
        </pc:sldMkLst>
        <pc:spChg chg="add del">
          <ac:chgData name="John Clark (PBO)" userId="0fe62083-84f9-4fff-b1f9-d303608a90b2" providerId="ADAL" clId="{F2CB90B7-5210-40BD-A970-DDB2350E636B}" dt="2021-08-26T11:08:59.620" v="1684" actId="22"/>
          <ac:spMkLst>
            <pc:docMk/>
            <pc:sldMk cId="1778835150" sldId="398"/>
            <ac:spMk id="9" creationId="{8F536083-11D8-42A9-8BF7-0913218F3CCB}"/>
          </ac:spMkLst>
        </pc:spChg>
        <pc:picChg chg="del">
          <ac:chgData name="John Clark (PBO)" userId="0fe62083-84f9-4fff-b1f9-d303608a90b2" providerId="ADAL" clId="{F2CB90B7-5210-40BD-A970-DDB2350E636B}" dt="2021-08-26T11:06:58.913" v="1676" actId="478"/>
          <ac:picMkLst>
            <pc:docMk/>
            <pc:sldMk cId="1778835150" sldId="398"/>
            <ac:picMk id="4" creationId="{525A3C5E-CC2A-4D8D-A136-EF5FE95361B1}"/>
          </ac:picMkLst>
        </pc:picChg>
        <pc:picChg chg="add mod">
          <ac:chgData name="John Clark (PBO)" userId="0fe62083-84f9-4fff-b1f9-d303608a90b2" providerId="ADAL" clId="{F2CB90B7-5210-40BD-A970-DDB2350E636B}" dt="2021-08-26T11:07:10.873" v="1682" actId="1037"/>
          <ac:picMkLst>
            <pc:docMk/>
            <pc:sldMk cId="1778835150" sldId="398"/>
            <ac:picMk id="7" creationId="{07777E40-EF6E-4A45-B8FE-D01C2788A628}"/>
          </ac:picMkLst>
        </pc:picChg>
        <pc:cxnChg chg="add del">
          <ac:chgData name="John Clark (PBO)" userId="0fe62083-84f9-4fff-b1f9-d303608a90b2" providerId="ADAL" clId="{F2CB90B7-5210-40BD-A970-DDB2350E636B}" dt="2021-08-26T11:07:00.561" v="1677" actId="478"/>
          <ac:cxnSpMkLst>
            <pc:docMk/>
            <pc:sldMk cId="1778835150" sldId="398"/>
            <ac:cxnSpMk id="5" creationId="{732A40B7-AD1F-4551-BCF3-7580D7BA0C26}"/>
          </ac:cxnSpMkLst>
        </pc:cxnChg>
      </pc:sldChg>
      <pc:sldChg chg="addSp delSp modSp add del mod">
        <pc:chgData name="John Clark (PBO)" userId="0fe62083-84f9-4fff-b1f9-d303608a90b2" providerId="ADAL" clId="{F2CB90B7-5210-40BD-A970-DDB2350E636B}" dt="2021-08-26T11:10:40.312" v="1708" actId="47"/>
        <pc:sldMkLst>
          <pc:docMk/>
          <pc:sldMk cId="3372601523" sldId="398"/>
        </pc:sldMkLst>
        <pc:spChg chg="add del mod">
          <ac:chgData name="John Clark (PBO)" userId="0fe62083-84f9-4fff-b1f9-d303608a90b2" providerId="ADAL" clId="{F2CB90B7-5210-40BD-A970-DDB2350E636B}" dt="2021-08-26T11:10:11.382" v="1701" actId="478"/>
          <ac:spMkLst>
            <pc:docMk/>
            <pc:sldMk cId="3372601523" sldId="398"/>
            <ac:spMk id="2" creationId="{34303B8C-1698-4095-AAF6-C5734EEACBAC}"/>
          </ac:spMkLst>
        </pc:spChg>
        <pc:picChg chg="del">
          <ac:chgData name="John Clark (PBO)" userId="0fe62083-84f9-4fff-b1f9-d303608a90b2" providerId="ADAL" clId="{F2CB90B7-5210-40BD-A970-DDB2350E636B}" dt="2021-08-26T11:10:10.112" v="1700" actId="478"/>
          <ac:picMkLst>
            <pc:docMk/>
            <pc:sldMk cId="3372601523" sldId="398"/>
            <ac:picMk id="4" creationId="{525A3C5E-CC2A-4D8D-A136-EF5FE95361B1}"/>
          </ac:picMkLst>
        </pc:picChg>
        <pc:picChg chg="add mod">
          <ac:chgData name="John Clark (PBO)" userId="0fe62083-84f9-4fff-b1f9-d303608a90b2" providerId="ADAL" clId="{F2CB90B7-5210-40BD-A970-DDB2350E636B}" dt="2021-08-26T11:10:29.672" v="1704" actId="14100"/>
          <ac:picMkLst>
            <pc:docMk/>
            <pc:sldMk cId="3372601523" sldId="398"/>
            <ac:picMk id="6" creationId="{7CE9B146-AC9A-419C-878E-F53A9CF67864}"/>
          </ac:picMkLst>
        </pc:picChg>
      </pc:sldChg>
      <pc:sldChg chg="add del">
        <pc:chgData name="John Clark (PBO)" userId="0fe62083-84f9-4fff-b1f9-d303608a90b2" providerId="ADAL" clId="{F2CB90B7-5210-40BD-A970-DDB2350E636B}" dt="2021-08-26T11:09:51.485" v="1695" actId="47"/>
        <pc:sldMkLst>
          <pc:docMk/>
          <pc:sldMk cId="229180331" sldId="399"/>
        </pc:sldMkLst>
      </pc:sldChg>
      <pc:sldChg chg="addSp modSp add mod">
        <pc:chgData name="John Clark (PBO)" userId="0fe62083-84f9-4fff-b1f9-d303608a90b2" providerId="ADAL" clId="{F2CB90B7-5210-40BD-A970-DDB2350E636B}" dt="2021-08-26T11:11:33.697" v="1722" actId="14100"/>
        <pc:sldMkLst>
          <pc:docMk/>
          <pc:sldMk cId="2304646475" sldId="399"/>
        </pc:sldMkLst>
        <pc:spChg chg="add mod">
          <ac:chgData name="John Clark (PBO)" userId="0fe62083-84f9-4fff-b1f9-d303608a90b2" providerId="ADAL" clId="{F2CB90B7-5210-40BD-A970-DDB2350E636B}" dt="2021-08-26T11:11:33.697" v="1722" actId="14100"/>
          <ac:spMkLst>
            <pc:docMk/>
            <pc:sldMk cId="2304646475" sldId="399"/>
            <ac:spMk id="2" creationId="{0FCF791A-F0C1-423E-A9A9-FE39A3AEB581}"/>
          </ac:spMkLst>
        </pc:spChg>
        <pc:picChg chg="mod">
          <ac:chgData name="John Clark (PBO)" userId="0fe62083-84f9-4fff-b1f9-d303608a90b2" providerId="ADAL" clId="{F2CB90B7-5210-40BD-A970-DDB2350E636B}" dt="2021-08-26T11:11:19.051" v="1719" actId="1076"/>
          <ac:picMkLst>
            <pc:docMk/>
            <pc:sldMk cId="2304646475" sldId="399"/>
            <ac:picMk id="6" creationId="{7CE9B146-AC9A-419C-878E-F53A9CF67864}"/>
          </ac:picMkLst>
        </pc:picChg>
      </pc:sldChg>
      <pc:sldChg chg="modSp add del mod">
        <pc:chgData name="John Clark (PBO)" userId="0fe62083-84f9-4fff-b1f9-d303608a90b2" providerId="ADAL" clId="{F2CB90B7-5210-40BD-A970-DDB2350E636B}" dt="2021-08-26T11:10:34.050" v="1705" actId="47"/>
        <pc:sldMkLst>
          <pc:docMk/>
          <pc:sldMk cId="2481382153" sldId="399"/>
        </pc:sldMkLst>
        <pc:spChg chg="mod">
          <ac:chgData name="John Clark (PBO)" userId="0fe62083-84f9-4fff-b1f9-d303608a90b2" providerId="ADAL" clId="{F2CB90B7-5210-40BD-A970-DDB2350E636B}" dt="2021-08-26T11:10:03.554" v="1699" actId="1076"/>
          <ac:spMkLst>
            <pc:docMk/>
            <pc:sldMk cId="2481382153" sldId="399"/>
            <ac:spMk id="2" creationId="{34303B8C-1698-4095-AAF6-C5734EEACBAC}"/>
          </ac:spMkLst>
        </pc:spChg>
      </pc:sldChg>
      <pc:sldChg chg="modSp add mod">
        <pc:chgData name="John Clark (PBO)" userId="0fe62083-84f9-4fff-b1f9-d303608a90b2" providerId="ADAL" clId="{F2CB90B7-5210-40BD-A970-DDB2350E636B}" dt="2021-08-26T11:11:46.733" v="1727" actId="14100"/>
        <pc:sldMkLst>
          <pc:docMk/>
          <pc:sldMk cId="1911489221" sldId="400"/>
        </pc:sldMkLst>
        <pc:spChg chg="mod">
          <ac:chgData name="John Clark (PBO)" userId="0fe62083-84f9-4fff-b1f9-d303608a90b2" providerId="ADAL" clId="{F2CB90B7-5210-40BD-A970-DDB2350E636B}" dt="2021-08-26T11:11:46.733" v="1727" actId="14100"/>
          <ac:spMkLst>
            <pc:docMk/>
            <pc:sldMk cId="1911489221" sldId="400"/>
            <ac:spMk id="2" creationId="{0FCF791A-F0C1-423E-A9A9-FE39A3AEB581}"/>
          </ac:spMkLst>
        </pc:spChg>
      </pc:sldChg>
      <pc:sldChg chg="add del">
        <pc:chgData name="John Clark (PBO)" userId="0fe62083-84f9-4fff-b1f9-d303608a90b2" providerId="ADAL" clId="{F2CB90B7-5210-40BD-A970-DDB2350E636B}" dt="2021-08-26T11:09:53.309" v="1696" actId="47"/>
        <pc:sldMkLst>
          <pc:docMk/>
          <pc:sldMk cId="2251042020" sldId="400"/>
        </pc:sldMkLst>
      </pc:sldChg>
      <pc:sldChg chg="add del">
        <pc:chgData name="John Clark (PBO)" userId="0fe62083-84f9-4fff-b1f9-d303608a90b2" providerId="ADAL" clId="{F2CB90B7-5210-40BD-A970-DDB2350E636B}" dt="2021-08-26T11:10:51.800" v="1712" actId="47"/>
        <pc:sldMkLst>
          <pc:docMk/>
          <pc:sldMk cId="3477621804" sldId="400"/>
        </pc:sldMkLst>
      </pc:sldChg>
      <pc:sldChg chg="add del">
        <pc:chgData name="John Clark (PBO)" userId="0fe62083-84f9-4fff-b1f9-d303608a90b2" providerId="ADAL" clId="{F2CB90B7-5210-40BD-A970-DDB2350E636B}" dt="2021-08-26T11:10:34.826" v="1706" actId="47"/>
        <pc:sldMkLst>
          <pc:docMk/>
          <pc:sldMk cId="3778336511" sldId="400"/>
        </pc:sldMkLst>
      </pc:sldChg>
      <pc:sldChg chg="add del">
        <pc:chgData name="John Clark (PBO)" userId="0fe62083-84f9-4fff-b1f9-d303608a90b2" providerId="ADAL" clId="{F2CB90B7-5210-40BD-A970-DDB2350E636B}" dt="2021-08-26T11:11:50.070" v="1728" actId="47"/>
        <pc:sldMkLst>
          <pc:docMk/>
          <pc:sldMk cId="3847153881" sldId="401"/>
        </pc:sldMkLst>
      </pc:sldChg>
      <pc:sldChg chg="modSp add del mod">
        <pc:chgData name="John Clark (PBO)" userId="0fe62083-84f9-4fff-b1f9-d303608a90b2" providerId="ADAL" clId="{F2CB90B7-5210-40BD-A970-DDB2350E636B}" dt="2021-08-26T11:12:09.114" v="1734" actId="14100"/>
        <pc:sldMkLst>
          <pc:docMk/>
          <pc:sldMk cId="3569034909" sldId="402"/>
        </pc:sldMkLst>
        <pc:spChg chg="mod">
          <ac:chgData name="John Clark (PBO)" userId="0fe62083-84f9-4fff-b1f9-d303608a90b2" providerId="ADAL" clId="{F2CB90B7-5210-40BD-A970-DDB2350E636B}" dt="2021-08-26T11:12:09.114" v="1734" actId="14100"/>
          <ac:spMkLst>
            <pc:docMk/>
            <pc:sldMk cId="3569034909" sldId="402"/>
            <ac:spMk id="2" creationId="{0FCF791A-F0C1-423E-A9A9-FE39A3AEB581}"/>
          </ac:spMkLst>
        </pc:spChg>
      </pc:sldChg>
      <pc:sldChg chg="modSp add mod">
        <pc:chgData name="John Clark (PBO)" userId="0fe62083-84f9-4fff-b1f9-d303608a90b2" providerId="ADAL" clId="{F2CB90B7-5210-40BD-A970-DDB2350E636B}" dt="2021-08-26T11:11:59.708" v="1732" actId="1076"/>
        <pc:sldMkLst>
          <pc:docMk/>
          <pc:sldMk cId="1240311696" sldId="403"/>
        </pc:sldMkLst>
        <pc:spChg chg="mod">
          <ac:chgData name="John Clark (PBO)" userId="0fe62083-84f9-4fff-b1f9-d303608a90b2" providerId="ADAL" clId="{F2CB90B7-5210-40BD-A970-DDB2350E636B}" dt="2021-08-26T11:11:59.708" v="1732" actId="1076"/>
          <ac:spMkLst>
            <pc:docMk/>
            <pc:sldMk cId="1240311696" sldId="403"/>
            <ac:spMk id="2" creationId="{0FCF791A-F0C1-423E-A9A9-FE39A3AEB581}"/>
          </ac:spMkLst>
        </pc:spChg>
      </pc:sldChg>
      <pc:sldChg chg="addSp delSp modSp new del mod">
        <pc:chgData name="John Clark (PBO)" userId="0fe62083-84f9-4fff-b1f9-d303608a90b2" providerId="ADAL" clId="{F2CB90B7-5210-40BD-A970-DDB2350E636B}" dt="2021-09-05T23:47:44.178" v="2460" actId="47"/>
        <pc:sldMkLst>
          <pc:docMk/>
          <pc:sldMk cId="668062013" sldId="404"/>
        </pc:sldMkLst>
        <pc:spChg chg="del">
          <ac:chgData name="John Clark (PBO)" userId="0fe62083-84f9-4fff-b1f9-d303608a90b2" providerId="ADAL" clId="{F2CB90B7-5210-40BD-A970-DDB2350E636B}" dt="2021-08-26T11:23:42.791" v="1736" actId="478"/>
          <ac:spMkLst>
            <pc:docMk/>
            <pc:sldMk cId="668062013" sldId="404"/>
            <ac:spMk id="2" creationId="{F0A8C089-A26C-44F3-A94D-D318813066A3}"/>
          </ac:spMkLst>
        </pc:spChg>
        <pc:spChg chg="mod">
          <ac:chgData name="John Clark (PBO)" userId="0fe62083-84f9-4fff-b1f9-d303608a90b2" providerId="ADAL" clId="{F2CB90B7-5210-40BD-A970-DDB2350E636B}" dt="2021-08-26T11:29:41.587" v="1833" actId="20577"/>
          <ac:spMkLst>
            <pc:docMk/>
            <pc:sldMk cId="668062013" sldId="404"/>
            <ac:spMk id="3" creationId="{D8D3C415-B9DE-42CC-B0B9-1A729BB80F67}"/>
          </ac:spMkLst>
        </pc:spChg>
        <pc:graphicFrameChg chg="add del mod">
          <ac:chgData name="John Clark (PBO)" userId="0fe62083-84f9-4fff-b1f9-d303608a90b2" providerId="ADAL" clId="{F2CB90B7-5210-40BD-A970-DDB2350E636B}" dt="2021-08-26T11:27:53.660" v="1751" actId="478"/>
          <ac:graphicFrameMkLst>
            <pc:docMk/>
            <pc:sldMk cId="668062013" sldId="404"/>
            <ac:graphicFrameMk id="4" creationId="{45AA51F6-D572-4C3B-A246-999C7E041EF0}"/>
          </ac:graphicFrameMkLst>
        </pc:graphicFrameChg>
        <pc:graphicFrameChg chg="add mod">
          <ac:chgData name="John Clark (PBO)" userId="0fe62083-84f9-4fff-b1f9-d303608a90b2" providerId="ADAL" clId="{F2CB90B7-5210-40BD-A970-DDB2350E636B}" dt="2021-09-05T23:25:32.458" v="2216"/>
          <ac:graphicFrameMkLst>
            <pc:docMk/>
            <pc:sldMk cId="668062013" sldId="404"/>
            <ac:graphicFrameMk id="4" creationId="{913ED44B-644C-4E05-BBA3-A289DFB06B65}"/>
          </ac:graphicFrameMkLst>
        </pc:graphicFrameChg>
        <pc:graphicFrameChg chg="add mod">
          <ac:chgData name="John Clark (PBO)" userId="0fe62083-84f9-4fff-b1f9-d303608a90b2" providerId="ADAL" clId="{F2CB90B7-5210-40BD-A970-DDB2350E636B}" dt="2021-08-26T11:28:01.777" v="1761"/>
          <ac:graphicFrameMkLst>
            <pc:docMk/>
            <pc:sldMk cId="668062013" sldId="404"/>
            <ac:graphicFrameMk id="5" creationId="{45AA51F6-D572-4C3B-A246-999C7E041EF0}"/>
          </ac:graphicFrameMkLst>
        </pc:graphicFrameChg>
        <pc:graphicFrameChg chg="add del mod">
          <ac:chgData name="John Clark (PBO)" userId="0fe62083-84f9-4fff-b1f9-d303608a90b2" providerId="ADAL" clId="{F2CB90B7-5210-40BD-A970-DDB2350E636B}" dt="2021-08-26T11:28:36.803" v="1773" actId="478"/>
          <ac:graphicFrameMkLst>
            <pc:docMk/>
            <pc:sldMk cId="668062013" sldId="404"/>
            <ac:graphicFrameMk id="6" creationId="{45AA51F6-D572-4C3B-A246-999C7E041EF0}"/>
          </ac:graphicFrameMkLst>
        </pc:graphicFrameChg>
        <pc:graphicFrameChg chg="add del mod">
          <ac:chgData name="John Clark (PBO)" userId="0fe62083-84f9-4fff-b1f9-d303608a90b2" providerId="ADAL" clId="{F2CB90B7-5210-40BD-A970-DDB2350E636B}" dt="2021-09-05T23:25:06.965" v="2171" actId="478"/>
          <ac:graphicFrameMkLst>
            <pc:docMk/>
            <pc:sldMk cId="668062013" sldId="404"/>
            <ac:graphicFrameMk id="7" creationId="{45AA51F6-D572-4C3B-A246-999C7E041EF0}"/>
          </ac:graphicFrameMkLst>
        </pc:graphicFrameChg>
      </pc:sldChg>
      <pc:sldChg chg="modSp add del">
        <pc:chgData name="John Clark (PBO)" userId="0fe62083-84f9-4fff-b1f9-d303608a90b2" providerId="ADAL" clId="{F2CB90B7-5210-40BD-A970-DDB2350E636B}" dt="2021-08-26T11:27:50.623" v="1750" actId="47"/>
        <pc:sldMkLst>
          <pc:docMk/>
          <pc:sldMk cId="2160696211" sldId="405"/>
        </pc:sldMkLst>
        <pc:graphicFrameChg chg="mod">
          <ac:chgData name="John Clark (PBO)" userId="0fe62083-84f9-4fff-b1f9-d303608a90b2" providerId="ADAL" clId="{F2CB90B7-5210-40BD-A970-DDB2350E636B}" dt="2021-08-26T11:26:40.990" v="1749"/>
          <ac:graphicFrameMkLst>
            <pc:docMk/>
            <pc:sldMk cId="2160696211" sldId="405"/>
            <ac:graphicFrameMk id="4" creationId="{45AA51F6-D572-4C3B-A246-999C7E041EF0}"/>
          </ac:graphicFrameMkLst>
        </pc:graphicFrameChg>
      </pc:sldChg>
      <pc:sldChg chg="addSp delSp modSp add del mod">
        <pc:chgData name="John Clark (PBO)" userId="0fe62083-84f9-4fff-b1f9-d303608a90b2" providerId="ADAL" clId="{F2CB90B7-5210-40BD-A970-DDB2350E636B}" dt="2021-09-05T23:26:36.508" v="2220" actId="47"/>
        <pc:sldMkLst>
          <pc:docMk/>
          <pc:sldMk cId="2944710734" sldId="405"/>
        </pc:sldMkLst>
        <pc:graphicFrameChg chg="add mod">
          <ac:chgData name="John Clark (PBO)" userId="0fe62083-84f9-4fff-b1f9-d303608a90b2" providerId="ADAL" clId="{F2CB90B7-5210-40BD-A970-DDB2350E636B}" dt="2021-08-26T11:31:39.631" v="1868"/>
          <ac:graphicFrameMkLst>
            <pc:docMk/>
            <pc:sldMk cId="2944710734" sldId="405"/>
            <ac:graphicFrameMk id="4" creationId="{45AA51F6-D572-4C3B-A246-999C7E041EF0}"/>
          </ac:graphicFrameMkLst>
        </pc:graphicFrameChg>
        <pc:graphicFrameChg chg="del">
          <ac:chgData name="John Clark (PBO)" userId="0fe62083-84f9-4fff-b1f9-d303608a90b2" providerId="ADAL" clId="{F2CB90B7-5210-40BD-A970-DDB2350E636B}" dt="2021-08-26T11:29:55.068" v="1837" actId="478"/>
          <ac:graphicFrameMkLst>
            <pc:docMk/>
            <pc:sldMk cId="2944710734" sldId="405"/>
            <ac:graphicFrameMk id="7" creationId="{45AA51F6-D572-4C3B-A246-999C7E041EF0}"/>
          </ac:graphicFrameMkLst>
        </pc:graphicFrameChg>
      </pc:sldChg>
      <pc:sldChg chg="add del">
        <pc:chgData name="John Clark (PBO)" userId="0fe62083-84f9-4fff-b1f9-d303608a90b2" providerId="ADAL" clId="{F2CB90B7-5210-40BD-A970-DDB2350E636B}" dt="2021-08-26T11:29:49.627" v="1835"/>
        <pc:sldMkLst>
          <pc:docMk/>
          <pc:sldMk cId="3947667697" sldId="405"/>
        </pc:sldMkLst>
      </pc:sldChg>
      <pc:sldChg chg="add del">
        <pc:chgData name="John Clark (PBO)" userId="0fe62083-84f9-4fff-b1f9-d303608a90b2" providerId="ADAL" clId="{F2CB90B7-5210-40BD-A970-DDB2350E636B}" dt="2021-09-05T23:27:01.419" v="2222" actId="47"/>
        <pc:sldMkLst>
          <pc:docMk/>
          <pc:sldMk cId="1099653909" sldId="406"/>
        </pc:sldMkLst>
      </pc:sldChg>
      <pc:sldChg chg="addSp delSp modSp add del mod">
        <pc:chgData name="John Clark (PBO)" userId="0fe62083-84f9-4fff-b1f9-d303608a90b2" providerId="ADAL" clId="{F2CB90B7-5210-40BD-A970-DDB2350E636B}" dt="2021-09-05T23:28:19.996" v="2275" actId="47"/>
        <pc:sldMkLst>
          <pc:docMk/>
          <pc:sldMk cId="470523507" sldId="407"/>
        </pc:sldMkLst>
        <pc:graphicFrameChg chg="del">
          <ac:chgData name="John Clark (PBO)" userId="0fe62083-84f9-4fff-b1f9-d303608a90b2" providerId="ADAL" clId="{F2CB90B7-5210-40BD-A970-DDB2350E636B}" dt="2021-08-26T11:41:40.484" v="1871" actId="478"/>
          <ac:graphicFrameMkLst>
            <pc:docMk/>
            <pc:sldMk cId="470523507" sldId="407"/>
            <ac:graphicFrameMk id="4" creationId="{45AA51F6-D572-4C3B-A246-999C7E041EF0}"/>
          </ac:graphicFrameMkLst>
        </pc:graphicFrameChg>
        <pc:graphicFrameChg chg="add del mod">
          <ac:chgData name="John Clark (PBO)" userId="0fe62083-84f9-4fff-b1f9-d303608a90b2" providerId="ADAL" clId="{F2CB90B7-5210-40BD-A970-DDB2350E636B}" dt="2021-08-26T11:43:48.433" v="1890" actId="478"/>
          <ac:graphicFrameMkLst>
            <pc:docMk/>
            <pc:sldMk cId="470523507" sldId="407"/>
            <ac:graphicFrameMk id="5" creationId="{45AA51F6-D572-4C3B-A246-999C7E041EF0}"/>
          </ac:graphicFrameMkLst>
        </pc:graphicFrameChg>
        <pc:graphicFrameChg chg="add del mod">
          <ac:chgData name="John Clark (PBO)" userId="0fe62083-84f9-4fff-b1f9-d303608a90b2" providerId="ADAL" clId="{F2CB90B7-5210-40BD-A970-DDB2350E636B}" dt="2021-08-26T11:45:52.350" v="1909" actId="478"/>
          <ac:graphicFrameMkLst>
            <pc:docMk/>
            <pc:sldMk cId="470523507" sldId="407"/>
            <ac:graphicFrameMk id="6" creationId="{BD9B01FE-68D2-4604-985E-25BF31C2B150}"/>
          </ac:graphicFrameMkLst>
        </pc:graphicFrameChg>
        <pc:graphicFrameChg chg="add mod">
          <ac:chgData name="John Clark (PBO)" userId="0fe62083-84f9-4fff-b1f9-d303608a90b2" providerId="ADAL" clId="{F2CB90B7-5210-40BD-A970-DDB2350E636B}" dt="2021-08-26T11:46:20.306" v="1924"/>
          <ac:graphicFrameMkLst>
            <pc:docMk/>
            <pc:sldMk cId="470523507" sldId="407"/>
            <ac:graphicFrameMk id="7" creationId="{BD9B01FE-68D2-4604-985E-25BF31C2B150}"/>
          </ac:graphicFrameMkLst>
        </pc:graphicFrameChg>
      </pc:sldChg>
      <pc:sldChg chg="modSp new mod">
        <pc:chgData name="John Clark (PBO)" userId="0fe62083-84f9-4fff-b1f9-d303608a90b2" providerId="ADAL" clId="{F2CB90B7-5210-40BD-A970-DDB2350E636B}" dt="2021-08-26T13:06:07.326" v="2124" actId="20577"/>
        <pc:sldMkLst>
          <pc:docMk/>
          <pc:sldMk cId="2427017951" sldId="408"/>
        </pc:sldMkLst>
        <pc:spChg chg="mod">
          <ac:chgData name="John Clark (PBO)" userId="0fe62083-84f9-4fff-b1f9-d303608a90b2" providerId="ADAL" clId="{F2CB90B7-5210-40BD-A970-DDB2350E636B}" dt="2021-08-26T13:06:07.326" v="2124" actId="20577"/>
          <ac:spMkLst>
            <pc:docMk/>
            <pc:sldMk cId="2427017951" sldId="408"/>
            <ac:spMk id="3" creationId="{8906F8C2-8CE4-4FA6-AAE0-56C422CAB19B}"/>
          </ac:spMkLst>
        </pc:spChg>
      </pc:sldChg>
      <pc:sldChg chg="delSp modSp add mod">
        <pc:chgData name="John Clark (PBO)" userId="0fe62083-84f9-4fff-b1f9-d303608a90b2" providerId="ADAL" clId="{F2CB90B7-5210-40BD-A970-DDB2350E636B}" dt="2021-08-26T13:25:59.768" v="2161" actId="403"/>
        <pc:sldMkLst>
          <pc:docMk/>
          <pc:sldMk cId="688195046" sldId="409"/>
        </pc:sldMkLst>
        <pc:graphicFrameChg chg="mod">
          <ac:chgData name="John Clark (PBO)" userId="0fe62083-84f9-4fff-b1f9-d303608a90b2" providerId="ADAL" clId="{F2CB90B7-5210-40BD-A970-DDB2350E636B}" dt="2021-08-26T13:25:59.768" v="2161" actId="403"/>
          <ac:graphicFrameMkLst>
            <pc:docMk/>
            <pc:sldMk cId="688195046" sldId="409"/>
            <ac:graphicFrameMk id="9" creationId="{3A1CAB94-F19E-449E-BE49-EA807E6ADC10}"/>
          </ac:graphicFrameMkLst>
        </pc:graphicFrameChg>
        <pc:cxnChg chg="del">
          <ac:chgData name="John Clark (PBO)" userId="0fe62083-84f9-4fff-b1f9-d303608a90b2" providerId="ADAL" clId="{F2CB90B7-5210-40BD-A970-DDB2350E636B}" dt="2021-08-26T13:25:43.379" v="2157" actId="478"/>
          <ac:cxnSpMkLst>
            <pc:docMk/>
            <pc:sldMk cId="688195046" sldId="409"/>
            <ac:cxnSpMk id="3" creationId="{880FF452-50C8-4901-9F96-05061D50876C}"/>
          </ac:cxnSpMkLst>
        </pc:cxnChg>
        <pc:cxnChg chg="del">
          <ac:chgData name="John Clark (PBO)" userId="0fe62083-84f9-4fff-b1f9-d303608a90b2" providerId="ADAL" clId="{F2CB90B7-5210-40BD-A970-DDB2350E636B}" dt="2021-08-26T13:25:49.994" v="2159" actId="478"/>
          <ac:cxnSpMkLst>
            <pc:docMk/>
            <pc:sldMk cId="688195046" sldId="409"/>
            <ac:cxnSpMk id="8" creationId="{981988D7-29B0-4CF4-8E03-51C514CAE562}"/>
          </ac:cxnSpMkLst>
        </pc:cxnChg>
      </pc:sldChg>
      <pc:sldChg chg="delSp modSp add mod">
        <pc:chgData name="John Clark (PBO)" userId="0fe62083-84f9-4fff-b1f9-d303608a90b2" providerId="ADAL" clId="{F2CB90B7-5210-40BD-A970-DDB2350E636B}" dt="2021-08-26T13:26:52.180" v="2166" actId="14100"/>
        <pc:sldMkLst>
          <pc:docMk/>
          <pc:sldMk cId="2554680658" sldId="410"/>
        </pc:sldMkLst>
        <pc:cxnChg chg="mod">
          <ac:chgData name="John Clark (PBO)" userId="0fe62083-84f9-4fff-b1f9-d303608a90b2" providerId="ADAL" clId="{F2CB90B7-5210-40BD-A970-DDB2350E636B}" dt="2021-08-26T13:26:52.180" v="2166" actId="14100"/>
          <ac:cxnSpMkLst>
            <pc:docMk/>
            <pc:sldMk cId="2554680658" sldId="410"/>
            <ac:cxnSpMk id="3" creationId="{880FF452-50C8-4901-9F96-05061D50876C}"/>
          </ac:cxnSpMkLst>
        </pc:cxnChg>
        <pc:cxnChg chg="del">
          <ac:chgData name="John Clark (PBO)" userId="0fe62083-84f9-4fff-b1f9-d303608a90b2" providerId="ADAL" clId="{F2CB90B7-5210-40BD-A970-DDB2350E636B}" dt="2021-08-26T13:26:23.274" v="2165" actId="478"/>
          <ac:cxnSpMkLst>
            <pc:docMk/>
            <pc:sldMk cId="2554680658" sldId="410"/>
            <ac:cxnSpMk id="8" creationId="{981988D7-29B0-4CF4-8E03-51C514CAE562}"/>
          </ac:cxnSpMkLst>
        </pc:cxnChg>
      </pc:sldChg>
      <pc:sldChg chg="add">
        <pc:chgData name="John Clark (PBO)" userId="0fe62083-84f9-4fff-b1f9-d303608a90b2" providerId="ADAL" clId="{F2CB90B7-5210-40BD-A970-DDB2350E636B}" dt="2021-08-26T13:30:33.551" v="2167"/>
        <pc:sldMkLst>
          <pc:docMk/>
          <pc:sldMk cId="3510644056" sldId="411"/>
        </pc:sldMkLst>
      </pc:sldChg>
      <pc:sldChg chg="add del">
        <pc:chgData name="John Clark (PBO)" userId="0fe62083-84f9-4fff-b1f9-d303608a90b2" providerId="ADAL" clId="{F2CB90B7-5210-40BD-A970-DDB2350E636B}" dt="2021-09-05T23:47:44.740" v="2461" actId="47"/>
        <pc:sldMkLst>
          <pc:docMk/>
          <pc:sldMk cId="1295442573" sldId="413"/>
        </pc:sldMkLst>
      </pc:sldChg>
      <pc:sldChg chg="add del">
        <pc:chgData name="John Clark (PBO)" userId="0fe62083-84f9-4fff-b1f9-d303608a90b2" providerId="ADAL" clId="{F2CB90B7-5210-40BD-A970-DDB2350E636B}" dt="2021-09-05T23:47:47.210" v="2462" actId="47"/>
        <pc:sldMkLst>
          <pc:docMk/>
          <pc:sldMk cId="3083233460" sldId="414"/>
        </pc:sldMkLst>
      </pc:sldChg>
      <pc:sldChg chg="addSp delSp modSp add del mod">
        <pc:chgData name="John Clark (PBO)" userId="0fe62083-84f9-4fff-b1f9-d303608a90b2" providerId="ADAL" clId="{F2CB90B7-5210-40BD-A970-DDB2350E636B}" dt="2021-09-05T23:47:49.973" v="2463" actId="47"/>
        <pc:sldMkLst>
          <pc:docMk/>
          <pc:sldMk cId="1022440039" sldId="415"/>
        </pc:sldMkLst>
        <pc:graphicFrameChg chg="del">
          <ac:chgData name="John Clark (PBO)" userId="0fe62083-84f9-4fff-b1f9-d303608a90b2" providerId="ADAL" clId="{F2CB90B7-5210-40BD-A970-DDB2350E636B}" dt="2021-09-05T23:27:08.974" v="2224" actId="478"/>
          <ac:graphicFrameMkLst>
            <pc:docMk/>
            <pc:sldMk cId="1022440039" sldId="415"/>
            <ac:graphicFrameMk id="4" creationId="{913ED44B-644C-4E05-BBA3-A289DFB06B65}"/>
          </ac:graphicFrameMkLst>
        </pc:graphicFrameChg>
        <pc:graphicFrameChg chg="add mod">
          <ac:chgData name="John Clark (PBO)" userId="0fe62083-84f9-4fff-b1f9-d303608a90b2" providerId="ADAL" clId="{F2CB90B7-5210-40BD-A970-DDB2350E636B}" dt="2021-09-05T23:28:02.034" v="2274" actId="1036"/>
          <ac:graphicFrameMkLst>
            <pc:docMk/>
            <pc:sldMk cId="1022440039" sldId="415"/>
            <ac:graphicFrameMk id="5" creationId="{8D251F0F-04EB-4D4B-9B87-4380246B9B40}"/>
          </ac:graphicFrameMkLst>
        </pc:graphicFrameChg>
      </pc:sldChg>
      <pc:sldChg chg="modSp add del addCm">
        <pc:chgData name="John Clark (PBO)" userId="0fe62083-84f9-4fff-b1f9-d303608a90b2" providerId="ADAL" clId="{F2CB90B7-5210-40BD-A970-DDB2350E636B}" dt="2021-09-05T23:49:43.140" v="2476" actId="47"/>
        <pc:sldMkLst>
          <pc:docMk/>
          <pc:sldMk cId="1203900075" sldId="416"/>
        </pc:sldMkLst>
        <pc:graphicFrameChg chg="mod">
          <ac:chgData name="John Clark (PBO)" userId="0fe62083-84f9-4fff-b1f9-d303608a90b2" providerId="ADAL" clId="{F2CB90B7-5210-40BD-A970-DDB2350E636B}" dt="2021-09-05T23:48:17.311" v="2467"/>
          <ac:graphicFrameMkLst>
            <pc:docMk/>
            <pc:sldMk cId="1203900075" sldId="416"/>
            <ac:graphicFrameMk id="5" creationId="{8D251F0F-04EB-4D4B-9B87-4380246B9B40}"/>
          </ac:graphicFrameMkLst>
        </pc:graphicFrameChg>
      </pc:sldChg>
      <pc:sldChg chg="add">
        <pc:chgData name="John Clark (PBO)" userId="0fe62083-84f9-4fff-b1f9-d303608a90b2" providerId="ADAL" clId="{F2CB90B7-5210-40BD-A970-DDB2350E636B}" dt="2021-09-05T23:47:53.033" v="2464"/>
        <pc:sldMkLst>
          <pc:docMk/>
          <pc:sldMk cId="3318224009" sldId="417"/>
        </pc:sldMkLst>
      </pc:sldChg>
      <pc:sldChg chg="add del">
        <pc:chgData name="John Clark (PBO)" userId="0fe62083-84f9-4fff-b1f9-d303608a90b2" providerId="ADAL" clId="{F2CB90B7-5210-40BD-A970-DDB2350E636B}" dt="2021-09-05T23:49:02.418" v="2468" actId="47"/>
        <pc:sldMkLst>
          <pc:docMk/>
          <pc:sldMk cId="2165364425" sldId="418"/>
        </pc:sldMkLst>
      </pc:sldChg>
      <pc:sldChg chg="modSp add">
        <pc:chgData name="John Clark (PBO)" userId="0fe62083-84f9-4fff-b1f9-d303608a90b2" providerId="ADAL" clId="{F2CB90B7-5210-40BD-A970-DDB2350E636B}" dt="2021-09-05T23:49:13.451" v="2471"/>
        <pc:sldMkLst>
          <pc:docMk/>
          <pc:sldMk cId="3118177393" sldId="418"/>
        </pc:sldMkLst>
        <pc:graphicFrameChg chg="mod">
          <ac:chgData name="John Clark (PBO)" userId="0fe62083-84f9-4fff-b1f9-d303608a90b2" providerId="ADAL" clId="{F2CB90B7-5210-40BD-A970-DDB2350E636B}" dt="2021-09-05T23:49:13.451" v="2471"/>
          <ac:graphicFrameMkLst>
            <pc:docMk/>
            <pc:sldMk cId="3118177393" sldId="418"/>
            <ac:graphicFrameMk id="5" creationId="{8D251F0F-04EB-4D4B-9B87-4380246B9B40}"/>
          </ac:graphicFrameMkLst>
        </pc:graphicFrameChg>
      </pc:sldChg>
      <pc:sldChg chg="add">
        <pc:chgData name="John Clark (PBO)" userId="0fe62083-84f9-4fff-b1f9-d303608a90b2" providerId="ADAL" clId="{F2CB90B7-5210-40BD-A970-DDB2350E636B}" dt="2021-09-05T23:49:26.538" v="2474"/>
        <pc:sldMkLst>
          <pc:docMk/>
          <pc:sldMk cId="64881210" sldId="419"/>
        </pc:sldMkLst>
      </pc:sldChg>
      <pc:sldChg chg="add del">
        <pc:chgData name="John Clark (PBO)" userId="0fe62083-84f9-4fff-b1f9-d303608a90b2" providerId="ADAL" clId="{F2CB90B7-5210-40BD-A970-DDB2350E636B}" dt="2021-09-05T23:49:24.810" v="2473" actId="47"/>
        <pc:sldMkLst>
          <pc:docMk/>
          <pc:sldMk cId="2860012340" sldId="419"/>
        </pc:sldMkLst>
      </pc:sldChg>
      <pc:sldChg chg="add">
        <pc:chgData name="John Clark (PBO)" userId="0fe62083-84f9-4fff-b1f9-d303608a90b2" providerId="ADAL" clId="{F2CB90B7-5210-40BD-A970-DDB2350E636B}" dt="2021-09-05T23:49:39.228" v="2475"/>
        <pc:sldMkLst>
          <pc:docMk/>
          <pc:sldMk cId="268488176" sldId="420"/>
        </pc:sldMkLst>
      </pc:sldChg>
      <pc:sldChg chg="modSp add mod">
        <pc:chgData name="John Clark (PBO)" userId="0fe62083-84f9-4fff-b1f9-d303608a90b2" providerId="ADAL" clId="{F2CB90B7-5210-40BD-A970-DDB2350E636B}" dt="2021-09-12T06:04:23.101" v="2979" actId="1038"/>
        <pc:sldMkLst>
          <pc:docMk/>
          <pc:sldMk cId="3881086791" sldId="421"/>
        </pc:sldMkLst>
        <pc:spChg chg="mod">
          <ac:chgData name="John Clark (PBO)" userId="0fe62083-84f9-4fff-b1f9-d303608a90b2" providerId="ADAL" clId="{F2CB90B7-5210-40BD-A970-DDB2350E636B}" dt="2021-09-12T06:04:00.650" v="2967" actId="403"/>
          <ac:spMkLst>
            <pc:docMk/>
            <pc:sldMk cId="3881086791" sldId="421"/>
            <ac:spMk id="4" creationId="{5DA088BE-25F5-4305-9067-DAB4863CA23E}"/>
          </ac:spMkLst>
        </pc:spChg>
        <pc:picChg chg="mod">
          <ac:chgData name="John Clark (PBO)" userId="0fe62083-84f9-4fff-b1f9-d303608a90b2" providerId="ADAL" clId="{F2CB90B7-5210-40BD-A970-DDB2350E636B}" dt="2021-09-12T06:04:23.101" v="2979" actId="1038"/>
          <ac:picMkLst>
            <pc:docMk/>
            <pc:sldMk cId="3881086791" sldId="421"/>
            <ac:picMk id="5" creationId="{777FDE56-A7B8-4E46-8DE2-279405634B3D}"/>
          </ac:picMkLst>
        </pc:picChg>
      </pc:sldChg>
      <pc:sldChg chg="modSp mod">
        <pc:chgData name="John Clark (PBO)" userId="0fe62083-84f9-4fff-b1f9-d303608a90b2" providerId="ADAL" clId="{F2CB90B7-5210-40BD-A970-DDB2350E636B}" dt="2021-09-12T05:31:48.259" v="2881" actId="20577"/>
        <pc:sldMkLst>
          <pc:docMk/>
          <pc:sldMk cId="1883637355" sldId="427"/>
        </pc:sldMkLst>
        <pc:spChg chg="mod">
          <ac:chgData name="John Clark (PBO)" userId="0fe62083-84f9-4fff-b1f9-d303608a90b2" providerId="ADAL" clId="{F2CB90B7-5210-40BD-A970-DDB2350E636B}" dt="2021-09-12T05:31:48.259" v="2881" actId="20577"/>
          <ac:spMkLst>
            <pc:docMk/>
            <pc:sldMk cId="1883637355" sldId="427"/>
            <ac:spMk id="12" creationId="{565ACD7B-4C28-4BC6-8710-FD89E96F39AB}"/>
          </ac:spMkLst>
        </pc:spChg>
      </pc:sldChg>
      <pc:sldChg chg="delCm">
        <pc:chgData name="John Clark (PBO)" userId="0fe62083-84f9-4fff-b1f9-d303608a90b2" providerId="ADAL" clId="{F2CB90B7-5210-40BD-A970-DDB2350E636B}" dt="2021-09-13T00:40:33.018" v="3584" actId="1592"/>
        <pc:sldMkLst>
          <pc:docMk/>
          <pc:sldMk cId="2937198964" sldId="436"/>
        </pc:sldMkLst>
      </pc:sldChg>
      <pc:sldChg chg="modSp mod">
        <pc:chgData name="John Clark (PBO)" userId="0fe62083-84f9-4fff-b1f9-d303608a90b2" providerId="ADAL" clId="{F2CB90B7-5210-40BD-A970-DDB2350E636B}" dt="2021-09-12T05:16:47.179" v="2480" actId="255"/>
        <pc:sldMkLst>
          <pc:docMk/>
          <pc:sldMk cId="2394253783" sldId="442"/>
        </pc:sldMkLst>
        <pc:spChg chg="mod">
          <ac:chgData name="John Clark (PBO)" userId="0fe62083-84f9-4fff-b1f9-d303608a90b2" providerId="ADAL" clId="{F2CB90B7-5210-40BD-A970-DDB2350E636B}" dt="2021-09-12T05:16:47.179" v="2480" actId="255"/>
          <ac:spMkLst>
            <pc:docMk/>
            <pc:sldMk cId="2394253783" sldId="442"/>
            <ac:spMk id="64" creationId="{B5318681-B078-4E47-BB81-39D0A18603F2}"/>
          </ac:spMkLst>
        </pc:spChg>
      </pc:sldChg>
      <pc:sldChg chg="del">
        <pc:chgData name="John Clark (PBO)" userId="0fe62083-84f9-4fff-b1f9-d303608a90b2" providerId="ADAL" clId="{F2CB90B7-5210-40BD-A970-DDB2350E636B}" dt="2021-09-12T05:21:15.602" v="2616" actId="47"/>
        <pc:sldMkLst>
          <pc:docMk/>
          <pc:sldMk cId="750791165" sldId="445"/>
        </pc:sldMkLst>
      </pc:sldChg>
      <pc:sldChg chg="del">
        <pc:chgData name="John Clark (PBO)" userId="0fe62083-84f9-4fff-b1f9-d303608a90b2" providerId="ADAL" clId="{F2CB90B7-5210-40BD-A970-DDB2350E636B}" dt="2021-09-12T05:21:14.105" v="2615" actId="47"/>
        <pc:sldMkLst>
          <pc:docMk/>
          <pc:sldMk cId="1068774846" sldId="446"/>
        </pc:sldMkLst>
      </pc:sldChg>
      <pc:sldChg chg="addSp delSp modSp del mod">
        <pc:chgData name="John Clark (PBO)" userId="0fe62083-84f9-4fff-b1f9-d303608a90b2" providerId="ADAL" clId="{F2CB90B7-5210-40BD-A970-DDB2350E636B}" dt="2021-09-12T05:22:30.612" v="2645" actId="47"/>
        <pc:sldMkLst>
          <pc:docMk/>
          <pc:sldMk cId="3255236555" sldId="447"/>
        </pc:sldMkLst>
        <pc:spChg chg="mod">
          <ac:chgData name="John Clark (PBO)" userId="0fe62083-84f9-4fff-b1f9-d303608a90b2" providerId="ADAL" clId="{F2CB90B7-5210-40BD-A970-DDB2350E636B}" dt="2021-09-12T05:19:57.336" v="2528" actId="20577"/>
          <ac:spMkLst>
            <pc:docMk/>
            <pc:sldMk cId="3255236555" sldId="447"/>
            <ac:spMk id="13" creationId="{69B0E6B3-7E89-4896-BB6A-E79417688B8A}"/>
          </ac:spMkLst>
        </pc:spChg>
        <pc:spChg chg="mod">
          <ac:chgData name="John Clark (PBO)" userId="0fe62083-84f9-4fff-b1f9-d303608a90b2" providerId="ADAL" clId="{F2CB90B7-5210-40BD-A970-DDB2350E636B}" dt="2021-09-12T05:20:41.079" v="2593" actId="1037"/>
          <ac:spMkLst>
            <pc:docMk/>
            <pc:sldMk cId="3255236555" sldId="447"/>
            <ac:spMk id="14" creationId="{10F36ABC-BF38-4EC4-9BFA-095D11E1CE4D}"/>
          </ac:spMkLst>
        </pc:spChg>
        <pc:spChg chg="mod">
          <ac:chgData name="John Clark (PBO)" userId="0fe62083-84f9-4fff-b1f9-d303608a90b2" providerId="ADAL" clId="{F2CB90B7-5210-40BD-A970-DDB2350E636B}" dt="2021-09-12T05:20:27.241" v="2578" actId="20577"/>
          <ac:spMkLst>
            <pc:docMk/>
            <pc:sldMk cId="3255236555" sldId="447"/>
            <ac:spMk id="15" creationId="{8C4F5013-8758-4E58-96FF-B626501F4438}"/>
          </ac:spMkLst>
        </pc:spChg>
        <pc:spChg chg="mod">
          <ac:chgData name="John Clark (PBO)" userId="0fe62083-84f9-4fff-b1f9-d303608a90b2" providerId="ADAL" clId="{F2CB90B7-5210-40BD-A970-DDB2350E636B}" dt="2021-09-12T05:21:00.399" v="2614" actId="1037"/>
          <ac:spMkLst>
            <pc:docMk/>
            <pc:sldMk cId="3255236555" sldId="447"/>
            <ac:spMk id="16" creationId="{FF230EE8-5839-4C0C-BB9A-A2511C3B4B6F}"/>
          </ac:spMkLst>
        </pc:spChg>
        <pc:spChg chg="mod">
          <ac:chgData name="John Clark (PBO)" userId="0fe62083-84f9-4fff-b1f9-d303608a90b2" providerId="ADAL" clId="{F2CB90B7-5210-40BD-A970-DDB2350E636B}" dt="2021-09-12T05:20:47.776" v="2608" actId="1037"/>
          <ac:spMkLst>
            <pc:docMk/>
            <pc:sldMk cId="3255236555" sldId="447"/>
            <ac:spMk id="17" creationId="{35C5E2C8-D79E-423C-A04D-25A7DD371AB7}"/>
          </ac:spMkLst>
        </pc:spChg>
        <pc:cxnChg chg="del mod">
          <ac:chgData name="John Clark (PBO)" userId="0fe62083-84f9-4fff-b1f9-d303608a90b2" providerId="ADAL" clId="{F2CB90B7-5210-40BD-A970-DDB2350E636B}" dt="2021-09-12T05:18:30.920" v="2497" actId="478"/>
          <ac:cxnSpMkLst>
            <pc:docMk/>
            <pc:sldMk cId="3255236555" sldId="447"/>
            <ac:cxnSpMk id="3" creationId="{E45A51EB-6A62-4D7B-BF61-CD9F4F180EAF}"/>
          </ac:cxnSpMkLst>
        </pc:cxnChg>
        <pc:cxnChg chg="del mod">
          <ac:chgData name="John Clark (PBO)" userId="0fe62083-84f9-4fff-b1f9-d303608a90b2" providerId="ADAL" clId="{F2CB90B7-5210-40BD-A970-DDB2350E636B}" dt="2021-09-12T05:18:31.712" v="2498" actId="478"/>
          <ac:cxnSpMkLst>
            <pc:docMk/>
            <pc:sldMk cId="3255236555" sldId="447"/>
            <ac:cxnSpMk id="5" creationId="{0198441D-3D9F-462C-A08B-6350A5C41EA0}"/>
          </ac:cxnSpMkLst>
        </pc:cxnChg>
        <pc:cxnChg chg="del mod">
          <ac:chgData name="John Clark (PBO)" userId="0fe62083-84f9-4fff-b1f9-d303608a90b2" providerId="ADAL" clId="{F2CB90B7-5210-40BD-A970-DDB2350E636B}" dt="2021-09-12T05:18:32.386" v="2499" actId="478"/>
          <ac:cxnSpMkLst>
            <pc:docMk/>
            <pc:sldMk cId="3255236555" sldId="447"/>
            <ac:cxnSpMk id="7" creationId="{DC9B0EA5-C01B-4F2A-B9B9-46400CC09064}"/>
          </ac:cxnSpMkLst>
        </pc:cxnChg>
        <pc:cxnChg chg="del mod">
          <ac:chgData name="John Clark (PBO)" userId="0fe62083-84f9-4fff-b1f9-d303608a90b2" providerId="ADAL" clId="{F2CB90B7-5210-40BD-A970-DDB2350E636B}" dt="2021-09-12T05:21:25.695" v="2619" actId="478"/>
          <ac:cxnSpMkLst>
            <pc:docMk/>
            <pc:sldMk cId="3255236555" sldId="447"/>
            <ac:cxnSpMk id="9" creationId="{35B322B6-8C77-4D33-953B-50DDB8AE3A1D}"/>
          </ac:cxnSpMkLst>
        </pc:cxnChg>
        <pc:cxnChg chg="add mod">
          <ac:chgData name="John Clark (PBO)" userId="0fe62083-84f9-4fff-b1f9-d303608a90b2" providerId="ADAL" clId="{F2CB90B7-5210-40BD-A970-DDB2350E636B}" dt="2021-09-12T05:18:24.241" v="2496" actId="14100"/>
          <ac:cxnSpMkLst>
            <pc:docMk/>
            <pc:sldMk cId="3255236555" sldId="447"/>
            <ac:cxnSpMk id="18" creationId="{A570337D-98AB-4944-8FB7-62E167EC8965}"/>
          </ac:cxnSpMkLst>
        </pc:cxnChg>
        <pc:cxnChg chg="add mod">
          <ac:chgData name="John Clark (PBO)" userId="0fe62083-84f9-4fff-b1f9-d303608a90b2" providerId="ADAL" clId="{F2CB90B7-5210-40BD-A970-DDB2350E636B}" dt="2021-09-12T05:18:15.794" v="2494" actId="14100"/>
          <ac:cxnSpMkLst>
            <pc:docMk/>
            <pc:sldMk cId="3255236555" sldId="447"/>
            <ac:cxnSpMk id="19" creationId="{08A4A5FF-6C1C-4230-915A-A8B34DA7EAFC}"/>
          </ac:cxnSpMkLst>
        </pc:cxnChg>
        <pc:cxnChg chg="del mod">
          <ac:chgData name="John Clark (PBO)" userId="0fe62083-84f9-4fff-b1f9-d303608a90b2" providerId="ADAL" clId="{F2CB90B7-5210-40BD-A970-DDB2350E636B}" dt="2021-09-12T05:21:27.236" v="2620" actId="478"/>
          <ac:cxnSpMkLst>
            <pc:docMk/>
            <pc:sldMk cId="3255236555" sldId="447"/>
            <ac:cxnSpMk id="22" creationId="{66952A6E-1D05-451B-A29F-FFA5DBC1BC69}"/>
          </ac:cxnSpMkLst>
        </pc:cxnChg>
        <pc:cxnChg chg="add mod">
          <ac:chgData name="John Clark (PBO)" userId="0fe62083-84f9-4fff-b1f9-d303608a90b2" providerId="ADAL" clId="{F2CB90B7-5210-40BD-A970-DDB2350E636B}" dt="2021-09-12T05:18:08.585" v="2492" actId="1076"/>
          <ac:cxnSpMkLst>
            <pc:docMk/>
            <pc:sldMk cId="3255236555" sldId="447"/>
            <ac:cxnSpMk id="23" creationId="{549D227B-371E-441A-B012-3D688410966B}"/>
          </ac:cxnSpMkLst>
        </pc:cxnChg>
        <pc:cxnChg chg="add mod">
          <ac:chgData name="John Clark (PBO)" userId="0fe62083-84f9-4fff-b1f9-d303608a90b2" providerId="ADAL" clId="{F2CB90B7-5210-40BD-A970-DDB2350E636B}" dt="2021-09-12T05:19:01.722" v="2503" actId="692"/>
          <ac:cxnSpMkLst>
            <pc:docMk/>
            <pc:sldMk cId="3255236555" sldId="447"/>
            <ac:cxnSpMk id="27" creationId="{68D3C34D-B576-46B7-A877-537DEC933E14}"/>
          </ac:cxnSpMkLst>
        </pc:cxnChg>
        <pc:cxnChg chg="add mod">
          <ac:chgData name="John Clark (PBO)" userId="0fe62083-84f9-4fff-b1f9-d303608a90b2" providerId="ADAL" clId="{F2CB90B7-5210-40BD-A970-DDB2350E636B}" dt="2021-09-12T05:19:26.382" v="2514" actId="14100"/>
          <ac:cxnSpMkLst>
            <pc:docMk/>
            <pc:sldMk cId="3255236555" sldId="447"/>
            <ac:cxnSpMk id="29" creationId="{19EC5994-05D2-4240-801E-951641B93B6F}"/>
          </ac:cxnSpMkLst>
        </pc:cxnChg>
        <pc:cxnChg chg="add mod">
          <ac:chgData name="John Clark (PBO)" userId="0fe62083-84f9-4fff-b1f9-d303608a90b2" providerId="ADAL" clId="{F2CB90B7-5210-40BD-A970-DDB2350E636B}" dt="2021-09-12T05:20:51.359" v="2609" actId="1037"/>
          <ac:cxnSpMkLst>
            <pc:docMk/>
            <pc:sldMk cId="3255236555" sldId="447"/>
            <ac:cxnSpMk id="32" creationId="{13ADA410-0969-4739-B830-777970246CB9}"/>
          </ac:cxnSpMkLst>
        </pc:cxnChg>
      </pc:sldChg>
      <pc:sldChg chg="addSp delSp modSp mod delAnim">
        <pc:chgData name="John Clark (PBO)" userId="0fe62083-84f9-4fff-b1f9-d303608a90b2" providerId="ADAL" clId="{F2CB90B7-5210-40BD-A970-DDB2350E636B}" dt="2021-09-12T10:10:09.921" v="3472" actId="20577"/>
        <pc:sldMkLst>
          <pc:docMk/>
          <pc:sldMk cId="3367683314" sldId="450"/>
        </pc:sldMkLst>
        <pc:spChg chg="add mod">
          <ac:chgData name="John Clark (PBO)" userId="0fe62083-84f9-4fff-b1f9-d303608a90b2" providerId="ADAL" clId="{F2CB90B7-5210-40BD-A970-DDB2350E636B}" dt="2021-09-12T10:10:09.921" v="3472" actId="20577"/>
          <ac:spMkLst>
            <pc:docMk/>
            <pc:sldMk cId="3367683314" sldId="450"/>
            <ac:spMk id="2" creationId="{8696F329-4449-4C9B-A94A-D030FFC4E4B9}"/>
          </ac:spMkLst>
        </pc:spChg>
        <pc:spChg chg="mod">
          <ac:chgData name="John Clark (PBO)" userId="0fe62083-84f9-4fff-b1f9-d303608a90b2" providerId="ADAL" clId="{F2CB90B7-5210-40BD-A970-DDB2350E636B}" dt="2021-09-12T10:09:03.690" v="3402" actId="20577"/>
          <ac:spMkLst>
            <pc:docMk/>
            <pc:sldMk cId="3367683314" sldId="450"/>
            <ac:spMk id="10" creationId="{00000000-0000-0000-0000-000000000000}"/>
          </ac:spMkLst>
        </pc:spChg>
        <pc:spChg chg="del">
          <ac:chgData name="John Clark (PBO)" userId="0fe62083-84f9-4fff-b1f9-d303608a90b2" providerId="ADAL" clId="{F2CB90B7-5210-40BD-A970-DDB2350E636B}" dt="2021-09-12T09:57:52.373" v="3172" actId="478"/>
          <ac:spMkLst>
            <pc:docMk/>
            <pc:sldMk cId="3367683314" sldId="450"/>
            <ac:spMk id="22" creationId="{4310F021-BEBA-4A22-919C-69DC49AAFEDD}"/>
          </ac:spMkLst>
        </pc:spChg>
      </pc:sldChg>
      <pc:sldChg chg="delSp modSp add del mod">
        <pc:chgData name="John Clark (PBO)" userId="0fe62083-84f9-4fff-b1f9-d303608a90b2" providerId="ADAL" clId="{F2CB90B7-5210-40BD-A970-DDB2350E636B}" dt="2021-09-12T05:22:31.795" v="2646" actId="47"/>
        <pc:sldMkLst>
          <pc:docMk/>
          <pc:sldMk cId="3081395096" sldId="453"/>
        </pc:sldMkLst>
        <pc:cxnChg chg="del mod">
          <ac:chgData name="John Clark (PBO)" userId="0fe62083-84f9-4fff-b1f9-d303608a90b2" providerId="ADAL" clId="{F2CB90B7-5210-40BD-A970-DDB2350E636B}" dt="2021-09-12T05:21:30.031" v="2621" actId="478"/>
          <ac:cxnSpMkLst>
            <pc:docMk/>
            <pc:sldMk cId="3081395096" sldId="453"/>
            <ac:cxnSpMk id="9" creationId="{35B322B6-8C77-4D33-953B-50DDB8AE3A1D}"/>
          </ac:cxnSpMkLst>
        </pc:cxnChg>
        <pc:cxnChg chg="del">
          <ac:chgData name="John Clark (PBO)" userId="0fe62083-84f9-4fff-b1f9-d303608a90b2" providerId="ADAL" clId="{F2CB90B7-5210-40BD-A970-DDB2350E636B}" dt="2021-09-12T05:21:31.206" v="2622" actId="478"/>
          <ac:cxnSpMkLst>
            <pc:docMk/>
            <pc:sldMk cId="3081395096" sldId="453"/>
            <ac:cxnSpMk id="22" creationId="{66952A6E-1D05-451B-A29F-FFA5DBC1BC69}"/>
          </ac:cxnSpMkLst>
        </pc:cxnChg>
      </pc:sldChg>
      <pc:sldChg chg="delSp modSp add del mod">
        <pc:chgData name="John Clark (PBO)" userId="0fe62083-84f9-4fff-b1f9-d303608a90b2" providerId="ADAL" clId="{F2CB90B7-5210-40BD-A970-DDB2350E636B}" dt="2021-09-12T05:27:38.456" v="2755" actId="47"/>
        <pc:sldMkLst>
          <pc:docMk/>
          <pc:sldMk cId="2146248975" sldId="454"/>
        </pc:sldMkLst>
        <pc:spChg chg="mod">
          <ac:chgData name="John Clark (PBO)" userId="0fe62083-84f9-4fff-b1f9-d303608a90b2" providerId="ADAL" clId="{F2CB90B7-5210-40BD-A970-DDB2350E636B}" dt="2021-09-12T05:21:43.568" v="2629" actId="1037"/>
          <ac:spMkLst>
            <pc:docMk/>
            <pc:sldMk cId="2146248975" sldId="454"/>
            <ac:spMk id="12" creationId="{1C14AB01-BD37-403D-B4EF-FFDD80D4246A}"/>
          </ac:spMkLst>
        </pc:spChg>
        <pc:spChg chg="mod">
          <ac:chgData name="John Clark (PBO)" userId="0fe62083-84f9-4fff-b1f9-d303608a90b2" providerId="ADAL" clId="{F2CB90B7-5210-40BD-A970-DDB2350E636B}" dt="2021-09-12T05:22:10.823" v="2642" actId="1037"/>
          <ac:spMkLst>
            <pc:docMk/>
            <pc:sldMk cId="2146248975" sldId="454"/>
            <ac:spMk id="14" creationId="{10F36ABC-BF38-4EC4-9BFA-095D11E1CE4D}"/>
          </ac:spMkLst>
        </pc:spChg>
        <pc:cxnChg chg="del mod">
          <ac:chgData name="John Clark (PBO)" userId="0fe62083-84f9-4fff-b1f9-d303608a90b2" providerId="ADAL" clId="{F2CB90B7-5210-40BD-A970-DDB2350E636B}" dt="2021-09-12T05:22:19.590" v="2643" actId="478"/>
          <ac:cxnSpMkLst>
            <pc:docMk/>
            <pc:sldMk cId="2146248975" sldId="454"/>
            <ac:cxnSpMk id="9" creationId="{35B322B6-8C77-4D33-953B-50DDB8AE3A1D}"/>
          </ac:cxnSpMkLst>
        </pc:cxnChg>
        <pc:cxnChg chg="del">
          <ac:chgData name="John Clark (PBO)" userId="0fe62083-84f9-4fff-b1f9-d303608a90b2" providerId="ADAL" clId="{F2CB90B7-5210-40BD-A970-DDB2350E636B}" dt="2021-09-12T05:22:20.558" v="2644" actId="478"/>
          <ac:cxnSpMkLst>
            <pc:docMk/>
            <pc:sldMk cId="2146248975" sldId="454"/>
            <ac:cxnSpMk id="22" creationId="{66952A6E-1D05-451B-A29F-FFA5DBC1BC69}"/>
          </ac:cxnSpMkLst>
        </pc:cxnChg>
        <pc:cxnChg chg="mod">
          <ac:chgData name="John Clark (PBO)" userId="0fe62083-84f9-4fff-b1f9-d303608a90b2" providerId="ADAL" clId="{F2CB90B7-5210-40BD-A970-DDB2350E636B}" dt="2021-09-12T05:21:47.151" v="2630" actId="1076"/>
          <ac:cxnSpMkLst>
            <pc:docMk/>
            <pc:sldMk cId="2146248975" sldId="454"/>
            <ac:cxnSpMk id="27" creationId="{68D3C34D-B576-46B7-A877-537DEC933E14}"/>
          </ac:cxnSpMkLst>
        </pc:cxnChg>
        <pc:cxnChg chg="mod">
          <ac:chgData name="John Clark (PBO)" userId="0fe62083-84f9-4fff-b1f9-d303608a90b2" providerId="ADAL" clId="{F2CB90B7-5210-40BD-A970-DDB2350E636B}" dt="2021-09-12T05:22:02.849" v="2633" actId="14100"/>
          <ac:cxnSpMkLst>
            <pc:docMk/>
            <pc:sldMk cId="2146248975" sldId="454"/>
            <ac:cxnSpMk id="29" creationId="{19EC5994-05D2-4240-801E-951641B93B6F}"/>
          </ac:cxnSpMkLst>
        </pc:cxnChg>
      </pc:sldChg>
      <pc:sldChg chg="addSp modSp add mod">
        <pc:chgData name="John Clark (PBO)" userId="0fe62083-84f9-4fff-b1f9-d303608a90b2" providerId="ADAL" clId="{F2CB90B7-5210-40BD-A970-DDB2350E636B}" dt="2021-09-12T05:29:26.362" v="2802" actId="255"/>
        <pc:sldMkLst>
          <pc:docMk/>
          <pc:sldMk cId="1753422134" sldId="455"/>
        </pc:sldMkLst>
        <pc:spChg chg="mod">
          <ac:chgData name="John Clark (PBO)" userId="0fe62083-84f9-4fff-b1f9-d303608a90b2" providerId="ADAL" clId="{F2CB90B7-5210-40BD-A970-DDB2350E636B}" dt="2021-09-12T05:29:26.362" v="2802" actId="255"/>
          <ac:spMkLst>
            <pc:docMk/>
            <pc:sldMk cId="1753422134" sldId="455"/>
            <ac:spMk id="11" creationId="{2755642B-B4BB-4488-98EC-A8AAAD235E8E}"/>
          </ac:spMkLst>
        </pc:spChg>
        <pc:spChg chg="mod">
          <ac:chgData name="John Clark (PBO)" userId="0fe62083-84f9-4fff-b1f9-d303608a90b2" providerId="ADAL" clId="{F2CB90B7-5210-40BD-A970-DDB2350E636B}" dt="2021-09-12T05:26:48.192" v="2717" actId="1037"/>
          <ac:spMkLst>
            <pc:docMk/>
            <pc:sldMk cId="1753422134" sldId="455"/>
            <ac:spMk id="13" creationId="{69B0E6B3-7E89-4896-BB6A-E79417688B8A}"/>
          </ac:spMkLst>
        </pc:spChg>
        <pc:spChg chg="mod">
          <ac:chgData name="John Clark (PBO)" userId="0fe62083-84f9-4fff-b1f9-d303608a90b2" providerId="ADAL" clId="{F2CB90B7-5210-40BD-A970-DDB2350E636B}" dt="2021-09-12T05:26:54.186" v="2750" actId="1037"/>
          <ac:spMkLst>
            <pc:docMk/>
            <pc:sldMk cId="1753422134" sldId="455"/>
            <ac:spMk id="16" creationId="{FF230EE8-5839-4C0C-BB9A-A2511C3B4B6F}"/>
          </ac:spMkLst>
        </pc:spChg>
        <pc:spChg chg="mod">
          <ac:chgData name="John Clark (PBO)" userId="0fe62083-84f9-4fff-b1f9-d303608a90b2" providerId="ADAL" clId="{F2CB90B7-5210-40BD-A970-DDB2350E636B}" dt="2021-09-12T05:26:18.549" v="2692" actId="207"/>
          <ac:spMkLst>
            <pc:docMk/>
            <pc:sldMk cId="1753422134" sldId="455"/>
            <ac:spMk id="20" creationId="{FF43AD8E-C20A-426F-9DC6-7C109CAA0141}"/>
          </ac:spMkLst>
        </pc:spChg>
        <pc:cxnChg chg="mod">
          <ac:chgData name="John Clark (PBO)" userId="0fe62083-84f9-4fff-b1f9-d303608a90b2" providerId="ADAL" clId="{F2CB90B7-5210-40BD-A970-DDB2350E636B}" dt="2021-09-12T05:27:00.650" v="2752" actId="14100"/>
          <ac:cxnSpMkLst>
            <pc:docMk/>
            <pc:sldMk cId="1753422134" sldId="455"/>
            <ac:cxnSpMk id="18" creationId="{A570337D-98AB-4944-8FB7-62E167EC8965}"/>
          </ac:cxnSpMkLst>
        </pc:cxnChg>
        <pc:cxnChg chg="mod">
          <ac:chgData name="John Clark (PBO)" userId="0fe62083-84f9-4fff-b1f9-d303608a90b2" providerId="ADAL" clId="{F2CB90B7-5210-40BD-A970-DDB2350E636B}" dt="2021-09-12T05:27:10.965" v="2754" actId="14100"/>
          <ac:cxnSpMkLst>
            <pc:docMk/>
            <pc:sldMk cId="1753422134" sldId="455"/>
            <ac:cxnSpMk id="19" creationId="{08A4A5FF-6C1C-4230-915A-A8B34DA7EAFC}"/>
          </ac:cxnSpMkLst>
        </pc:cxnChg>
        <pc:cxnChg chg="add mod">
          <ac:chgData name="John Clark (PBO)" userId="0fe62083-84f9-4fff-b1f9-d303608a90b2" providerId="ADAL" clId="{F2CB90B7-5210-40BD-A970-DDB2350E636B}" dt="2021-09-12T05:26:37.517" v="2695" actId="692"/>
          <ac:cxnSpMkLst>
            <pc:docMk/>
            <pc:sldMk cId="1753422134" sldId="455"/>
            <ac:cxnSpMk id="22" creationId="{7AFBE858-FE26-41ED-955F-57DB25BA3C0D}"/>
          </ac:cxnSpMkLst>
        </pc:cxnChg>
      </pc:sldChg>
      <pc:sldChg chg="addSp modSp add del mod">
        <pc:chgData name="John Clark (PBO)" userId="0fe62083-84f9-4fff-b1f9-d303608a90b2" providerId="ADAL" clId="{F2CB90B7-5210-40BD-A970-DDB2350E636B}" dt="2021-09-12T05:28:06.647" v="2761" actId="47"/>
        <pc:sldMkLst>
          <pc:docMk/>
          <pc:sldMk cId="2052907085" sldId="456"/>
        </pc:sldMkLst>
        <pc:cxnChg chg="add mod">
          <ac:chgData name="John Clark (PBO)" userId="0fe62083-84f9-4fff-b1f9-d303608a90b2" providerId="ADAL" clId="{F2CB90B7-5210-40BD-A970-DDB2350E636B}" dt="2021-09-12T05:24:05.754" v="2665" actId="692"/>
          <ac:cxnSpMkLst>
            <pc:docMk/>
            <pc:sldMk cId="2052907085" sldId="456"/>
            <ac:cxnSpMk id="22" creationId="{2477AE38-A5C0-46F5-A8CE-935CD222C904}"/>
          </ac:cxnSpMkLst>
        </pc:cxnChg>
      </pc:sldChg>
      <pc:sldChg chg="addSp delSp modSp add del mod">
        <pc:chgData name="John Clark (PBO)" userId="0fe62083-84f9-4fff-b1f9-d303608a90b2" providerId="ADAL" clId="{F2CB90B7-5210-40BD-A970-DDB2350E636B}" dt="2021-09-12T05:28:22.721" v="2765" actId="47"/>
        <pc:sldMkLst>
          <pc:docMk/>
          <pc:sldMk cId="1772450174" sldId="457"/>
        </pc:sldMkLst>
        <pc:cxnChg chg="del mod">
          <ac:chgData name="John Clark (PBO)" userId="0fe62083-84f9-4fff-b1f9-d303608a90b2" providerId="ADAL" clId="{F2CB90B7-5210-40BD-A970-DDB2350E636B}" dt="2021-09-12T05:25:19.883" v="2686" actId="478"/>
          <ac:cxnSpMkLst>
            <pc:docMk/>
            <pc:sldMk cId="1772450174" sldId="457"/>
            <ac:cxnSpMk id="22" creationId="{2477AE38-A5C0-46F5-A8CE-935CD222C904}"/>
          </ac:cxnSpMkLst>
        </pc:cxnChg>
        <pc:cxnChg chg="add mod">
          <ac:chgData name="John Clark (PBO)" userId="0fe62083-84f9-4fff-b1f9-d303608a90b2" providerId="ADAL" clId="{F2CB90B7-5210-40BD-A970-DDB2350E636B}" dt="2021-09-12T05:24:47.478" v="2674" actId="14100"/>
          <ac:cxnSpMkLst>
            <pc:docMk/>
            <pc:sldMk cId="1772450174" sldId="457"/>
            <ac:cxnSpMk id="24" creationId="{E9356EE7-460F-46DD-A790-42D4AD8730B0}"/>
          </ac:cxnSpMkLst>
        </pc:cxnChg>
        <pc:cxnChg chg="mod">
          <ac:chgData name="John Clark (PBO)" userId="0fe62083-84f9-4fff-b1f9-d303608a90b2" providerId="ADAL" clId="{F2CB90B7-5210-40BD-A970-DDB2350E636B}" dt="2021-09-12T05:25:08.876" v="2685" actId="14100"/>
          <ac:cxnSpMkLst>
            <pc:docMk/>
            <pc:sldMk cId="1772450174" sldId="457"/>
            <ac:cxnSpMk id="29" creationId="{19EC5994-05D2-4240-801E-951641B93B6F}"/>
          </ac:cxnSpMkLst>
        </pc:cxnChg>
      </pc:sldChg>
      <pc:sldChg chg="addSp modSp add mod">
        <pc:chgData name="John Clark (PBO)" userId="0fe62083-84f9-4fff-b1f9-d303608a90b2" providerId="ADAL" clId="{F2CB90B7-5210-40BD-A970-DDB2350E636B}" dt="2021-09-12T05:29:57.219" v="2833" actId="404"/>
        <pc:sldMkLst>
          <pc:docMk/>
          <pc:sldMk cId="345516788" sldId="458"/>
        </pc:sldMkLst>
        <pc:spChg chg="mod">
          <ac:chgData name="John Clark (PBO)" userId="0fe62083-84f9-4fff-b1f9-d303608a90b2" providerId="ADAL" clId="{F2CB90B7-5210-40BD-A970-DDB2350E636B}" dt="2021-09-12T05:29:57.219" v="2833" actId="404"/>
          <ac:spMkLst>
            <pc:docMk/>
            <pc:sldMk cId="345516788" sldId="458"/>
            <ac:spMk id="11" creationId="{2755642B-B4BB-4488-98EC-A8AAAD235E8E}"/>
          </ac:spMkLst>
        </pc:spChg>
        <pc:cxnChg chg="add mod">
          <ac:chgData name="John Clark (PBO)" userId="0fe62083-84f9-4fff-b1f9-d303608a90b2" providerId="ADAL" clId="{F2CB90B7-5210-40BD-A970-DDB2350E636B}" dt="2021-09-12T05:28:01.364" v="2760" actId="14100"/>
          <ac:cxnSpMkLst>
            <pc:docMk/>
            <pc:sldMk cId="345516788" sldId="458"/>
            <ac:cxnSpMk id="24" creationId="{80099A78-22A1-4B30-A09B-94EE41FEA0DD}"/>
          </ac:cxnSpMkLst>
        </pc:cxnChg>
      </pc:sldChg>
      <pc:sldChg chg="addSp modSp add mod ord">
        <pc:chgData name="John Clark (PBO)" userId="0fe62083-84f9-4fff-b1f9-d303608a90b2" providerId="ADAL" clId="{F2CB90B7-5210-40BD-A970-DDB2350E636B}" dt="2021-09-12T12:08:06.344" v="3583"/>
        <pc:sldMkLst>
          <pc:docMk/>
          <pc:sldMk cId="3855223200" sldId="459"/>
        </pc:sldMkLst>
        <pc:spChg chg="mod">
          <ac:chgData name="John Clark (PBO)" userId="0fe62083-84f9-4fff-b1f9-d303608a90b2" providerId="ADAL" clId="{F2CB90B7-5210-40BD-A970-DDB2350E636B}" dt="2021-09-12T05:30:30.795" v="2865" actId="404"/>
          <ac:spMkLst>
            <pc:docMk/>
            <pc:sldMk cId="3855223200" sldId="459"/>
            <ac:spMk id="11" creationId="{2755642B-B4BB-4488-98EC-A8AAAD235E8E}"/>
          </ac:spMkLst>
        </pc:spChg>
        <pc:cxnChg chg="add mod">
          <ac:chgData name="John Clark (PBO)" userId="0fe62083-84f9-4fff-b1f9-d303608a90b2" providerId="ADAL" clId="{F2CB90B7-5210-40BD-A970-DDB2350E636B}" dt="2021-09-12T05:31:04.584" v="2868" actId="14100"/>
          <ac:cxnSpMkLst>
            <pc:docMk/>
            <pc:sldMk cId="3855223200" sldId="459"/>
            <ac:cxnSpMk id="24" creationId="{486C55D1-438C-4B1D-A701-527BCF550011}"/>
          </ac:cxnSpMkLst>
        </pc:cxnChg>
        <pc:cxnChg chg="add mod">
          <ac:chgData name="John Clark (PBO)" userId="0fe62083-84f9-4fff-b1f9-d303608a90b2" providerId="ADAL" clId="{F2CB90B7-5210-40BD-A970-DDB2350E636B}" dt="2021-09-12T05:28:20.848" v="2764"/>
          <ac:cxnSpMkLst>
            <pc:docMk/>
            <pc:sldMk cId="3855223200" sldId="459"/>
            <ac:cxnSpMk id="25" creationId="{5EAF9929-C8A1-4FAD-BC7F-FAEE82391D0D}"/>
          </ac:cxnSpMkLst>
        </pc:cxnChg>
      </pc:sldChg>
      <pc:sldChg chg="addSp delSp modSp add mod ord">
        <pc:chgData name="John Clark (PBO)" userId="0fe62083-84f9-4fff-b1f9-d303608a90b2" providerId="ADAL" clId="{F2CB90B7-5210-40BD-A970-DDB2350E636B}" dt="2021-09-12T10:01:29.450" v="3207"/>
        <pc:sldMkLst>
          <pc:docMk/>
          <pc:sldMk cId="3832392055" sldId="460"/>
        </pc:sldMkLst>
        <pc:spChg chg="add mod">
          <ac:chgData name="John Clark (PBO)" userId="0fe62083-84f9-4fff-b1f9-d303608a90b2" providerId="ADAL" clId="{F2CB90B7-5210-40BD-A970-DDB2350E636B}" dt="2021-09-12T09:54:18.780" v="3064" actId="1036"/>
          <ac:spMkLst>
            <pc:docMk/>
            <pc:sldMk cId="3832392055" sldId="460"/>
            <ac:spMk id="2" creationId="{38C51119-493C-45F0-8797-B58D54B7762D}"/>
          </ac:spMkLst>
        </pc:spChg>
        <pc:spChg chg="del">
          <ac:chgData name="John Clark (PBO)" userId="0fe62083-84f9-4fff-b1f9-d303608a90b2" providerId="ADAL" clId="{F2CB90B7-5210-40BD-A970-DDB2350E636B}" dt="2021-09-12T09:54:54.804" v="3100" actId="478"/>
          <ac:spMkLst>
            <pc:docMk/>
            <pc:sldMk cId="3832392055" sldId="460"/>
            <ac:spMk id="16" creationId="{FF230EE8-5839-4C0C-BB9A-A2511C3B4B6F}"/>
          </ac:spMkLst>
        </pc:spChg>
        <pc:spChg chg="mod">
          <ac:chgData name="John Clark (PBO)" userId="0fe62083-84f9-4fff-b1f9-d303608a90b2" providerId="ADAL" clId="{F2CB90B7-5210-40BD-A970-DDB2350E636B}" dt="2021-09-12T10:01:29.450" v="3207"/>
          <ac:spMkLst>
            <pc:docMk/>
            <pc:sldMk cId="3832392055" sldId="460"/>
            <ac:spMk id="20" creationId="{FF43AD8E-C20A-426F-9DC6-7C109CAA0141}"/>
          </ac:spMkLst>
        </pc:spChg>
        <pc:spChg chg="add mod">
          <ac:chgData name="John Clark (PBO)" userId="0fe62083-84f9-4fff-b1f9-d303608a90b2" providerId="ADAL" clId="{F2CB90B7-5210-40BD-A970-DDB2350E636B}" dt="2021-09-12T09:54:29.402" v="3082" actId="1035"/>
          <ac:spMkLst>
            <pc:docMk/>
            <pc:sldMk cId="3832392055" sldId="460"/>
            <ac:spMk id="24" creationId="{5136D6C4-66F7-4D83-BD0D-A460E06EB04A}"/>
          </ac:spMkLst>
        </pc:spChg>
        <pc:spChg chg="add mod">
          <ac:chgData name="John Clark (PBO)" userId="0fe62083-84f9-4fff-b1f9-d303608a90b2" providerId="ADAL" clId="{F2CB90B7-5210-40BD-A970-DDB2350E636B}" dt="2021-09-12T09:54:38.177" v="3098" actId="1035"/>
          <ac:spMkLst>
            <pc:docMk/>
            <pc:sldMk cId="3832392055" sldId="460"/>
            <ac:spMk id="25" creationId="{F9C0785F-3059-45EC-98F3-D031ED64BDCE}"/>
          </ac:spMkLst>
        </pc:spChg>
        <pc:spChg chg="add mod">
          <ac:chgData name="John Clark (PBO)" userId="0fe62083-84f9-4fff-b1f9-d303608a90b2" providerId="ADAL" clId="{F2CB90B7-5210-40BD-A970-DDB2350E636B}" dt="2021-09-12T09:55:28.570" v="3166" actId="1037"/>
          <ac:spMkLst>
            <pc:docMk/>
            <pc:sldMk cId="3832392055" sldId="460"/>
            <ac:spMk id="26" creationId="{B9E3972F-2337-41CA-A407-6E2C1AADCD4C}"/>
          </ac:spMkLst>
        </pc:spChg>
      </pc:sldChg>
      <pc:sldChg chg="modSp add del mod">
        <pc:chgData name="John Clark (PBO)" userId="0fe62083-84f9-4fff-b1f9-d303608a90b2" providerId="ADAL" clId="{F2CB90B7-5210-40BD-A970-DDB2350E636B}" dt="2021-09-12T09:55:43.368" v="3167" actId="47"/>
        <pc:sldMkLst>
          <pc:docMk/>
          <pc:sldMk cId="2068725653" sldId="461"/>
        </pc:sldMkLst>
        <pc:spChg chg="mod">
          <ac:chgData name="John Clark (PBO)" userId="0fe62083-84f9-4fff-b1f9-d303608a90b2" providerId="ADAL" clId="{F2CB90B7-5210-40BD-A970-DDB2350E636B}" dt="2021-09-12T05:33:42.503" v="2909" actId="20577"/>
          <ac:spMkLst>
            <pc:docMk/>
            <pc:sldMk cId="2068725653" sldId="461"/>
            <ac:spMk id="16" creationId="{FF230EE8-5839-4C0C-BB9A-A2511C3B4B6F}"/>
          </ac:spMkLst>
        </pc:spChg>
      </pc:sldChg>
      <pc:sldChg chg="addSp delSp modSp new mod ord">
        <pc:chgData name="John Clark (PBO)" userId="0fe62083-84f9-4fff-b1f9-d303608a90b2" providerId="ADAL" clId="{F2CB90B7-5210-40BD-A970-DDB2350E636B}" dt="2021-09-12T06:29:10.661" v="2994"/>
        <pc:sldMkLst>
          <pc:docMk/>
          <pc:sldMk cId="1266288457" sldId="462"/>
        </pc:sldMkLst>
        <pc:spChg chg="del">
          <ac:chgData name="John Clark (PBO)" userId="0fe62083-84f9-4fff-b1f9-d303608a90b2" providerId="ADAL" clId="{F2CB90B7-5210-40BD-A970-DDB2350E636B}" dt="2021-09-12T06:23:33.755" v="2987" actId="478"/>
          <ac:spMkLst>
            <pc:docMk/>
            <pc:sldMk cId="1266288457" sldId="462"/>
            <ac:spMk id="2" creationId="{51E9FCCD-BED5-4906-B254-472AFC25FCC1}"/>
          </ac:spMkLst>
        </pc:spChg>
        <pc:spChg chg="del">
          <ac:chgData name="John Clark (PBO)" userId="0fe62083-84f9-4fff-b1f9-d303608a90b2" providerId="ADAL" clId="{F2CB90B7-5210-40BD-A970-DDB2350E636B}" dt="2021-09-12T06:23:30.475" v="2986" actId="478"/>
          <ac:spMkLst>
            <pc:docMk/>
            <pc:sldMk cId="1266288457" sldId="462"/>
            <ac:spMk id="3" creationId="{829F97C3-A593-439C-8118-A9DD8FB3F063}"/>
          </ac:spMkLst>
        </pc:spChg>
        <pc:picChg chg="add mod">
          <ac:chgData name="John Clark (PBO)" userId="0fe62083-84f9-4fff-b1f9-d303608a90b2" providerId="ADAL" clId="{F2CB90B7-5210-40BD-A970-DDB2350E636B}" dt="2021-09-12T06:23:44.339" v="2992" actId="14100"/>
          <ac:picMkLst>
            <pc:docMk/>
            <pc:sldMk cId="1266288457" sldId="462"/>
            <ac:picMk id="5" creationId="{8F6668C4-646E-472A-9D50-57B7C7ECEDC2}"/>
          </ac:picMkLst>
        </pc:picChg>
      </pc:sldChg>
      <pc:sldChg chg="modSp add mod">
        <pc:chgData name="John Clark (PBO)" userId="0fe62083-84f9-4fff-b1f9-d303608a90b2" providerId="ADAL" clId="{F2CB90B7-5210-40BD-A970-DDB2350E636B}" dt="2021-09-12T10:01:26.021" v="3206"/>
        <pc:sldMkLst>
          <pc:docMk/>
          <pc:sldMk cId="4195857425" sldId="463"/>
        </pc:sldMkLst>
        <pc:spChg chg="mod">
          <ac:chgData name="John Clark (PBO)" userId="0fe62083-84f9-4fff-b1f9-d303608a90b2" providerId="ADAL" clId="{F2CB90B7-5210-40BD-A970-DDB2350E636B}" dt="2021-09-12T10:01:26.021" v="3206"/>
          <ac:spMkLst>
            <pc:docMk/>
            <pc:sldMk cId="4195857425" sldId="463"/>
            <ac:spMk id="20" creationId="{FF43AD8E-C20A-426F-9DC6-7C109CAA0141}"/>
          </ac:spMkLst>
        </pc:spChg>
      </pc:sldChg>
      <pc:sldChg chg="delSp modSp add mod">
        <pc:chgData name="John Clark (PBO)" userId="0fe62083-84f9-4fff-b1f9-d303608a90b2" providerId="ADAL" clId="{F2CB90B7-5210-40BD-A970-DDB2350E636B}" dt="2021-09-12T10:01:18.742" v="3205" actId="20577"/>
        <pc:sldMkLst>
          <pc:docMk/>
          <pc:sldMk cId="1120066322" sldId="464"/>
        </pc:sldMkLst>
        <pc:spChg chg="del">
          <ac:chgData name="John Clark (PBO)" userId="0fe62083-84f9-4fff-b1f9-d303608a90b2" providerId="ADAL" clId="{F2CB90B7-5210-40BD-A970-DDB2350E636B}" dt="2021-09-12T09:55:47.804" v="3169" actId="478"/>
          <ac:spMkLst>
            <pc:docMk/>
            <pc:sldMk cId="1120066322" sldId="464"/>
            <ac:spMk id="2" creationId="{38C51119-493C-45F0-8797-B58D54B7762D}"/>
          </ac:spMkLst>
        </pc:spChg>
        <pc:spChg chg="mod">
          <ac:chgData name="John Clark (PBO)" userId="0fe62083-84f9-4fff-b1f9-d303608a90b2" providerId="ADAL" clId="{F2CB90B7-5210-40BD-A970-DDB2350E636B}" dt="2021-09-12T10:01:18.742" v="3205" actId="20577"/>
          <ac:spMkLst>
            <pc:docMk/>
            <pc:sldMk cId="1120066322" sldId="464"/>
            <ac:spMk id="20" creationId="{FF43AD8E-C20A-426F-9DC6-7C109CAA0141}"/>
          </ac:spMkLst>
        </pc:spChg>
        <pc:spChg chg="del">
          <ac:chgData name="John Clark (PBO)" userId="0fe62083-84f9-4fff-b1f9-d303608a90b2" providerId="ADAL" clId="{F2CB90B7-5210-40BD-A970-DDB2350E636B}" dt="2021-09-12T09:55:50.691" v="3170" actId="478"/>
          <ac:spMkLst>
            <pc:docMk/>
            <pc:sldMk cId="1120066322" sldId="464"/>
            <ac:spMk id="24" creationId="{5136D6C4-66F7-4D83-BD0D-A460E06EB04A}"/>
          </ac:spMkLst>
        </pc:spChg>
        <pc:spChg chg="del">
          <ac:chgData name="John Clark (PBO)" userId="0fe62083-84f9-4fff-b1f9-d303608a90b2" providerId="ADAL" clId="{F2CB90B7-5210-40BD-A970-DDB2350E636B}" dt="2021-09-12T09:55:53.025" v="3171" actId="478"/>
          <ac:spMkLst>
            <pc:docMk/>
            <pc:sldMk cId="1120066322" sldId="464"/>
            <ac:spMk id="25" creationId="{F9C0785F-3059-45EC-98F3-D031ED64BDCE}"/>
          </ac:spMkLst>
        </pc:spChg>
      </pc:sldChg>
      <pc:sldChg chg="add del">
        <pc:chgData name="John Clark (PBO)" userId="0fe62083-84f9-4fff-b1f9-d303608a90b2" providerId="ADAL" clId="{F2CB90B7-5210-40BD-A970-DDB2350E636B}" dt="2021-09-12T09:58:34.399" v="3174" actId="47"/>
        <pc:sldMkLst>
          <pc:docMk/>
          <pc:sldMk cId="648958044" sldId="465"/>
        </pc:sldMkLst>
      </pc:sldChg>
      <pc:sldChg chg="add">
        <pc:chgData name="John Clark (PBO)" userId="0fe62083-84f9-4fff-b1f9-d303608a90b2" providerId="ADAL" clId="{F2CB90B7-5210-40BD-A970-DDB2350E636B}" dt="2021-09-12T11:39:57.566" v="3473"/>
        <pc:sldMkLst>
          <pc:docMk/>
          <pc:sldMk cId="4101297025" sldId="465"/>
        </pc:sldMkLst>
      </pc:sldChg>
      <pc:sldChg chg="add del">
        <pc:chgData name="John Clark (PBO)" userId="0fe62083-84f9-4fff-b1f9-d303608a90b2" providerId="ADAL" clId="{F2CB90B7-5210-40BD-A970-DDB2350E636B}" dt="2021-09-12T11:51:18.061" v="3581" actId="47"/>
        <pc:sldMkLst>
          <pc:docMk/>
          <pc:sldMk cId="1146092078" sldId="466"/>
        </pc:sldMkLst>
      </pc:sldChg>
      <pc:sldChg chg="addSp delSp modSp add mod">
        <pc:chgData name="John Clark (PBO)" userId="0fe62083-84f9-4fff-b1f9-d303608a90b2" providerId="ADAL" clId="{F2CB90B7-5210-40BD-A970-DDB2350E636B}" dt="2021-09-12T11:49:13.672" v="3580" actId="404"/>
        <pc:sldMkLst>
          <pc:docMk/>
          <pc:sldMk cId="1850932902" sldId="467"/>
        </pc:sldMkLst>
        <pc:spChg chg="add mod">
          <ac:chgData name="John Clark (PBO)" userId="0fe62083-84f9-4fff-b1f9-d303608a90b2" providerId="ADAL" clId="{F2CB90B7-5210-40BD-A970-DDB2350E636B}" dt="2021-09-12T11:48:35.327" v="3524" actId="2085"/>
          <ac:spMkLst>
            <pc:docMk/>
            <pc:sldMk cId="1850932902" sldId="467"/>
            <ac:spMk id="4" creationId="{2AD293B0-66ED-4CAF-A61B-4F68B606D8DA}"/>
          </ac:spMkLst>
        </pc:spChg>
        <pc:spChg chg="del">
          <ac:chgData name="John Clark (PBO)" userId="0fe62083-84f9-4fff-b1f9-d303608a90b2" providerId="ADAL" clId="{F2CB90B7-5210-40BD-A970-DDB2350E636B}" dt="2021-09-12T11:46:43.662" v="3489" actId="478"/>
          <ac:spMkLst>
            <pc:docMk/>
            <pc:sldMk cId="1850932902" sldId="467"/>
            <ac:spMk id="9" creationId="{13C98B5B-388A-4067-9EF0-AA7E26601832}"/>
          </ac:spMkLst>
        </pc:spChg>
        <pc:spChg chg="mod">
          <ac:chgData name="John Clark (PBO)" userId="0fe62083-84f9-4fff-b1f9-d303608a90b2" providerId="ADAL" clId="{F2CB90B7-5210-40BD-A970-DDB2350E636B}" dt="2021-09-12T11:49:13.672" v="3580" actId="404"/>
          <ac:spMkLst>
            <pc:docMk/>
            <pc:sldMk cId="1850932902" sldId="467"/>
            <ac:spMk id="10" creationId="{00000000-0000-0000-0000-000000000000}"/>
          </ac:spMkLst>
        </pc:spChg>
        <pc:spChg chg="del">
          <ac:chgData name="John Clark (PBO)" userId="0fe62083-84f9-4fff-b1f9-d303608a90b2" providerId="ADAL" clId="{F2CB90B7-5210-40BD-A970-DDB2350E636B}" dt="2021-09-12T11:46:45.632" v="3490" actId="478"/>
          <ac:spMkLst>
            <pc:docMk/>
            <pc:sldMk cId="1850932902" sldId="467"/>
            <ac:spMk id="16" creationId="{20E01D55-3B2B-40B9-8557-0CD5A2A58413}"/>
          </ac:spMkLst>
        </pc:spChg>
        <pc:spChg chg="del">
          <ac:chgData name="John Clark (PBO)" userId="0fe62083-84f9-4fff-b1f9-d303608a90b2" providerId="ADAL" clId="{F2CB90B7-5210-40BD-A970-DDB2350E636B}" dt="2021-09-12T11:46:49.284" v="3492" actId="478"/>
          <ac:spMkLst>
            <pc:docMk/>
            <pc:sldMk cId="1850932902" sldId="467"/>
            <ac:spMk id="17" creationId="{BED35249-4BCD-4B23-BD1F-FEE9F24D0281}"/>
          </ac:spMkLst>
        </pc:spChg>
        <pc:spChg chg="del">
          <ac:chgData name="John Clark (PBO)" userId="0fe62083-84f9-4fff-b1f9-d303608a90b2" providerId="ADAL" clId="{F2CB90B7-5210-40BD-A970-DDB2350E636B}" dt="2021-09-12T11:46:47.440" v="3491" actId="478"/>
          <ac:spMkLst>
            <pc:docMk/>
            <pc:sldMk cId="1850932902" sldId="467"/>
            <ac:spMk id="18" creationId="{07452D8F-BDAD-4499-8FB6-EE3761EA9DB0}"/>
          </ac:spMkLst>
        </pc:spChg>
        <pc:graphicFrameChg chg="del">
          <ac:chgData name="John Clark (PBO)" userId="0fe62083-84f9-4fff-b1f9-d303608a90b2" providerId="ADAL" clId="{F2CB90B7-5210-40BD-A970-DDB2350E636B}" dt="2021-09-12T11:46:40.933" v="3488" actId="478"/>
          <ac:graphicFrameMkLst>
            <pc:docMk/>
            <pc:sldMk cId="1850932902" sldId="467"/>
            <ac:graphicFrameMk id="12" creationId="{CE8A49C9-EFEB-482D-86C4-211E15A2687A}"/>
          </ac:graphicFrameMkLst>
        </pc:graphicFrameChg>
        <pc:picChg chg="add mod">
          <ac:chgData name="John Clark (PBO)" userId="0fe62083-84f9-4fff-b1f9-d303608a90b2" providerId="ADAL" clId="{F2CB90B7-5210-40BD-A970-DDB2350E636B}" dt="2021-09-12T11:48:13.402" v="3520" actId="1076"/>
          <ac:picMkLst>
            <pc:docMk/>
            <pc:sldMk cId="1850932902" sldId="467"/>
            <ac:picMk id="3" creationId="{6F5F10E2-4B13-4810-94B3-109EEAEF3950}"/>
          </ac:picMkLst>
        </pc:picChg>
      </pc:sldChg>
      <pc:sldChg chg="addSp delSp add del mod addAnim delAnim">
        <pc:chgData name="John Clark (PBO)" userId="0fe62083-84f9-4fff-b1f9-d303608a90b2" providerId="ADAL" clId="{F2CB90B7-5210-40BD-A970-DDB2350E636B}" dt="2021-09-12T11:46:35.432" v="3486" actId="47"/>
        <pc:sldMkLst>
          <pc:docMk/>
          <pc:sldMk cId="2121462079" sldId="467"/>
        </pc:sldMkLst>
        <pc:spChg chg="add del">
          <ac:chgData name="John Clark (PBO)" userId="0fe62083-84f9-4fff-b1f9-d303608a90b2" providerId="ADAL" clId="{F2CB90B7-5210-40BD-A970-DDB2350E636B}" dt="2021-09-12T11:46:32.994" v="3484" actId="478"/>
          <ac:spMkLst>
            <pc:docMk/>
            <pc:sldMk cId="2121462079" sldId="467"/>
            <ac:spMk id="4" creationId="{0F88DCBD-6804-45BF-B138-43BC732A3B91}"/>
          </ac:spMkLst>
        </pc:spChg>
        <pc:spChg chg="add del">
          <ac:chgData name="John Clark (PBO)" userId="0fe62083-84f9-4fff-b1f9-d303608a90b2" providerId="ADAL" clId="{F2CB90B7-5210-40BD-A970-DDB2350E636B}" dt="2021-09-12T11:46:32.604" v="3482" actId="478"/>
          <ac:spMkLst>
            <pc:docMk/>
            <pc:sldMk cId="2121462079" sldId="467"/>
            <ac:spMk id="6" creationId="{51270715-5CC8-4EF6-8FB7-ED78B0EB5AC1}"/>
          </ac:spMkLst>
        </pc:spChg>
        <pc:spChg chg="add del">
          <ac:chgData name="John Clark (PBO)" userId="0fe62083-84f9-4fff-b1f9-d303608a90b2" providerId="ADAL" clId="{F2CB90B7-5210-40BD-A970-DDB2350E636B}" dt="2021-09-12T11:46:32.403" v="3481" actId="478"/>
          <ac:spMkLst>
            <pc:docMk/>
            <pc:sldMk cId="2121462079" sldId="467"/>
            <ac:spMk id="7" creationId="{9782B9D4-EF5A-4D04-99C4-6BE95653709B}"/>
          </ac:spMkLst>
        </pc:spChg>
        <pc:spChg chg="add del">
          <ac:chgData name="John Clark (PBO)" userId="0fe62083-84f9-4fff-b1f9-d303608a90b2" providerId="ADAL" clId="{F2CB90B7-5210-40BD-A970-DDB2350E636B}" dt="2021-09-12T11:46:32.801" v="3483" actId="478"/>
          <ac:spMkLst>
            <pc:docMk/>
            <pc:sldMk cId="2121462079" sldId="467"/>
            <ac:spMk id="12" creationId="{12BC02DB-1CB6-482D-9E2E-1FD5DBB52F16}"/>
          </ac:spMkLst>
        </pc:spChg>
        <pc:graphicFrameChg chg="add del">
          <ac:chgData name="John Clark (PBO)" userId="0fe62083-84f9-4fff-b1f9-d303608a90b2" providerId="ADAL" clId="{F2CB90B7-5210-40BD-A970-DDB2350E636B}" dt="2021-09-12T11:46:33.170" v="3485" actId="478"/>
          <ac:graphicFrameMkLst>
            <pc:docMk/>
            <pc:sldMk cId="2121462079" sldId="467"/>
            <ac:graphicFrameMk id="3" creationId="{18CBFB1E-8761-4766-A03E-7970681892B9}"/>
          </ac:graphicFrameMkLst>
        </pc:graphicFrameChg>
      </pc:sldChg>
      <pc:sldChg chg="addSp delSp modSp add mod">
        <pc:chgData name="John Clark (PBO)" userId="0fe62083-84f9-4fff-b1f9-d303608a90b2" providerId="ADAL" clId="{F2CB90B7-5210-40BD-A970-DDB2350E636B}" dt="2021-09-14T03:26:51.411" v="3644" actId="1037"/>
        <pc:sldMkLst>
          <pc:docMk/>
          <pc:sldMk cId="74221922" sldId="469"/>
        </pc:sldMkLst>
        <pc:spChg chg="add mod">
          <ac:chgData name="John Clark (PBO)" userId="0fe62083-84f9-4fff-b1f9-d303608a90b2" providerId="ADAL" clId="{F2CB90B7-5210-40BD-A970-DDB2350E636B}" dt="2021-09-13T07:26:25.555" v="3629" actId="1076"/>
          <ac:spMkLst>
            <pc:docMk/>
            <pc:sldMk cId="74221922" sldId="469"/>
            <ac:spMk id="3" creationId="{0D516EA6-5A12-4847-9FE5-1FA38253F275}"/>
          </ac:spMkLst>
        </pc:spChg>
        <pc:spChg chg="add mod">
          <ac:chgData name="John Clark (PBO)" userId="0fe62083-84f9-4fff-b1f9-d303608a90b2" providerId="ADAL" clId="{F2CB90B7-5210-40BD-A970-DDB2350E636B}" dt="2021-09-14T03:26:51.411" v="3644" actId="1037"/>
          <ac:spMkLst>
            <pc:docMk/>
            <pc:sldMk cId="74221922" sldId="469"/>
            <ac:spMk id="4" creationId="{878510E8-C52B-40B1-8575-3291CE1449AF}"/>
          </ac:spMkLst>
        </pc:spChg>
        <pc:spChg chg="add mod">
          <ac:chgData name="John Clark (PBO)" userId="0fe62083-84f9-4fff-b1f9-d303608a90b2" providerId="ADAL" clId="{F2CB90B7-5210-40BD-A970-DDB2350E636B}" dt="2021-09-13T07:25:37.467" v="3622" actId="1076"/>
          <ac:spMkLst>
            <pc:docMk/>
            <pc:sldMk cId="74221922" sldId="469"/>
            <ac:spMk id="5" creationId="{D753AE41-E27C-45D8-9F1F-1FEF32C900DD}"/>
          </ac:spMkLst>
        </pc:spChg>
        <pc:spChg chg="del">
          <ac:chgData name="John Clark (PBO)" userId="0fe62083-84f9-4fff-b1f9-d303608a90b2" providerId="ADAL" clId="{F2CB90B7-5210-40BD-A970-DDB2350E636B}" dt="2021-09-13T07:26:15.180" v="3624" actId="478"/>
          <ac:spMkLst>
            <pc:docMk/>
            <pc:sldMk cId="74221922" sldId="469"/>
            <ac:spMk id="12" creationId="{1C14AB01-BD37-403D-B4EF-FFDD80D4246A}"/>
          </ac:spMkLst>
        </pc:spChg>
        <pc:spChg chg="del">
          <ac:chgData name="John Clark (PBO)" userId="0fe62083-84f9-4fff-b1f9-d303608a90b2" providerId="ADAL" clId="{F2CB90B7-5210-40BD-A970-DDB2350E636B}" dt="2021-09-13T07:26:18.597" v="3625" actId="478"/>
          <ac:spMkLst>
            <pc:docMk/>
            <pc:sldMk cId="74221922" sldId="469"/>
            <ac:spMk id="14" creationId="{10F36ABC-BF38-4EC4-9BFA-095D11E1CE4D}"/>
          </ac:spMkLst>
        </pc:spChg>
        <pc:spChg chg="del">
          <ac:chgData name="John Clark (PBO)" userId="0fe62083-84f9-4fff-b1f9-d303608a90b2" providerId="ADAL" clId="{F2CB90B7-5210-40BD-A970-DDB2350E636B}" dt="2021-09-13T07:26:20.557" v="3627" actId="478"/>
          <ac:spMkLst>
            <pc:docMk/>
            <pc:sldMk cId="74221922" sldId="469"/>
            <ac:spMk id="15" creationId="{8C4F5013-8758-4E58-96FF-B626501F4438}"/>
          </ac:spMkLst>
        </pc:spChg>
        <pc:spChg chg="add mod">
          <ac:chgData name="John Clark (PBO)" userId="0fe62083-84f9-4fff-b1f9-d303608a90b2" providerId="ADAL" clId="{F2CB90B7-5210-40BD-A970-DDB2350E636B}" dt="2021-09-13T07:26:33.501" v="3630" actId="1076"/>
          <ac:spMkLst>
            <pc:docMk/>
            <pc:sldMk cId="74221922" sldId="469"/>
            <ac:spMk id="26" creationId="{CAF773A0-21DD-4BA0-B447-7E5CE78F414C}"/>
          </ac:spMkLst>
        </pc:spChg>
        <pc:spChg chg="add mod">
          <ac:chgData name="John Clark (PBO)" userId="0fe62083-84f9-4fff-b1f9-d303608a90b2" providerId="ADAL" clId="{F2CB90B7-5210-40BD-A970-DDB2350E636B}" dt="2021-09-13T07:26:38.940" v="3631" actId="1076"/>
          <ac:spMkLst>
            <pc:docMk/>
            <pc:sldMk cId="74221922" sldId="469"/>
            <ac:spMk id="28" creationId="{16DDB93E-89C9-4C04-B0D5-4962E0378010}"/>
          </ac:spMkLst>
        </pc:spChg>
        <pc:spChg chg="add mod">
          <ac:chgData name="John Clark (PBO)" userId="0fe62083-84f9-4fff-b1f9-d303608a90b2" providerId="ADAL" clId="{F2CB90B7-5210-40BD-A970-DDB2350E636B}" dt="2021-09-13T07:25:14.838" v="3609" actId="1076"/>
          <ac:spMkLst>
            <pc:docMk/>
            <pc:sldMk cId="74221922" sldId="469"/>
            <ac:spMk id="30" creationId="{A1450FBF-3233-4A8C-A2AE-5A3C1F802739}"/>
          </ac:spMkLst>
        </pc:spChg>
        <pc:cxnChg chg="del">
          <ac:chgData name="John Clark (PBO)" userId="0fe62083-84f9-4fff-b1f9-d303608a90b2" providerId="ADAL" clId="{F2CB90B7-5210-40BD-A970-DDB2350E636B}" dt="2021-09-13T07:26:13.515" v="3623" actId="478"/>
          <ac:cxnSpMkLst>
            <pc:docMk/>
            <pc:sldMk cId="74221922" sldId="469"/>
            <ac:cxnSpMk id="27" creationId="{68D3C34D-B576-46B7-A877-537DEC933E14}"/>
          </ac:cxnSpMkLst>
        </pc:cxnChg>
        <pc:cxnChg chg="del">
          <ac:chgData name="John Clark (PBO)" userId="0fe62083-84f9-4fff-b1f9-d303608a90b2" providerId="ADAL" clId="{F2CB90B7-5210-40BD-A970-DDB2350E636B}" dt="2021-09-13T07:26:21.371" v="3628" actId="478"/>
          <ac:cxnSpMkLst>
            <pc:docMk/>
            <pc:sldMk cId="74221922" sldId="469"/>
            <ac:cxnSpMk id="29" creationId="{19EC5994-05D2-4240-801E-951641B93B6F}"/>
          </ac:cxnSpMkLst>
        </pc:cxnChg>
        <pc:cxnChg chg="del">
          <ac:chgData name="John Clark (PBO)" userId="0fe62083-84f9-4fff-b1f9-d303608a90b2" providerId="ADAL" clId="{F2CB90B7-5210-40BD-A970-DDB2350E636B}" dt="2021-09-13T07:26:19.251" v="3626" actId="478"/>
          <ac:cxnSpMkLst>
            <pc:docMk/>
            <pc:sldMk cId="74221922" sldId="469"/>
            <ac:cxnSpMk id="32" creationId="{13ADA410-0969-4739-B830-777970246CB9}"/>
          </ac:cxnSpMkLst>
        </pc:cxnChg>
      </pc:sldChg>
      <pc:sldMasterChg chg="delSldLayout">
        <pc:chgData name="John Clark (PBO)" userId="0fe62083-84f9-4fff-b1f9-d303608a90b2" providerId="ADAL" clId="{F2CB90B7-5210-40BD-A970-DDB2350E636B}" dt="2021-09-12T05:22:31.795" v="2646" actId="47"/>
        <pc:sldMasterMkLst>
          <pc:docMk/>
          <pc:sldMasterMk cId="2861437620" sldId="2147483648"/>
        </pc:sldMasterMkLst>
        <pc:sldLayoutChg chg="del">
          <pc:chgData name="John Clark (PBO)" userId="0fe62083-84f9-4fff-b1f9-d303608a90b2" providerId="ADAL" clId="{F2CB90B7-5210-40BD-A970-DDB2350E636B}" dt="2021-09-12T05:22:31.795" v="2646" actId="47"/>
          <pc:sldLayoutMkLst>
            <pc:docMk/>
            <pc:sldMasterMk cId="2861437620" sldId="2147483648"/>
            <pc:sldLayoutMk cId="1177993624" sldId="2147483663"/>
          </pc:sldLayoutMkLst>
        </pc:sldLayoutChg>
      </pc:sldMasterChg>
    </pc:docChg>
  </pc:docChgLst>
  <pc:docChgLst>
    <pc:chgData name="Rose Xu (PBO)" userId="77207c61-ebe9-4b90-8554-4f4c1437dfb3" providerId="ADAL" clId="{C92EDA9D-5F32-4DFE-9506-EDCDF5E2EA00}"/>
    <pc:docChg chg="modSld">
      <pc:chgData name="Rose Xu (PBO)" userId="77207c61-ebe9-4b90-8554-4f4c1437dfb3" providerId="ADAL" clId="{C92EDA9D-5F32-4DFE-9506-EDCDF5E2EA00}" dt="2021-09-13T02:50:14.323" v="1" actId="27918"/>
      <pc:docMkLst>
        <pc:docMk/>
      </pc:docMkLst>
      <pc:sldChg chg="mod">
        <pc:chgData name="Rose Xu (PBO)" userId="77207c61-ebe9-4b90-8554-4f4c1437dfb3" providerId="ADAL" clId="{C92EDA9D-5F32-4DFE-9506-EDCDF5E2EA00}" dt="2021-09-13T02:50:14.323" v="1" actId="27918"/>
        <pc:sldMkLst>
          <pc:docMk/>
          <pc:sldMk cId="248676228" sldId="435"/>
        </pc:sldMkLst>
      </pc:sldChg>
    </pc:docChg>
  </pc:docChgLst>
  <pc:docChgLst>
    <pc:chgData name="Matthew Bowes (PBO)" userId="7acc3f3c-04fd-4842-89f7-aa7e57859666" providerId="ADAL" clId="{E980A1C3-F3D1-48D3-9A11-D62D00F9A518}"/>
    <pc:docChg chg="undo redo custSel addSld delSld modSld sldOrd modMainMaster">
      <pc:chgData name="Matthew Bowes (PBO)" userId="7acc3f3c-04fd-4842-89f7-aa7e57859666" providerId="ADAL" clId="{E980A1C3-F3D1-48D3-9A11-D62D00F9A518}" dt="2021-08-12T00:50:55.932" v="17705" actId="47"/>
      <pc:docMkLst>
        <pc:docMk/>
      </pc:docMkLst>
      <pc:sldChg chg="modSp del mod">
        <pc:chgData name="Matthew Bowes (PBO)" userId="7acc3f3c-04fd-4842-89f7-aa7e57859666" providerId="ADAL" clId="{E980A1C3-F3D1-48D3-9A11-D62D00F9A518}" dt="2021-08-11T09:13:41.510" v="16204" actId="47"/>
        <pc:sldMkLst>
          <pc:docMk/>
          <pc:sldMk cId="3470964302" sldId="256"/>
        </pc:sldMkLst>
        <pc:spChg chg="mod">
          <ac:chgData name="Matthew Bowes (PBO)" userId="7acc3f3c-04fd-4842-89f7-aa7e57859666" providerId="ADAL" clId="{E980A1C3-F3D1-48D3-9A11-D62D00F9A518}" dt="2021-07-27T01:01:11.646" v="93" actId="20577"/>
          <ac:spMkLst>
            <pc:docMk/>
            <pc:sldMk cId="3470964302" sldId="256"/>
            <ac:spMk id="3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7-27T01:38:29.772" v="231" actId="20577"/>
          <ac:spMkLst>
            <pc:docMk/>
            <pc:sldMk cId="3470964302" sldId="256"/>
            <ac:spMk id="9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7-27T01:00:44.010" v="35" actId="14100"/>
          <ac:spMkLst>
            <pc:docMk/>
            <pc:sldMk cId="3470964302" sldId="256"/>
            <ac:spMk id="10" creationId="{00000000-0000-0000-0000-000000000000}"/>
          </ac:spMkLst>
        </pc:spChg>
      </pc:sldChg>
      <pc:sldChg chg="ord">
        <pc:chgData name="Matthew Bowes (PBO)" userId="7acc3f3c-04fd-4842-89f7-aa7e57859666" providerId="ADAL" clId="{E980A1C3-F3D1-48D3-9A11-D62D00F9A518}" dt="2021-07-28T05:01:42.472" v="3583"/>
        <pc:sldMkLst>
          <pc:docMk/>
          <pc:sldMk cId="395082453" sldId="278"/>
        </pc:sldMkLst>
      </pc:sldChg>
      <pc:sldChg chg="del setBg">
        <pc:chgData name="Matthew Bowes (PBO)" userId="7acc3f3c-04fd-4842-89f7-aa7e57859666" providerId="ADAL" clId="{E980A1C3-F3D1-48D3-9A11-D62D00F9A518}" dt="2021-07-30T03:02:28.467" v="6279" actId="47"/>
        <pc:sldMkLst>
          <pc:docMk/>
          <pc:sldMk cId="1977870412" sldId="291"/>
        </pc:sldMkLst>
      </pc:sldChg>
      <pc:sldChg chg="del">
        <pc:chgData name="Matthew Bowes (PBO)" userId="7acc3f3c-04fd-4842-89f7-aa7e57859666" providerId="ADAL" clId="{E980A1C3-F3D1-48D3-9A11-D62D00F9A518}" dt="2021-07-30T03:02:28.912" v="6280" actId="47"/>
        <pc:sldMkLst>
          <pc:docMk/>
          <pc:sldMk cId="4049634553" sldId="296"/>
        </pc:sldMkLst>
      </pc:sldChg>
      <pc:sldChg chg="addSp delSp modSp del mod modTransition">
        <pc:chgData name="Matthew Bowes (PBO)" userId="7acc3f3c-04fd-4842-89f7-aa7e57859666" providerId="ADAL" clId="{E980A1C3-F3D1-48D3-9A11-D62D00F9A518}" dt="2021-07-29T00:13:50.168" v="3960" actId="47"/>
        <pc:sldMkLst>
          <pc:docMk/>
          <pc:sldMk cId="3892420209" sldId="300"/>
        </pc:sldMkLst>
        <pc:spChg chg="add del">
          <ac:chgData name="Matthew Bowes (PBO)" userId="7acc3f3c-04fd-4842-89f7-aa7e57859666" providerId="ADAL" clId="{E980A1C3-F3D1-48D3-9A11-D62D00F9A518}" dt="2021-07-27T05:55:45.425" v="1455" actId="478"/>
          <ac:spMkLst>
            <pc:docMk/>
            <pc:sldMk cId="3892420209" sldId="300"/>
            <ac:spMk id="3" creationId="{C87627A3-FDC9-4509-BFCB-EFDA7B808649}"/>
          </ac:spMkLst>
        </pc:spChg>
        <pc:spChg chg="add del">
          <ac:chgData name="Matthew Bowes (PBO)" userId="7acc3f3c-04fd-4842-89f7-aa7e57859666" providerId="ADAL" clId="{E980A1C3-F3D1-48D3-9A11-D62D00F9A518}" dt="2021-07-27T23:36:12.215" v="1470" actId="478"/>
          <ac:spMkLst>
            <pc:docMk/>
            <pc:sldMk cId="3892420209" sldId="300"/>
            <ac:spMk id="3" creationId="{DBD2B4F3-264E-4449-A9AA-279C718578AD}"/>
          </ac:spMkLst>
        </pc:spChg>
        <pc:spChg chg="add del mod">
          <ac:chgData name="Matthew Bowes (PBO)" userId="7acc3f3c-04fd-4842-89f7-aa7e57859666" providerId="ADAL" clId="{E980A1C3-F3D1-48D3-9A11-D62D00F9A518}" dt="2021-07-27T23:36:53.965" v="1475" actId="478"/>
          <ac:spMkLst>
            <pc:docMk/>
            <pc:sldMk cId="3892420209" sldId="300"/>
            <ac:spMk id="4" creationId="{63DC1BC0-0532-4705-A898-16453BFED333}"/>
          </ac:spMkLst>
        </pc:spChg>
        <pc:spChg chg="add del">
          <ac:chgData name="Matthew Bowes (PBO)" userId="7acc3f3c-04fd-4842-89f7-aa7e57859666" providerId="ADAL" clId="{E980A1C3-F3D1-48D3-9A11-D62D00F9A518}" dt="2021-07-27T23:37:17.283" v="1477" actId="478"/>
          <ac:spMkLst>
            <pc:docMk/>
            <pc:sldMk cId="3892420209" sldId="300"/>
            <ac:spMk id="6" creationId="{A846690B-35E2-4C95-81DD-D8FCA9995DCC}"/>
          </ac:spMkLst>
        </pc:spChg>
        <pc:spChg chg="add mod">
          <ac:chgData name="Matthew Bowes (PBO)" userId="7acc3f3c-04fd-4842-89f7-aa7e57859666" providerId="ADAL" clId="{E980A1C3-F3D1-48D3-9A11-D62D00F9A518}" dt="2021-07-28T03:27:16.071" v="2354" actId="20577"/>
          <ac:spMkLst>
            <pc:docMk/>
            <pc:sldMk cId="3892420209" sldId="300"/>
            <ac:spMk id="7" creationId="{29E7A7C7-A178-42BB-941F-CFD947780A3E}"/>
          </ac:spMkLst>
        </pc:spChg>
        <pc:spChg chg="mod">
          <ac:chgData name="Matthew Bowes (PBO)" userId="7acc3f3c-04fd-4842-89f7-aa7e57859666" providerId="ADAL" clId="{E980A1C3-F3D1-48D3-9A11-D62D00F9A518}" dt="2021-07-27T04:50:14.892" v="666" actId="6549"/>
          <ac:spMkLst>
            <pc:docMk/>
            <pc:sldMk cId="3892420209" sldId="300"/>
            <ac:spMk id="8" creationId="{00000000-0000-0000-0000-000000000000}"/>
          </ac:spMkLst>
        </pc:spChg>
        <pc:spChg chg="add del">
          <ac:chgData name="Matthew Bowes (PBO)" userId="7acc3f3c-04fd-4842-89f7-aa7e57859666" providerId="ADAL" clId="{E980A1C3-F3D1-48D3-9A11-D62D00F9A518}" dt="2021-07-27T23:38:56.112" v="1479" actId="478"/>
          <ac:spMkLst>
            <pc:docMk/>
            <pc:sldMk cId="3892420209" sldId="300"/>
            <ac:spMk id="9" creationId="{375607B6-44ED-41B9-87CF-D539F0370EF0}"/>
          </ac:spMkLst>
        </pc:spChg>
        <pc:spChg chg="add del mod">
          <ac:chgData name="Matthew Bowes (PBO)" userId="7acc3f3c-04fd-4842-89f7-aa7e57859666" providerId="ADAL" clId="{E980A1C3-F3D1-48D3-9A11-D62D00F9A518}" dt="2021-07-27T23:48:54.273" v="1498" actId="478"/>
          <ac:spMkLst>
            <pc:docMk/>
            <pc:sldMk cId="3892420209" sldId="300"/>
            <ac:spMk id="10" creationId="{86D0593A-C020-4B63-9D0D-C0401928AE00}"/>
          </ac:spMkLst>
        </pc:spChg>
        <pc:spChg chg="mod">
          <ac:chgData name="Matthew Bowes (PBO)" userId="7acc3f3c-04fd-4842-89f7-aa7e57859666" providerId="ADAL" clId="{E980A1C3-F3D1-48D3-9A11-D62D00F9A518}" dt="2021-07-28T00:31:57.785" v="2174" actId="20577"/>
          <ac:spMkLst>
            <pc:docMk/>
            <pc:sldMk cId="3892420209" sldId="300"/>
            <ac:spMk id="11" creationId="{00000000-0000-0000-0000-000000000000}"/>
          </ac:spMkLst>
        </pc:spChg>
        <pc:spChg chg="add del mod">
          <ac:chgData name="Matthew Bowes (PBO)" userId="7acc3f3c-04fd-4842-89f7-aa7e57859666" providerId="ADAL" clId="{E980A1C3-F3D1-48D3-9A11-D62D00F9A518}" dt="2021-07-27T23:48:54.812" v="1499" actId="478"/>
          <ac:spMkLst>
            <pc:docMk/>
            <pc:sldMk cId="3892420209" sldId="300"/>
            <ac:spMk id="12" creationId="{4A878917-D997-4F55-B801-2350EA85F5A7}"/>
          </ac:spMkLst>
        </pc:spChg>
        <pc:spChg chg="add del mod">
          <ac:chgData name="Matthew Bowes (PBO)" userId="7acc3f3c-04fd-4842-89f7-aa7e57859666" providerId="ADAL" clId="{E980A1C3-F3D1-48D3-9A11-D62D00F9A518}" dt="2021-07-27T23:48:55.369" v="1500" actId="478"/>
          <ac:spMkLst>
            <pc:docMk/>
            <pc:sldMk cId="3892420209" sldId="300"/>
            <ac:spMk id="13" creationId="{F50A29C9-CF16-4A3B-BA2E-4F8C8BC6EC49}"/>
          </ac:spMkLst>
        </pc:spChg>
        <pc:spChg chg="add del mod">
          <ac:chgData name="Matthew Bowes (PBO)" userId="7acc3f3c-04fd-4842-89f7-aa7e57859666" providerId="ADAL" clId="{E980A1C3-F3D1-48D3-9A11-D62D00F9A518}" dt="2021-07-28T03:57:44.286" v="2378" actId="478"/>
          <ac:spMkLst>
            <pc:docMk/>
            <pc:sldMk cId="3892420209" sldId="300"/>
            <ac:spMk id="15" creationId="{D482FD6A-4374-4659-95C3-02D561196A11}"/>
          </ac:spMkLst>
        </pc:spChg>
        <pc:spChg chg="add mod ord">
          <ac:chgData name="Matthew Bowes (PBO)" userId="7acc3f3c-04fd-4842-89f7-aa7e57859666" providerId="ADAL" clId="{E980A1C3-F3D1-48D3-9A11-D62D00F9A518}" dt="2021-07-28T03:26:59.934" v="2352" actId="1036"/>
          <ac:spMkLst>
            <pc:docMk/>
            <pc:sldMk cId="3892420209" sldId="300"/>
            <ac:spMk id="16" creationId="{A19CBB45-9327-4105-93B5-E31C7EEF8A1C}"/>
          </ac:spMkLst>
        </pc:spChg>
        <pc:spChg chg="add del">
          <ac:chgData name="Matthew Bowes (PBO)" userId="7acc3f3c-04fd-4842-89f7-aa7e57859666" providerId="ADAL" clId="{E980A1C3-F3D1-48D3-9A11-D62D00F9A518}" dt="2021-07-28T03:56:54.375" v="2373" actId="478"/>
          <ac:spMkLst>
            <pc:docMk/>
            <pc:sldMk cId="3892420209" sldId="300"/>
            <ac:spMk id="17" creationId="{173BB687-ABC9-4188-A37F-53310811F1BF}"/>
          </ac:spMkLst>
        </pc:spChg>
        <pc:spChg chg="add mod">
          <ac:chgData name="Matthew Bowes (PBO)" userId="7acc3f3c-04fd-4842-89f7-aa7e57859666" providerId="ADAL" clId="{E980A1C3-F3D1-48D3-9A11-D62D00F9A518}" dt="2021-07-28T03:57:48.325" v="2379" actId="1076"/>
          <ac:spMkLst>
            <pc:docMk/>
            <pc:sldMk cId="3892420209" sldId="300"/>
            <ac:spMk id="18" creationId="{AA953A5D-932B-4FE5-9A46-919C55094A09}"/>
          </ac:spMkLst>
        </pc:spChg>
        <pc:graphicFrameChg chg="add del mod modGraphic">
          <ac:chgData name="Matthew Bowes (PBO)" userId="7acc3f3c-04fd-4842-89f7-aa7e57859666" providerId="ADAL" clId="{E980A1C3-F3D1-48D3-9A11-D62D00F9A518}" dt="2021-07-29T00:12:18.123" v="3947" actId="121"/>
          <ac:graphicFrameMkLst>
            <pc:docMk/>
            <pc:sldMk cId="3892420209" sldId="300"/>
            <ac:graphicFrameMk id="2" creationId="{1B66E5DC-988D-41D9-AC58-7B4F4772E1A0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7-27T04:50:56.285" v="671" actId="478"/>
          <ac:graphicFrameMkLst>
            <pc:docMk/>
            <pc:sldMk cId="3892420209" sldId="300"/>
            <ac:graphicFrameMk id="4" creationId="{C97BAA57-BE51-44D8-A67D-53D38392C7E2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7-27T23:49:01.077" v="1502" actId="478"/>
          <ac:graphicFrameMkLst>
            <pc:docMk/>
            <pc:sldMk cId="3892420209" sldId="300"/>
            <ac:graphicFrameMk id="5" creationId="{C97BAA57-BE51-44D8-A67D-53D38392C7E2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7-28T03:26:43.808" v="2344"/>
          <ac:graphicFrameMkLst>
            <pc:docMk/>
            <pc:sldMk cId="3892420209" sldId="300"/>
            <ac:graphicFrameMk id="14" creationId="{5C3086F2-172C-4A74-85F8-DEA992C8E9FE}"/>
          </ac:graphicFrameMkLst>
        </pc:graphicFrameChg>
      </pc:sldChg>
      <pc:sldChg chg="del">
        <pc:chgData name="Matthew Bowes (PBO)" userId="7acc3f3c-04fd-4842-89f7-aa7e57859666" providerId="ADAL" clId="{E980A1C3-F3D1-48D3-9A11-D62D00F9A518}" dt="2021-07-30T03:02:28.048" v="6278" actId="47"/>
        <pc:sldMkLst>
          <pc:docMk/>
          <pc:sldMk cId="462690705" sldId="301"/>
        </pc:sldMkLst>
      </pc:sldChg>
      <pc:sldChg chg="del">
        <pc:chgData name="Matthew Bowes (PBO)" userId="7acc3f3c-04fd-4842-89f7-aa7e57859666" providerId="ADAL" clId="{E980A1C3-F3D1-48D3-9A11-D62D00F9A518}" dt="2021-07-30T03:02:25.458" v="6273" actId="47"/>
        <pc:sldMkLst>
          <pc:docMk/>
          <pc:sldMk cId="3110135162" sldId="302"/>
        </pc:sldMkLst>
      </pc:sldChg>
      <pc:sldChg chg="del">
        <pc:chgData name="Matthew Bowes (PBO)" userId="7acc3f3c-04fd-4842-89f7-aa7e57859666" providerId="ADAL" clId="{E980A1C3-F3D1-48D3-9A11-D62D00F9A518}" dt="2021-07-30T03:02:27.285" v="6275" actId="47"/>
        <pc:sldMkLst>
          <pc:docMk/>
          <pc:sldMk cId="4250591587" sldId="304"/>
        </pc:sldMkLst>
      </pc:sldChg>
      <pc:sldChg chg="del">
        <pc:chgData name="Matthew Bowes (PBO)" userId="7acc3f3c-04fd-4842-89f7-aa7e57859666" providerId="ADAL" clId="{E980A1C3-F3D1-48D3-9A11-D62D00F9A518}" dt="2021-07-28T04:20:53.750" v="2381" actId="2696"/>
        <pc:sldMkLst>
          <pc:docMk/>
          <pc:sldMk cId="466997115" sldId="305"/>
        </pc:sldMkLst>
      </pc:sldChg>
      <pc:sldChg chg="del">
        <pc:chgData name="Matthew Bowes (PBO)" userId="7acc3f3c-04fd-4842-89f7-aa7e57859666" providerId="ADAL" clId="{E980A1C3-F3D1-48D3-9A11-D62D00F9A518}" dt="2021-07-30T03:02:27.778" v="6277" actId="47"/>
        <pc:sldMkLst>
          <pc:docMk/>
          <pc:sldMk cId="660728986" sldId="306"/>
        </pc:sldMkLst>
      </pc:sldChg>
      <pc:sldChg chg="del">
        <pc:chgData name="Matthew Bowes (PBO)" userId="7acc3f3c-04fd-4842-89f7-aa7e57859666" providerId="ADAL" clId="{E980A1C3-F3D1-48D3-9A11-D62D00F9A518}" dt="2021-07-30T03:02:27.075" v="6274" actId="47"/>
        <pc:sldMkLst>
          <pc:docMk/>
          <pc:sldMk cId="4134076884" sldId="308"/>
        </pc:sldMkLst>
      </pc:sldChg>
      <pc:sldChg chg="del ord">
        <pc:chgData name="Matthew Bowes (PBO)" userId="7acc3f3c-04fd-4842-89f7-aa7e57859666" providerId="ADAL" clId="{E980A1C3-F3D1-48D3-9A11-D62D00F9A518}" dt="2021-07-30T03:02:29.526" v="6281" actId="47"/>
        <pc:sldMkLst>
          <pc:docMk/>
          <pc:sldMk cId="1379178910" sldId="310"/>
        </pc:sldMkLst>
      </pc:sldChg>
      <pc:sldChg chg="modSp del">
        <pc:chgData name="Matthew Bowes (PBO)" userId="7acc3f3c-04fd-4842-89f7-aa7e57859666" providerId="ADAL" clId="{E980A1C3-F3D1-48D3-9A11-D62D00F9A518}" dt="2021-07-30T03:02:27.510" v="6276" actId="47"/>
        <pc:sldMkLst>
          <pc:docMk/>
          <pc:sldMk cId="2493270794" sldId="313"/>
        </pc:sldMkLst>
        <pc:spChg chg="mod">
          <ac:chgData name="Matthew Bowes (PBO)" userId="7acc3f3c-04fd-4842-89f7-aa7e57859666" providerId="ADAL" clId="{E980A1C3-F3D1-48D3-9A11-D62D00F9A518}" dt="2021-07-27T04:52:31.415" v="680"/>
          <ac:spMkLst>
            <pc:docMk/>
            <pc:sldMk cId="2493270794" sldId="313"/>
            <ac:spMk id="24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7-27T04:52:31.415" v="680"/>
          <ac:spMkLst>
            <pc:docMk/>
            <pc:sldMk cId="2493270794" sldId="313"/>
            <ac:spMk id="25" creationId="{00000000-0000-0000-0000-000000000000}"/>
          </ac:spMkLst>
        </pc:spChg>
      </pc:sldChg>
      <pc:sldChg chg="addSp delSp modSp add mod ord modTransition modClrScheme chgLayout">
        <pc:chgData name="Matthew Bowes (PBO)" userId="7acc3f3c-04fd-4842-89f7-aa7e57859666" providerId="ADAL" clId="{E980A1C3-F3D1-48D3-9A11-D62D00F9A518}" dt="2021-08-05T06:37:23.128" v="13394"/>
        <pc:sldMkLst>
          <pc:docMk/>
          <pc:sldMk cId="611230135" sldId="314"/>
        </pc:sldMkLst>
        <pc:spChg chg="add del">
          <ac:chgData name="Matthew Bowes (PBO)" userId="7acc3f3c-04fd-4842-89f7-aa7e57859666" providerId="ADAL" clId="{E980A1C3-F3D1-48D3-9A11-D62D00F9A518}" dt="2021-08-02T06:26:46.626" v="8242" actId="478"/>
          <ac:spMkLst>
            <pc:docMk/>
            <pc:sldMk cId="611230135" sldId="314"/>
            <ac:spMk id="2" creationId="{99E4D750-CC8C-44AE-A20F-68572F55C622}"/>
          </ac:spMkLst>
        </pc:spChg>
        <pc:spChg chg="add del mod">
          <ac:chgData name="Matthew Bowes (PBO)" userId="7acc3f3c-04fd-4842-89f7-aa7e57859666" providerId="ADAL" clId="{E980A1C3-F3D1-48D3-9A11-D62D00F9A518}" dt="2021-08-05T05:02:32.148" v="12539" actId="478"/>
          <ac:spMkLst>
            <pc:docMk/>
            <pc:sldMk cId="611230135" sldId="314"/>
            <ac:spMk id="3" creationId="{6DB7FE87-3291-4599-9352-49D6805029E4}"/>
          </ac:spMkLst>
        </pc:spChg>
        <pc:spChg chg="add del">
          <ac:chgData name="Matthew Bowes (PBO)" userId="7acc3f3c-04fd-4842-89f7-aa7e57859666" providerId="ADAL" clId="{E980A1C3-F3D1-48D3-9A11-D62D00F9A518}" dt="2021-07-29T03:50:16.665" v="4110" actId="478"/>
          <ac:spMkLst>
            <pc:docMk/>
            <pc:sldMk cId="611230135" sldId="314"/>
            <ac:spMk id="3" creationId="{7E007761-0E80-40E0-9076-B773B29306B0}"/>
          </ac:spMkLst>
        </pc:spChg>
        <pc:spChg chg="add del">
          <ac:chgData name="Matthew Bowes (PBO)" userId="7acc3f3c-04fd-4842-89f7-aa7e57859666" providerId="ADAL" clId="{E980A1C3-F3D1-48D3-9A11-D62D00F9A518}" dt="2021-07-28T00:18:11.887" v="1990" actId="478"/>
          <ac:spMkLst>
            <pc:docMk/>
            <pc:sldMk cId="611230135" sldId="314"/>
            <ac:spMk id="3" creationId="{D40D1040-BC8A-4C6A-BBAF-9060B24D23B1}"/>
          </ac:spMkLst>
        </pc:spChg>
        <pc:spChg chg="add del mod">
          <ac:chgData name="Matthew Bowes (PBO)" userId="7acc3f3c-04fd-4842-89f7-aa7e57859666" providerId="ADAL" clId="{E980A1C3-F3D1-48D3-9A11-D62D00F9A518}" dt="2021-07-29T00:12:40.049" v="3950" actId="478"/>
          <ac:spMkLst>
            <pc:docMk/>
            <pc:sldMk cId="611230135" sldId="314"/>
            <ac:spMk id="4" creationId="{4E0FACDB-CA5B-4462-8C39-E98D7E85E50F}"/>
          </ac:spMkLst>
        </pc:spChg>
        <pc:spChg chg="add del mod">
          <ac:chgData name="Matthew Bowes (PBO)" userId="7acc3f3c-04fd-4842-89f7-aa7e57859666" providerId="ADAL" clId="{E980A1C3-F3D1-48D3-9A11-D62D00F9A518}" dt="2021-08-05T05:07:11.458" v="12598" actId="478"/>
          <ac:spMkLst>
            <pc:docMk/>
            <pc:sldMk cId="611230135" sldId="314"/>
            <ac:spMk id="5" creationId="{924502F8-77F0-4340-8256-3A57943E6CE3}"/>
          </ac:spMkLst>
        </pc:spChg>
        <pc:spChg chg="add del">
          <ac:chgData name="Matthew Bowes (PBO)" userId="7acc3f3c-04fd-4842-89f7-aa7e57859666" providerId="ADAL" clId="{E980A1C3-F3D1-48D3-9A11-D62D00F9A518}" dt="2021-07-29T03:50:44.452" v="4112" actId="11529"/>
          <ac:spMkLst>
            <pc:docMk/>
            <pc:sldMk cId="611230135" sldId="314"/>
            <ac:spMk id="5" creationId="{DDC738B4-0DAE-4CBE-B3DF-546BE20452EF}"/>
          </ac:spMkLst>
        </pc:spChg>
        <pc:spChg chg="add mod ord">
          <ac:chgData name="Matthew Bowes (PBO)" userId="7acc3f3c-04fd-4842-89f7-aa7e57859666" providerId="ADAL" clId="{E980A1C3-F3D1-48D3-9A11-D62D00F9A518}" dt="2021-08-05T05:17:33.383" v="12667" actId="171"/>
          <ac:spMkLst>
            <pc:docMk/>
            <pc:sldMk cId="611230135" sldId="314"/>
            <ac:spMk id="6" creationId="{191A9BF3-9238-4E89-BD65-E2BDDF922F34}"/>
          </ac:spMkLst>
        </pc:spChg>
        <pc:spChg chg="add del mod">
          <ac:chgData name="Matthew Bowes (PBO)" userId="7acc3f3c-04fd-4842-89f7-aa7e57859666" providerId="ADAL" clId="{E980A1C3-F3D1-48D3-9A11-D62D00F9A518}" dt="2021-08-02T06:25:33.991" v="8237" actId="478"/>
          <ac:spMkLst>
            <pc:docMk/>
            <pc:sldMk cId="611230135" sldId="314"/>
            <ac:spMk id="6" creationId="{A52A276D-A515-497E-80A9-52AC0832AFB1}"/>
          </ac:spMkLst>
        </pc:spChg>
        <pc:spChg chg="mod">
          <ac:chgData name="Matthew Bowes (PBO)" userId="7acc3f3c-04fd-4842-89f7-aa7e57859666" providerId="ADAL" clId="{E980A1C3-F3D1-48D3-9A11-D62D00F9A518}" dt="2021-07-28T03:27:21.564" v="2356" actId="20577"/>
          <ac:spMkLst>
            <pc:docMk/>
            <pc:sldMk cId="611230135" sldId="314"/>
            <ac:spMk id="7" creationId="{29E7A7C7-A178-42BB-941F-CFD947780A3E}"/>
          </ac:spMkLst>
        </pc:spChg>
        <pc:spChg chg="del mod">
          <ac:chgData name="Matthew Bowes (PBO)" userId="7acc3f3c-04fd-4842-89f7-aa7e57859666" providerId="ADAL" clId="{E980A1C3-F3D1-48D3-9A11-D62D00F9A518}" dt="2021-07-28T06:51:31.019" v="3677" actId="478"/>
          <ac:spMkLst>
            <pc:docMk/>
            <pc:sldMk cId="611230135" sldId="314"/>
            <ac:spMk id="8" creationId="{00000000-0000-0000-0000-000000000000}"/>
          </ac:spMkLst>
        </pc:spChg>
        <pc:spChg chg="add mod ord">
          <ac:chgData name="Matthew Bowes (PBO)" userId="7acc3f3c-04fd-4842-89f7-aa7e57859666" providerId="ADAL" clId="{E980A1C3-F3D1-48D3-9A11-D62D00F9A518}" dt="2021-08-05T05:37:12.413" v="12728" actId="167"/>
          <ac:spMkLst>
            <pc:docMk/>
            <pc:sldMk cId="611230135" sldId="314"/>
            <ac:spMk id="9" creationId="{716545EB-A212-4C2F-B171-1C548639237F}"/>
          </ac:spMkLst>
        </pc:spChg>
        <pc:spChg chg="del">
          <ac:chgData name="Matthew Bowes (PBO)" userId="7acc3f3c-04fd-4842-89f7-aa7e57859666" providerId="ADAL" clId="{E980A1C3-F3D1-48D3-9A11-D62D00F9A518}" dt="2021-07-28T06:51:25.909" v="3676" actId="478"/>
          <ac:spMkLst>
            <pc:docMk/>
            <pc:sldMk cId="611230135" sldId="314"/>
            <ac:spMk id="10" creationId="{86D0593A-C020-4B63-9D0D-C0401928AE00}"/>
          </ac:spMkLst>
        </pc:spChg>
        <pc:spChg chg="mod ord">
          <ac:chgData name="Matthew Bowes (PBO)" userId="7acc3f3c-04fd-4842-89f7-aa7e57859666" providerId="ADAL" clId="{E980A1C3-F3D1-48D3-9A11-D62D00F9A518}" dt="2021-08-05T02:08:43.204" v="12450" actId="700"/>
          <ac:spMkLst>
            <pc:docMk/>
            <pc:sldMk cId="611230135" sldId="314"/>
            <ac:spMk id="11" creationId="{00000000-0000-0000-0000-000000000000}"/>
          </ac:spMkLst>
        </pc:spChg>
        <pc:spChg chg="add del mod ord">
          <ac:chgData name="Matthew Bowes (PBO)" userId="7acc3f3c-04fd-4842-89f7-aa7e57859666" providerId="ADAL" clId="{E980A1C3-F3D1-48D3-9A11-D62D00F9A518}" dt="2021-07-29T00:23:56.378" v="3985" actId="478"/>
          <ac:spMkLst>
            <pc:docMk/>
            <pc:sldMk cId="611230135" sldId="314"/>
            <ac:spMk id="12" creationId="{1CF641EA-1417-401C-A4DE-D8BAAE2E3E80}"/>
          </ac:spMkLst>
        </pc:spChg>
        <pc:spChg chg="del">
          <ac:chgData name="Matthew Bowes (PBO)" userId="7acc3f3c-04fd-4842-89f7-aa7e57859666" providerId="ADAL" clId="{E980A1C3-F3D1-48D3-9A11-D62D00F9A518}" dt="2021-07-28T06:51:25.909" v="3676" actId="478"/>
          <ac:spMkLst>
            <pc:docMk/>
            <pc:sldMk cId="611230135" sldId="314"/>
            <ac:spMk id="12" creationId="{4A878917-D997-4F55-B801-2350EA85F5A7}"/>
          </ac:spMkLst>
        </pc:spChg>
        <pc:spChg chg="add del mod ord">
          <ac:chgData name="Matthew Bowes (PBO)" userId="7acc3f3c-04fd-4842-89f7-aa7e57859666" providerId="ADAL" clId="{E980A1C3-F3D1-48D3-9A11-D62D00F9A518}" dt="2021-08-05T05:03:36.294" v="12548" actId="478"/>
          <ac:spMkLst>
            <pc:docMk/>
            <pc:sldMk cId="611230135" sldId="314"/>
            <ac:spMk id="12" creationId="{FAEB5343-D357-4E07-8946-B1630C45C969}"/>
          </ac:spMkLst>
        </pc:spChg>
        <pc:spChg chg="del mod">
          <ac:chgData name="Matthew Bowes (PBO)" userId="7acc3f3c-04fd-4842-89f7-aa7e57859666" providerId="ADAL" clId="{E980A1C3-F3D1-48D3-9A11-D62D00F9A518}" dt="2021-07-28T06:51:25.909" v="3676" actId="478"/>
          <ac:spMkLst>
            <pc:docMk/>
            <pc:sldMk cId="611230135" sldId="314"/>
            <ac:spMk id="13" creationId="{F50A29C9-CF16-4A3B-BA2E-4F8C8BC6EC49}"/>
          </ac:spMkLst>
        </pc:spChg>
        <pc:spChg chg="add del mod ord">
          <ac:chgData name="Matthew Bowes (PBO)" userId="7acc3f3c-04fd-4842-89f7-aa7e57859666" providerId="ADAL" clId="{E980A1C3-F3D1-48D3-9A11-D62D00F9A518}" dt="2021-07-29T00:28:49.282" v="4040" actId="478"/>
          <ac:spMkLst>
            <pc:docMk/>
            <pc:sldMk cId="611230135" sldId="314"/>
            <ac:spMk id="14" creationId="{AD63434D-30A4-47CB-8E84-299737F98BB4}"/>
          </ac:spMkLst>
        </pc:spChg>
        <pc:spChg chg="add del mod ord">
          <ac:chgData name="Matthew Bowes (PBO)" userId="7acc3f3c-04fd-4842-89f7-aa7e57859666" providerId="ADAL" clId="{E980A1C3-F3D1-48D3-9A11-D62D00F9A518}" dt="2021-07-28T06:51:25.909" v="3676" actId="478"/>
          <ac:spMkLst>
            <pc:docMk/>
            <pc:sldMk cId="611230135" sldId="314"/>
            <ac:spMk id="14" creationId="{CF7BD7BB-CFF1-4591-9996-1F8456B93A99}"/>
          </ac:spMkLst>
        </pc:spChg>
        <pc:spChg chg="add del mod ord">
          <ac:chgData name="Matthew Bowes (PBO)" userId="7acc3f3c-04fd-4842-89f7-aa7e57859666" providerId="ADAL" clId="{E980A1C3-F3D1-48D3-9A11-D62D00F9A518}" dt="2021-07-28T06:51:25.909" v="3676" actId="478"/>
          <ac:spMkLst>
            <pc:docMk/>
            <pc:sldMk cId="611230135" sldId="314"/>
            <ac:spMk id="15" creationId="{6F7CBAFA-F521-41C9-A7EB-6EFD27B14CF9}"/>
          </ac:spMkLst>
        </pc:spChg>
        <pc:spChg chg="add del mod ord">
          <ac:chgData name="Matthew Bowes (PBO)" userId="7acc3f3c-04fd-4842-89f7-aa7e57859666" providerId="ADAL" clId="{E980A1C3-F3D1-48D3-9A11-D62D00F9A518}" dt="2021-08-02T06:25:32.175" v="8236" actId="478"/>
          <ac:spMkLst>
            <pc:docMk/>
            <pc:sldMk cId="611230135" sldId="314"/>
            <ac:spMk id="16" creationId="{68C84F38-D7E7-4FC9-8A3C-EAD773763D80}"/>
          </ac:spMkLst>
        </pc:spChg>
        <pc:spChg chg="add del mod ord">
          <ac:chgData name="Matthew Bowes (PBO)" userId="7acc3f3c-04fd-4842-89f7-aa7e57859666" providerId="ADAL" clId="{E980A1C3-F3D1-48D3-9A11-D62D00F9A518}" dt="2021-07-28T06:51:25.909" v="3676" actId="478"/>
          <ac:spMkLst>
            <pc:docMk/>
            <pc:sldMk cId="611230135" sldId="314"/>
            <ac:spMk id="16" creationId="{EB37DBE1-D1CB-4185-9A59-3DF0281FE663}"/>
          </ac:spMkLst>
        </pc:spChg>
        <pc:spChg chg="add del mod">
          <ac:chgData name="Matthew Bowes (PBO)" userId="7acc3f3c-04fd-4842-89f7-aa7e57859666" providerId="ADAL" clId="{E980A1C3-F3D1-48D3-9A11-D62D00F9A518}" dt="2021-08-05T06:26:47.938" v="13266" actId="478"/>
          <ac:spMkLst>
            <pc:docMk/>
            <pc:sldMk cId="611230135" sldId="314"/>
            <ac:spMk id="17" creationId="{2806C528-FD01-4C4A-87A1-55D800680BEF}"/>
          </ac:spMkLst>
        </pc:spChg>
        <pc:spChg chg="add del mod ord">
          <ac:chgData name="Matthew Bowes (PBO)" userId="7acc3f3c-04fd-4842-89f7-aa7e57859666" providerId="ADAL" clId="{E980A1C3-F3D1-48D3-9A11-D62D00F9A518}" dt="2021-07-29T00:18:21.331" v="3967" actId="478"/>
          <ac:spMkLst>
            <pc:docMk/>
            <pc:sldMk cId="611230135" sldId="314"/>
            <ac:spMk id="18" creationId="{259F6249-443A-483C-930A-FBBFEFBA4255}"/>
          </ac:spMkLst>
        </pc:spChg>
        <pc:spChg chg="add del mod ord">
          <ac:chgData name="Matthew Bowes (PBO)" userId="7acc3f3c-04fd-4842-89f7-aa7e57859666" providerId="ADAL" clId="{E980A1C3-F3D1-48D3-9A11-D62D00F9A518}" dt="2021-08-05T05:37:08.254" v="12727" actId="21"/>
          <ac:spMkLst>
            <pc:docMk/>
            <pc:sldMk cId="611230135" sldId="314"/>
            <ac:spMk id="19" creationId="{1A9A1B17-0E99-4FDD-BF18-E069BFAD059B}"/>
          </ac:spMkLst>
        </pc:spChg>
        <pc:spChg chg="add mod ord">
          <ac:chgData name="Matthew Bowes (PBO)" userId="7acc3f3c-04fd-4842-89f7-aa7e57859666" providerId="ADAL" clId="{E980A1C3-F3D1-48D3-9A11-D62D00F9A518}" dt="2021-08-05T06:13:13.306" v="12806" actId="171"/>
          <ac:spMkLst>
            <pc:docMk/>
            <pc:sldMk cId="611230135" sldId="314"/>
            <ac:spMk id="20" creationId="{BB511AE3-5059-49F1-AB24-CEDBD363BF3A}"/>
          </ac:spMkLst>
        </pc:spChg>
        <pc:spChg chg="add mod">
          <ac:chgData name="Matthew Bowes (PBO)" userId="7acc3f3c-04fd-4842-89f7-aa7e57859666" providerId="ADAL" clId="{E980A1C3-F3D1-48D3-9A11-D62D00F9A518}" dt="2021-08-05T06:26:48.382" v="13267"/>
          <ac:spMkLst>
            <pc:docMk/>
            <pc:sldMk cId="611230135" sldId="314"/>
            <ac:spMk id="21" creationId="{098977D2-A05D-49D6-9DF7-89B4BF4CE299}"/>
          </ac:spMkLst>
        </pc:spChg>
        <pc:spChg chg="add mod">
          <ac:chgData name="Matthew Bowes (PBO)" userId="7acc3f3c-04fd-4842-89f7-aa7e57859666" providerId="ADAL" clId="{E980A1C3-F3D1-48D3-9A11-D62D00F9A518}" dt="2021-08-05T06:37:23.128" v="13394"/>
          <ac:spMkLst>
            <pc:docMk/>
            <pc:sldMk cId="611230135" sldId="314"/>
            <ac:spMk id="22" creationId="{0FA4F6C6-2666-46C1-A797-78341C90CE98}"/>
          </ac:spMkLst>
        </pc:spChg>
        <pc:graphicFrameChg chg="del mod modGraphic">
          <ac:chgData name="Matthew Bowes (PBO)" userId="7acc3f3c-04fd-4842-89f7-aa7e57859666" providerId="ADAL" clId="{E980A1C3-F3D1-48D3-9A11-D62D00F9A518}" dt="2021-07-29T00:12:37.310" v="3948" actId="478"/>
          <ac:graphicFrameMkLst>
            <pc:docMk/>
            <pc:sldMk cId="611230135" sldId="314"/>
            <ac:graphicFrameMk id="2" creationId="{1B66E5DC-988D-41D9-AC58-7B4F4772E1A0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5T05:31:24.650" v="12702" actId="478"/>
          <ac:graphicFrameMkLst>
            <pc:docMk/>
            <pc:sldMk cId="611230135" sldId="314"/>
            <ac:graphicFrameMk id="2" creationId="{D4959EC9-C1AF-4F2D-A54B-79A5E4862EC2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7-28T06:51:21.795" v="3675" actId="478"/>
          <ac:graphicFrameMkLst>
            <pc:docMk/>
            <pc:sldMk cId="611230135" sldId="314"/>
            <ac:graphicFrameMk id="5" creationId="{C97BAA57-BE51-44D8-A67D-53D38392C7E2}"/>
          </ac:graphicFrameMkLst>
        </pc:graphicFrameChg>
        <pc:graphicFrameChg chg="add mod ord modGraphic">
          <ac:chgData name="Matthew Bowes (PBO)" userId="7acc3f3c-04fd-4842-89f7-aa7e57859666" providerId="ADAL" clId="{E980A1C3-F3D1-48D3-9A11-D62D00F9A518}" dt="2021-08-05T06:12:37.143" v="12802" actId="171"/>
          <ac:graphicFrameMkLst>
            <pc:docMk/>
            <pc:sldMk cId="611230135" sldId="314"/>
            <ac:graphicFrameMk id="8" creationId="{7E277A56-3E6B-4FBF-B48A-04A26AD4705B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02T06:25:31.070" v="8235"/>
          <ac:graphicFrameMkLst>
            <pc:docMk/>
            <pc:sldMk cId="611230135" sldId="314"/>
            <ac:graphicFrameMk id="9" creationId="{938B895B-7DCC-4BC3-A1C8-3D71984F816A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5T04:47:24.667" v="12507" actId="478"/>
          <ac:graphicFrameMkLst>
            <pc:docMk/>
            <pc:sldMk cId="611230135" sldId="314"/>
            <ac:graphicFrameMk id="10" creationId="{938B895B-7DCC-4BC3-A1C8-3D71984F816A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5T04:56:14.343" v="12519" actId="478"/>
          <ac:graphicFrameMkLst>
            <pc:docMk/>
            <pc:sldMk cId="611230135" sldId="314"/>
            <ac:graphicFrameMk id="13" creationId="{938B895B-7DCC-4BC3-A1C8-3D71984F816A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05T06:37:08.263" v="13393"/>
          <ac:graphicFrameMkLst>
            <pc:docMk/>
            <pc:sldMk cId="611230135" sldId="314"/>
            <ac:graphicFrameMk id="14" creationId="{938B895B-7DCC-4BC3-A1C8-3D71984F816A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05T06:15:36.142" v="12895" actId="1038"/>
          <ac:graphicFrameMkLst>
            <pc:docMk/>
            <pc:sldMk cId="611230135" sldId="314"/>
            <ac:graphicFrameMk id="15" creationId="{91B3B1F3-1E87-4D40-9F88-09D29911AB02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2T06:25:25.264" v="8232" actId="478"/>
          <ac:graphicFrameMkLst>
            <pc:docMk/>
            <pc:sldMk cId="611230135" sldId="314"/>
            <ac:graphicFrameMk id="15" creationId="{938B895B-7DCC-4BC3-A1C8-3D71984F816A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7-29T00:18:18.951" v="3966" actId="478"/>
          <ac:graphicFrameMkLst>
            <pc:docMk/>
            <pc:sldMk cId="611230135" sldId="314"/>
            <ac:graphicFrameMk id="17" creationId="{938B895B-7DCC-4BC3-A1C8-3D71984F816A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5T05:30:43.114" v="12697" actId="478"/>
          <ac:graphicFrameMkLst>
            <pc:docMk/>
            <pc:sldMk cId="611230135" sldId="314"/>
            <ac:graphicFrameMk id="18" creationId="{CC8D0DE9-C577-4C2C-ADE3-6B467EF637DA}"/>
          </ac:graphicFrameMkLst>
        </pc:graphicFrameChg>
        <pc:cxnChg chg="add mod">
          <ac:chgData name="Matthew Bowes (PBO)" userId="7acc3f3c-04fd-4842-89f7-aa7e57859666" providerId="ADAL" clId="{E980A1C3-F3D1-48D3-9A11-D62D00F9A518}" dt="2021-08-05T05:05:57.956" v="12593" actId="14100"/>
          <ac:cxnSpMkLst>
            <pc:docMk/>
            <pc:sldMk cId="611230135" sldId="314"/>
            <ac:cxnSpMk id="16" creationId="{E12D9348-AFFB-4FA1-8AFB-CFC7A3A99C62}"/>
          </ac:cxnSpMkLst>
        </pc:cxnChg>
      </pc:sldChg>
      <pc:sldChg chg="addSp delSp modSp add mod">
        <pc:chgData name="Matthew Bowes (PBO)" userId="7acc3f3c-04fd-4842-89f7-aa7e57859666" providerId="ADAL" clId="{E980A1C3-F3D1-48D3-9A11-D62D00F9A518}" dt="2021-08-11T09:34:28.827" v="17599" actId="14100"/>
        <pc:sldMkLst>
          <pc:docMk/>
          <pc:sldMk cId="4226319986" sldId="315"/>
        </pc:sldMkLst>
        <pc:spChg chg="mod">
          <ac:chgData name="Matthew Bowes (PBO)" userId="7acc3f3c-04fd-4842-89f7-aa7e57859666" providerId="ADAL" clId="{E980A1C3-F3D1-48D3-9A11-D62D00F9A518}" dt="2021-08-11T09:34:28.827" v="17599" actId="14100"/>
          <ac:spMkLst>
            <pc:docMk/>
            <pc:sldMk cId="4226319986" sldId="315"/>
            <ac:spMk id="6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8-05T01:15:38.936" v="12159" actId="1076"/>
          <ac:spMkLst>
            <pc:docMk/>
            <pc:sldMk cId="4226319986" sldId="315"/>
            <ac:spMk id="10" creationId="{00000000-0000-0000-0000-000000000000}"/>
          </ac:spMkLst>
        </pc:spChg>
        <pc:spChg chg="add del mod">
          <ac:chgData name="Matthew Bowes (PBO)" userId="7acc3f3c-04fd-4842-89f7-aa7e57859666" providerId="ADAL" clId="{E980A1C3-F3D1-48D3-9A11-D62D00F9A518}" dt="2021-07-29T04:06:39.230" v="4174" actId="478"/>
          <ac:spMkLst>
            <pc:docMk/>
            <pc:sldMk cId="4226319986" sldId="315"/>
            <ac:spMk id="11" creationId="{A9CDC18A-2D19-4180-A6C9-2828FE94742B}"/>
          </ac:spMkLst>
        </pc:spChg>
        <pc:spChg chg="add del mod">
          <ac:chgData name="Matthew Bowes (PBO)" userId="7acc3f3c-04fd-4842-89f7-aa7e57859666" providerId="ADAL" clId="{E980A1C3-F3D1-48D3-9A11-D62D00F9A518}" dt="2021-08-05T01:54:23.362" v="12394" actId="478"/>
          <ac:spMkLst>
            <pc:docMk/>
            <pc:sldMk cId="4226319986" sldId="315"/>
            <ac:spMk id="15" creationId="{02F49F89-3FBD-432B-9E07-1FBA08A939DF}"/>
          </ac:spMkLst>
        </pc:spChg>
        <pc:spChg chg="add mod">
          <ac:chgData name="Matthew Bowes (PBO)" userId="7acc3f3c-04fd-4842-89f7-aa7e57859666" providerId="ADAL" clId="{E980A1C3-F3D1-48D3-9A11-D62D00F9A518}" dt="2021-08-05T01:52:24.484" v="12382"/>
          <ac:spMkLst>
            <pc:docMk/>
            <pc:sldMk cId="4226319986" sldId="315"/>
            <ac:spMk id="17" creationId="{94B3B7AB-8366-4046-9475-033B309F482F}"/>
          </ac:spMkLst>
        </pc:spChg>
        <pc:spChg chg="add mod">
          <ac:chgData name="Matthew Bowes (PBO)" userId="7acc3f3c-04fd-4842-89f7-aa7e57859666" providerId="ADAL" clId="{E980A1C3-F3D1-48D3-9A11-D62D00F9A518}" dt="2021-08-05T01:52:24.484" v="12382"/>
          <ac:spMkLst>
            <pc:docMk/>
            <pc:sldMk cId="4226319986" sldId="315"/>
            <ac:spMk id="18" creationId="{DF28909F-9A0A-4D07-9C73-E6F566CC7EB2}"/>
          </ac:spMkLst>
        </pc:spChg>
        <pc:spChg chg="add mod">
          <ac:chgData name="Matthew Bowes (PBO)" userId="7acc3f3c-04fd-4842-89f7-aa7e57859666" providerId="ADAL" clId="{E980A1C3-F3D1-48D3-9A11-D62D00F9A518}" dt="2021-08-05T01:59:46.192" v="12431" actId="1076"/>
          <ac:spMkLst>
            <pc:docMk/>
            <pc:sldMk cId="4226319986" sldId="315"/>
            <ac:spMk id="19" creationId="{25AB5602-7764-4635-A4F2-9E9EFF17C480}"/>
          </ac:spMkLst>
        </pc:spChg>
        <pc:spChg chg="add mod">
          <ac:chgData name="Matthew Bowes (PBO)" userId="7acc3f3c-04fd-4842-89f7-aa7e57859666" providerId="ADAL" clId="{E980A1C3-F3D1-48D3-9A11-D62D00F9A518}" dt="2021-08-05T01:52:46.182" v="12387" actId="1076"/>
          <ac:spMkLst>
            <pc:docMk/>
            <pc:sldMk cId="4226319986" sldId="315"/>
            <ac:spMk id="20" creationId="{08D31E1A-8322-4C6E-89B8-8D41B9FE6732}"/>
          </ac:spMkLst>
        </pc:spChg>
        <pc:spChg chg="add mod">
          <ac:chgData name="Matthew Bowes (PBO)" userId="7acc3f3c-04fd-4842-89f7-aa7e57859666" providerId="ADAL" clId="{E980A1C3-F3D1-48D3-9A11-D62D00F9A518}" dt="2021-08-05T01:54:29.167" v="12397" actId="1037"/>
          <ac:spMkLst>
            <pc:docMk/>
            <pc:sldMk cId="4226319986" sldId="315"/>
            <ac:spMk id="21" creationId="{E11D77C8-4333-4ADC-8C74-0FE6F4D1073A}"/>
          </ac:spMkLst>
        </pc:spChg>
        <pc:spChg chg="add mod">
          <ac:chgData name="Matthew Bowes (PBO)" userId="7acc3f3c-04fd-4842-89f7-aa7e57859666" providerId="ADAL" clId="{E980A1C3-F3D1-48D3-9A11-D62D00F9A518}" dt="2021-08-05T01:59:33.074" v="12429" actId="1076"/>
          <ac:spMkLst>
            <pc:docMk/>
            <pc:sldMk cId="4226319986" sldId="315"/>
            <ac:spMk id="22" creationId="{34BB0679-AB1C-4306-A200-7B835EE7591D}"/>
          </ac:spMkLst>
        </pc:spChg>
        <pc:grpChg chg="del">
          <ac:chgData name="Matthew Bowes (PBO)" userId="7acc3f3c-04fd-4842-89f7-aa7e57859666" providerId="ADAL" clId="{E980A1C3-F3D1-48D3-9A11-D62D00F9A518}" dt="2021-07-27T23:58:52.253" v="1752" actId="478"/>
          <ac:grpSpMkLst>
            <pc:docMk/>
            <pc:sldMk cId="4226319986" sldId="315"/>
            <ac:grpSpMk id="4" creationId="{00000000-0000-0000-0000-000000000000}"/>
          </ac:grpSpMkLst>
        </pc:grpChg>
        <pc:graphicFrameChg chg="add mod">
          <ac:chgData name="Matthew Bowes (PBO)" userId="7acc3f3c-04fd-4842-89f7-aa7e57859666" providerId="ADAL" clId="{E980A1C3-F3D1-48D3-9A11-D62D00F9A518}" dt="2021-08-05T01:59:04.717" v="12410"/>
          <ac:graphicFrameMkLst>
            <pc:docMk/>
            <pc:sldMk cId="4226319986" sldId="315"/>
            <ac:graphicFrameMk id="5" creationId="{8156CA79-90C8-4FD0-914F-D9DB10CC3491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5T01:09:06.964" v="12151"/>
          <ac:graphicFrameMkLst>
            <pc:docMk/>
            <pc:sldMk cId="4226319986" sldId="315"/>
            <ac:graphicFrameMk id="7" creationId="{8EEDEFD6-FF0A-431E-AAB0-B7803DDEEB21}"/>
          </ac:graphicFrameMkLst>
        </pc:graphicFrameChg>
        <pc:graphicFrameChg chg="del topLvl">
          <ac:chgData name="Matthew Bowes (PBO)" userId="7acc3f3c-04fd-4842-89f7-aa7e57859666" providerId="ADAL" clId="{E980A1C3-F3D1-48D3-9A11-D62D00F9A518}" dt="2021-07-27T23:58:52.253" v="1752" actId="478"/>
          <ac:graphicFrameMkLst>
            <pc:docMk/>
            <pc:sldMk cId="4226319986" sldId="315"/>
            <ac:graphicFrameMk id="8" creationId="{00000000-0000-0000-0000-000000000000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5T01:15:52.881" v="12166" actId="478"/>
          <ac:graphicFrameMkLst>
            <pc:docMk/>
            <pc:sldMk cId="4226319986" sldId="315"/>
            <ac:graphicFrameMk id="8" creationId="{BBFBCF8B-79D8-4A9C-ACAF-C00BA1BEC77F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7-28T00:10:47.179" v="1882" actId="478"/>
          <ac:graphicFrameMkLst>
            <pc:docMk/>
            <pc:sldMk cId="4226319986" sldId="315"/>
            <ac:graphicFrameMk id="9" creationId="{8156CA79-90C8-4FD0-914F-D9DB10CC3491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5T01:20:16.484" v="12173" actId="21"/>
          <ac:graphicFrameMkLst>
            <pc:docMk/>
            <pc:sldMk cId="4226319986" sldId="315"/>
            <ac:graphicFrameMk id="9" creationId="{BBFBCF8B-79D8-4A9C-ACAF-C00BA1BEC77F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5T01:22:32.383" v="12211" actId="478"/>
          <ac:graphicFrameMkLst>
            <pc:docMk/>
            <pc:sldMk cId="4226319986" sldId="315"/>
            <ac:graphicFrameMk id="11" creationId="{918959EE-4EF8-47FF-977E-6C3E417C2F35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5T01:58:23.476" v="12405" actId="21"/>
          <ac:graphicFrameMkLst>
            <pc:docMk/>
            <pc:sldMk cId="4226319986" sldId="315"/>
            <ac:graphicFrameMk id="12" creationId="{D53DED63-1F51-4B45-BE61-D2C5D72F8DEB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7-28T00:00:20.087" v="1768" actId="21"/>
          <ac:graphicFrameMkLst>
            <pc:docMk/>
            <pc:sldMk cId="4226319986" sldId="315"/>
            <ac:graphicFrameMk id="12" creationId="{EA32BF0F-CB46-4C4A-AD13-08125C508CFA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5T00:52:12.974" v="12074" actId="478"/>
          <ac:graphicFrameMkLst>
            <pc:docMk/>
            <pc:sldMk cId="4226319986" sldId="315"/>
            <ac:graphicFrameMk id="13" creationId="{8156CA79-90C8-4FD0-914F-D9DB10CC3491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5T01:58:23.476" v="12405" actId="21"/>
          <ac:graphicFrameMkLst>
            <pc:docMk/>
            <pc:sldMk cId="4226319986" sldId="315"/>
            <ac:graphicFrameMk id="16" creationId="{046D48F1-EC0D-43E2-9561-D6D964A33F04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5T02:02:21.733" v="12438" actId="478"/>
          <ac:graphicFrameMkLst>
            <pc:docMk/>
            <pc:sldMk cId="4226319986" sldId="315"/>
            <ac:graphicFrameMk id="23" creationId="{6E910950-7BF4-4AD1-B000-1F579AE9E3D9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05T02:04:51.507" v="12448"/>
          <ac:graphicFrameMkLst>
            <pc:docMk/>
            <pc:sldMk cId="4226319986" sldId="315"/>
            <ac:graphicFrameMk id="24" creationId="{66CC4076-8398-418B-8BBF-FDE5D2572B58}"/>
          </ac:graphicFrameMkLst>
        </pc:graphicFrameChg>
        <pc:cxnChg chg="del topLvl">
          <ac:chgData name="Matthew Bowes (PBO)" userId="7acc3f3c-04fd-4842-89f7-aa7e57859666" providerId="ADAL" clId="{E980A1C3-F3D1-48D3-9A11-D62D00F9A518}" dt="2021-07-27T23:58:55.141" v="1753" actId="478"/>
          <ac:cxnSpMkLst>
            <pc:docMk/>
            <pc:sldMk cId="4226319986" sldId="315"/>
            <ac:cxnSpMk id="7" creationId="{00000000-0000-0000-0000-000000000000}"/>
          </ac:cxnSpMkLst>
        </pc:cxnChg>
        <pc:cxnChg chg="add mod">
          <ac:chgData name="Matthew Bowes (PBO)" userId="7acc3f3c-04fd-4842-89f7-aa7e57859666" providerId="ADAL" clId="{E980A1C3-F3D1-48D3-9A11-D62D00F9A518}" dt="2021-08-05T01:46:44.068" v="12301" actId="1037"/>
          <ac:cxnSpMkLst>
            <pc:docMk/>
            <pc:sldMk cId="4226319986" sldId="315"/>
            <ac:cxnSpMk id="14" creationId="{2F5719EE-300D-4C9B-8797-9362D06AB0DE}"/>
          </ac:cxnSpMkLst>
        </pc:cxnChg>
      </pc:sldChg>
      <pc:sldChg chg="addSp delSp modSp add mod modTransition modAnim">
        <pc:chgData name="Matthew Bowes (PBO)" userId="7acc3f3c-04fd-4842-89f7-aa7e57859666" providerId="ADAL" clId="{E980A1C3-F3D1-48D3-9A11-D62D00F9A518}" dt="2021-08-11T09:34:33.928" v="17600"/>
        <pc:sldMkLst>
          <pc:docMk/>
          <pc:sldMk cId="102493977" sldId="316"/>
        </pc:sldMkLst>
        <pc:spChg chg="mod">
          <ac:chgData name="Matthew Bowes (PBO)" userId="7acc3f3c-04fd-4842-89f7-aa7e57859666" providerId="ADAL" clId="{E980A1C3-F3D1-48D3-9A11-D62D00F9A518}" dt="2021-08-11T09:34:33.928" v="17600"/>
          <ac:spMkLst>
            <pc:docMk/>
            <pc:sldMk cId="102493977" sldId="316"/>
            <ac:spMk id="6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7-28T00:22:15.315" v="2071" actId="14100"/>
          <ac:spMkLst>
            <pc:docMk/>
            <pc:sldMk cId="102493977" sldId="316"/>
            <ac:spMk id="10" creationId="{00000000-0000-0000-0000-000000000000}"/>
          </ac:spMkLst>
        </pc:spChg>
        <pc:spChg chg="del mod">
          <ac:chgData name="Matthew Bowes (PBO)" userId="7acc3f3c-04fd-4842-89f7-aa7e57859666" providerId="ADAL" clId="{E980A1C3-F3D1-48D3-9A11-D62D00F9A518}" dt="2021-07-29T04:06:33.407" v="4173" actId="478"/>
          <ac:spMkLst>
            <pc:docMk/>
            <pc:sldMk cId="102493977" sldId="316"/>
            <ac:spMk id="11" creationId="{A9CDC18A-2D19-4180-A6C9-2828FE94742B}"/>
          </ac:spMkLst>
        </pc:spChg>
        <pc:spChg chg="add mod">
          <ac:chgData name="Matthew Bowes (PBO)" userId="7acc3f3c-04fd-4842-89f7-aa7e57859666" providerId="ADAL" clId="{E980A1C3-F3D1-48D3-9A11-D62D00F9A518}" dt="2021-07-28T00:22:42.403" v="2122" actId="14100"/>
          <ac:spMkLst>
            <pc:docMk/>
            <pc:sldMk cId="102493977" sldId="316"/>
            <ac:spMk id="13" creationId="{D95AC391-2427-4CFE-99C8-C145399653FA}"/>
          </ac:spMkLst>
        </pc:spChg>
        <pc:spChg chg="add mod">
          <ac:chgData name="Matthew Bowes (PBO)" userId="7acc3f3c-04fd-4842-89f7-aa7e57859666" providerId="ADAL" clId="{E980A1C3-F3D1-48D3-9A11-D62D00F9A518}" dt="2021-08-05T01:48:17.714" v="12341" actId="1037"/>
          <ac:spMkLst>
            <pc:docMk/>
            <pc:sldMk cId="102493977" sldId="316"/>
            <ac:spMk id="16" creationId="{001F2C18-0F37-441D-A45B-9F003CE3BE3B}"/>
          </ac:spMkLst>
        </pc:spChg>
        <pc:spChg chg="add mod">
          <ac:chgData name="Matthew Bowes (PBO)" userId="7acc3f3c-04fd-4842-89f7-aa7e57859666" providerId="ADAL" clId="{E980A1C3-F3D1-48D3-9A11-D62D00F9A518}" dt="2021-08-05T01:53:32.834" v="12391" actId="1076"/>
          <ac:spMkLst>
            <pc:docMk/>
            <pc:sldMk cId="102493977" sldId="316"/>
            <ac:spMk id="17" creationId="{BFAB5C2A-A7A0-42A7-9946-F695572C4110}"/>
          </ac:spMkLst>
        </pc:spChg>
        <pc:spChg chg="add mod">
          <ac:chgData name="Matthew Bowes (PBO)" userId="7acc3f3c-04fd-4842-89f7-aa7e57859666" providerId="ADAL" clId="{E980A1C3-F3D1-48D3-9A11-D62D00F9A518}" dt="2021-08-05T01:53:45.269" v="12393" actId="207"/>
          <ac:spMkLst>
            <pc:docMk/>
            <pc:sldMk cId="102493977" sldId="316"/>
            <ac:spMk id="18" creationId="{AF2CA013-89A5-4D67-99DD-A5597AB27B6C}"/>
          </ac:spMkLst>
        </pc:spChg>
        <pc:spChg chg="add mod">
          <ac:chgData name="Matthew Bowes (PBO)" userId="7acc3f3c-04fd-4842-89f7-aa7e57859666" providerId="ADAL" clId="{E980A1C3-F3D1-48D3-9A11-D62D00F9A518}" dt="2021-08-05T01:58:56.985" v="12408" actId="1076"/>
          <ac:spMkLst>
            <pc:docMk/>
            <pc:sldMk cId="102493977" sldId="316"/>
            <ac:spMk id="19" creationId="{34BB0679-AB1C-4306-A200-7B835EE7591D}"/>
          </ac:spMkLst>
        </pc:spChg>
        <pc:graphicFrameChg chg="add del mod">
          <ac:chgData name="Matthew Bowes (PBO)" userId="7acc3f3c-04fd-4842-89f7-aa7e57859666" providerId="ADAL" clId="{E980A1C3-F3D1-48D3-9A11-D62D00F9A518}" dt="2021-08-05T02:01:31.988" v="12432" actId="167"/>
          <ac:graphicFrameMkLst>
            <pc:docMk/>
            <pc:sldMk cId="102493977" sldId="316"/>
            <ac:graphicFrameMk id="7" creationId="{EA32BF0F-CB46-4C4A-AD13-08125C508CFA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5T00:57:27.012" v="12097" actId="478"/>
          <ac:graphicFrameMkLst>
            <pc:docMk/>
            <pc:sldMk cId="102493977" sldId="316"/>
            <ac:graphicFrameMk id="8" creationId="{00CDBB10-F8D1-4B02-AA6D-CFCA9B309667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7-28T00:07:54.027" v="1879" actId="478"/>
          <ac:graphicFrameMkLst>
            <pc:docMk/>
            <pc:sldMk cId="102493977" sldId="316"/>
            <ac:graphicFrameMk id="8" creationId="{C39E78A3-4E73-48E1-B68F-6890B9519056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05T02:01:55.494" v="12433" actId="167"/>
          <ac:graphicFrameMkLst>
            <pc:docMk/>
            <pc:sldMk cId="102493977" sldId="316"/>
            <ac:graphicFrameMk id="9" creationId="{00CDBB10-F8D1-4B02-AA6D-CFCA9B309667}"/>
          </ac:graphicFrameMkLst>
        </pc:graphicFrameChg>
        <pc:graphicFrameChg chg="del">
          <ac:chgData name="Matthew Bowes (PBO)" userId="7acc3f3c-04fd-4842-89f7-aa7e57859666" providerId="ADAL" clId="{E980A1C3-F3D1-48D3-9A11-D62D00F9A518}" dt="2021-07-28T00:00:42.649" v="1780" actId="478"/>
          <ac:graphicFrameMkLst>
            <pc:docMk/>
            <pc:sldMk cId="102493977" sldId="316"/>
            <ac:graphicFrameMk id="9" creationId="{8156CA79-90C8-4FD0-914F-D9DB10CC3491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5T01:21:46.132" v="12209" actId="478"/>
          <ac:graphicFrameMkLst>
            <pc:docMk/>
            <pc:sldMk cId="102493977" sldId="316"/>
            <ac:graphicFrameMk id="11" creationId="{FE5E9F0C-836C-418B-9559-CDC0A3B746B1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5T00:53:07.274" v="12078" actId="478"/>
          <ac:graphicFrameMkLst>
            <pc:docMk/>
            <pc:sldMk cId="102493977" sldId="316"/>
            <ac:graphicFrameMk id="12" creationId="{EA32BF0F-CB46-4C4A-AD13-08125C508CFA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5T02:01:59.248" v="12434" actId="21"/>
          <ac:graphicFrameMkLst>
            <pc:docMk/>
            <pc:sldMk cId="102493977" sldId="316"/>
            <ac:graphicFrameMk id="14" creationId="{BBFBCF8B-79D8-4A9C-ACAF-C00BA1BEC77F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05T02:02:45.499" v="12441" actId="167"/>
          <ac:graphicFrameMkLst>
            <pc:docMk/>
            <pc:sldMk cId="102493977" sldId="316"/>
            <ac:graphicFrameMk id="20" creationId="{9BA5CA93-24A2-4B03-B475-6B0A1068C3CE}"/>
          </ac:graphicFrameMkLst>
        </pc:graphicFrameChg>
        <pc:cxnChg chg="add mod">
          <ac:chgData name="Matthew Bowes (PBO)" userId="7acc3f3c-04fd-4842-89f7-aa7e57859666" providerId="ADAL" clId="{E980A1C3-F3D1-48D3-9A11-D62D00F9A518}" dt="2021-08-05T01:47:41.310" v="12328" actId="1036"/>
          <ac:cxnSpMkLst>
            <pc:docMk/>
            <pc:sldMk cId="102493977" sldId="316"/>
            <ac:cxnSpMk id="15" creationId="{589599F1-6768-4309-8DE0-B95144FFD217}"/>
          </ac:cxnSpMkLst>
        </pc:cxnChg>
      </pc:sldChg>
      <pc:sldChg chg="new del">
        <pc:chgData name="Matthew Bowes (PBO)" userId="7acc3f3c-04fd-4842-89f7-aa7e57859666" providerId="ADAL" clId="{E980A1C3-F3D1-48D3-9A11-D62D00F9A518}" dt="2021-07-28T00:33:21.369" v="2176" actId="680"/>
        <pc:sldMkLst>
          <pc:docMk/>
          <pc:sldMk cId="721803399" sldId="317"/>
        </pc:sldMkLst>
      </pc:sldChg>
      <pc:sldChg chg="addSp delSp modSp add mod delAnim modAnim delCm">
        <pc:chgData name="Matthew Bowes (PBO)" userId="7acc3f3c-04fd-4842-89f7-aa7e57859666" providerId="ADAL" clId="{E980A1C3-F3D1-48D3-9A11-D62D00F9A518}" dt="2021-08-11T09:26:24.249" v="17493" actId="478"/>
        <pc:sldMkLst>
          <pc:docMk/>
          <pc:sldMk cId="1670710398" sldId="317"/>
        </pc:sldMkLst>
        <pc:spChg chg="mod">
          <ac:chgData name="Matthew Bowes (PBO)" userId="7acc3f3c-04fd-4842-89f7-aa7e57859666" providerId="ADAL" clId="{E980A1C3-F3D1-48D3-9A11-D62D00F9A518}" dt="2021-07-28T00:34:52.053" v="2330" actId="20577"/>
          <ac:spMkLst>
            <pc:docMk/>
            <pc:sldMk cId="1670710398" sldId="317"/>
            <ac:spMk id="6" creationId="{00000000-0000-0000-0000-000000000000}"/>
          </ac:spMkLst>
        </pc:spChg>
        <pc:spChg chg="add del mod">
          <ac:chgData name="Matthew Bowes (PBO)" userId="7acc3f3c-04fd-4842-89f7-aa7e57859666" providerId="ADAL" clId="{E980A1C3-F3D1-48D3-9A11-D62D00F9A518}" dt="2021-08-11T09:26:21.100" v="17492" actId="478"/>
          <ac:spMkLst>
            <pc:docMk/>
            <pc:sldMk cId="1670710398" sldId="317"/>
            <ac:spMk id="7" creationId="{788420BE-E4DE-4BAD-A1B3-B5A888E537B6}"/>
          </ac:spMkLst>
        </pc:spChg>
        <pc:spChg chg="mod">
          <ac:chgData name="Matthew Bowes (PBO)" userId="7acc3f3c-04fd-4842-89f7-aa7e57859666" providerId="ADAL" clId="{E980A1C3-F3D1-48D3-9A11-D62D00F9A518}" dt="2021-07-28T00:34:23.988" v="2315" actId="20577"/>
          <ac:spMkLst>
            <pc:docMk/>
            <pc:sldMk cId="1670710398" sldId="317"/>
            <ac:spMk id="10" creationId="{00000000-0000-0000-0000-000000000000}"/>
          </ac:spMkLst>
        </pc:spChg>
        <pc:spChg chg="add mod">
          <ac:chgData name="Matthew Bowes (PBO)" userId="7acc3f3c-04fd-4842-89f7-aa7e57859666" providerId="ADAL" clId="{E980A1C3-F3D1-48D3-9A11-D62D00F9A518}" dt="2021-07-28T03:36:41.783" v="2360"/>
          <ac:spMkLst>
            <pc:docMk/>
            <pc:sldMk cId="1670710398" sldId="317"/>
            <ac:spMk id="11" creationId="{71130410-FC0E-4F6B-9971-A60DE1185EE5}"/>
          </ac:spMkLst>
        </pc:spChg>
        <pc:grpChg chg="del">
          <ac:chgData name="Matthew Bowes (PBO)" userId="7acc3f3c-04fd-4842-89f7-aa7e57859666" providerId="ADAL" clId="{E980A1C3-F3D1-48D3-9A11-D62D00F9A518}" dt="2021-07-28T00:34:27.559" v="2316" actId="478"/>
          <ac:grpSpMkLst>
            <pc:docMk/>
            <pc:sldMk cId="1670710398" sldId="317"/>
            <ac:grpSpMk id="4" creationId="{00000000-0000-0000-0000-000000000000}"/>
          </ac:grpSpMkLst>
        </pc:grpChg>
        <pc:graphicFrameChg chg="add del mod">
          <ac:chgData name="Matthew Bowes (PBO)" userId="7acc3f3c-04fd-4842-89f7-aa7e57859666" providerId="ADAL" clId="{E980A1C3-F3D1-48D3-9A11-D62D00F9A518}" dt="2021-07-28T03:54:46.829" v="2367" actId="478"/>
          <ac:graphicFrameMkLst>
            <pc:docMk/>
            <pc:sldMk cId="1670710398" sldId="317"/>
            <ac:graphicFrameMk id="9" creationId="{AB758B6F-65DE-4BA7-9852-4D7245A2FAEA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7-28T03:54:41.225" v="2366"/>
          <ac:graphicFrameMkLst>
            <pc:docMk/>
            <pc:sldMk cId="1670710398" sldId="317"/>
            <ac:graphicFrameMk id="12" creationId="{AB758B6F-65DE-4BA7-9852-4D7245A2FAEA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11T09:26:18.394" v="17491"/>
          <ac:graphicFrameMkLst>
            <pc:docMk/>
            <pc:sldMk cId="1670710398" sldId="317"/>
            <ac:graphicFrameMk id="13" creationId="{AB758B6F-65DE-4BA7-9852-4D7245A2FAEA}"/>
          </ac:graphicFrameMkLst>
        </pc:graphicFrameChg>
        <pc:cxnChg chg="add del mod">
          <ac:chgData name="Matthew Bowes (PBO)" userId="7acc3f3c-04fd-4842-89f7-aa7e57859666" providerId="ADAL" clId="{E980A1C3-F3D1-48D3-9A11-D62D00F9A518}" dt="2021-08-11T09:26:24.249" v="17493" actId="478"/>
          <ac:cxnSpMkLst>
            <pc:docMk/>
            <pc:sldMk cId="1670710398" sldId="317"/>
            <ac:cxnSpMk id="3" creationId="{B32CD7F8-803C-4F77-8793-DEA18FA24C22}"/>
          </ac:cxnSpMkLst>
        </pc:cxnChg>
      </pc:sldChg>
      <pc:sldChg chg="new del">
        <pc:chgData name="Matthew Bowes (PBO)" userId="7acc3f3c-04fd-4842-89f7-aa7e57859666" providerId="ADAL" clId="{E980A1C3-F3D1-48D3-9A11-D62D00F9A518}" dt="2021-07-28T00:33:43.819" v="2178" actId="47"/>
        <pc:sldMkLst>
          <pc:docMk/>
          <pc:sldMk cId="1767675734" sldId="317"/>
        </pc:sldMkLst>
      </pc:sldChg>
      <pc:sldChg chg="delSp modSp add del mod">
        <pc:chgData name="Matthew Bowes (PBO)" userId="7acc3f3c-04fd-4842-89f7-aa7e57859666" providerId="ADAL" clId="{E980A1C3-F3D1-48D3-9A11-D62D00F9A518}" dt="2021-07-28T04:27:19.701" v="2572" actId="47"/>
        <pc:sldMkLst>
          <pc:docMk/>
          <pc:sldMk cId="3703408930" sldId="318"/>
        </pc:sldMkLst>
        <pc:spChg chg="mod">
          <ac:chgData name="Matthew Bowes (PBO)" userId="7acc3f3c-04fd-4842-89f7-aa7e57859666" providerId="ADAL" clId="{E980A1C3-F3D1-48D3-9A11-D62D00F9A518}" dt="2021-07-28T04:23:32.697" v="2424" actId="1076"/>
          <ac:spMkLst>
            <pc:docMk/>
            <pc:sldMk cId="3703408930" sldId="318"/>
            <ac:spMk id="19" creationId="{00000000-0000-0000-0000-000000000000}"/>
          </ac:spMkLst>
        </pc:spChg>
        <pc:spChg chg="del mod">
          <ac:chgData name="Matthew Bowes (PBO)" userId="7acc3f3c-04fd-4842-89f7-aa7e57859666" providerId="ADAL" clId="{E980A1C3-F3D1-48D3-9A11-D62D00F9A518}" dt="2021-07-28T04:22:37.118" v="2388" actId="478"/>
          <ac:spMkLst>
            <pc:docMk/>
            <pc:sldMk cId="3703408930" sldId="318"/>
            <ac:spMk id="20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7-28T04:23:07.864" v="2420" actId="20577"/>
          <ac:spMkLst>
            <pc:docMk/>
            <pc:sldMk cId="3703408930" sldId="318"/>
            <ac:spMk id="26" creationId="{00000000-0000-0000-0000-000000000000}"/>
          </ac:spMkLst>
        </pc:spChg>
        <pc:grpChg chg="mod">
          <ac:chgData name="Matthew Bowes (PBO)" userId="7acc3f3c-04fd-4842-89f7-aa7e57859666" providerId="ADAL" clId="{E980A1C3-F3D1-48D3-9A11-D62D00F9A518}" dt="2021-07-28T04:23:26.295" v="2423" actId="1076"/>
          <ac:grpSpMkLst>
            <pc:docMk/>
            <pc:sldMk cId="3703408930" sldId="318"/>
            <ac:grpSpMk id="14" creationId="{00000000-0000-0000-0000-000000000000}"/>
          </ac:grpSpMkLst>
        </pc:grpChg>
        <pc:grpChg chg="del">
          <ac:chgData name="Matthew Bowes (PBO)" userId="7acc3f3c-04fd-4842-89f7-aa7e57859666" providerId="ADAL" clId="{E980A1C3-F3D1-48D3-9A11-D62D00F9A518}" dt="2021-07-28T04:23:01.399" v="2390" actId="478"/>
          <ac:grpSpMkLst>
            <pc:docMk/>
            <pc:sldMk cId="3703408930" sldId="318"/>
            <ac:grpSpMk id="28" creationId="{00000000-0000-0000-0000-000000000000}"/>
          </ac:grpSpMkLst>
        </pc:grpChg>
        <pc:cxnChg chg="del">
          <ac:chgData name="Matthew Bowes (PBO)" userId="7acc3f3c-04fd-4842-89f7-aa7e57859666" providerId="ADAL" clId="{E980A1C3-F3D1-48D3-9A11-D62D00F9A518}" dt="2021-07-28T04:22:59.617" v="2389" actId="478"/>
          <ac:cxnSpMkLst>
            <pc:docMk/>
            <pc:sldMk cId="3703408930" sldId="318"/>
            <ac:cxnSpMk id="21" creationId="{00000000-0000-0000-0000-000000000000}"/>
          </ac:cxnSpMkLst>
        </pc:cxnChg>
        <pc:cxnChg chg="mod">
          <ac:chgData name="Matthew Bowes (PBO)" userId="7acc3f3c-04fd-4842-89f7-aa7e57859666" providerId="ADAL" clId="{E980A1C3-F3D1-48D3-9A11-D62D00F9A518}" dt="2021-07-28T04:23:21.421" v="2422" actId="1076"/>
          <ac:cxnSpMkLst>
            <pc:docMk/>
            <pc:sldMk cId="3703408930" sldId="318"/>
            <ac:cxnSpMk id="23" creationId="{00000000-0000-0000-0000-000000000000}"/>
          </ac:cxnSpMkLst>
        </pc:cxnChg>
      </pc:sldChg>
      <pc:sldChg chg="modSp add del mod">
        <pc:chgData name="Matthew Bowes (PBO)" userId="7acc3f3c-04fd-4842-89f7-aa7e57859666" providerId="ADAL" clId="{E980A1C3-F3D1-48D3-9A11-D62D00F9A518}" dt="2021-07-28T04:27:18.900" v="2571" actId="47"/>
        <pc:sldMkLst>
          <pc:docMk/>
          <pc:sldMk cId="2683370054" sldId="319"/>
        </pc:sldMkLst>
        <pc:spChg chg="mod">
          <ac:chgData name="Matthew Bowes (PBO)" userId="7acc3f3c-04fd-4842-89f7-aa7e57859666" providerId="ADAL" clId="{E980A1C3-F3D1-48D3-9A11-D62D00F9A518}" dt="2021-07-28T04:26:43.893" v="2555" actId="20577"/>
          <ac:spMkLst>
            <pc:docMk/>
            <pc:sldMk cId="2683370054" sldId="319"/>
            <ac:spMk id="20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7-28T04:26:26.792" v="2516" actId="20577"/>
          <ac:spMkLst>
            <pc:docMk/>
            <pc:sldMk cId="2683370054" sldId="319"/>
            <ac:spMk id="22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7-28T04:26:54.700" v="2569" actId="20577"/>
          <ac:spMkLst>
            <pc:docMk/>
            <pc:sldMk cId="2683370054" sldId="319"/>
            <ac:spMk id="23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7-28T04:25:45.585" v="2455" actId="20577"/>
          <ac:spMkLst>
            <pc:docMk/>
            <pc:sldMk cId="2683370054" sldId="319"/>
            <ac:spMk id="32" creationId="{00000000-0000-0000-0000-000000000000}"/>
          </ac:spMkLst>
        </pc:spChg>
      </pc:sldChg>
      <pc:sldChg chg="add del">
        <pc:chgData name="Matthew Bowes (PBO)" userId="7acc3f3c-04fd-4842-89f7-aa7e57859666" providerId="ADAL" clId="{E980A1C3-F3D1-48D3-9A11-D62D00F9A518}" dt="2021-08-11T09:09:19.801" v="16072" actId="47"/>
        <pc:sldMkLst>
          <pc:docMk/>
          <pc:sldMk cId="521042330" sldId="320"/>
        </pc:sldMkLst>
      </pc:sldChg>
      <pc:sldChg chg="addSp delSp modSp add del mod">
        <pc:chgData name="Matthew Bowes (PBO)" userId="7acc3f3c-04fd-4842-89f7-aa7e57859666" providerId="ADAL" clId="{E980A1C3-F3D1-48D3-9A11-D62D00F9A518}" dt="2021-08-10T04:23:45.643" v="14803" actId="2696"/>
        <pc:sldMkLst>
          <pc:docMk/>
          <pc:sldMk cId="3856417796" sldId="320"/>
        </pc:sldMkLst>
        <pc:spChg chg="topLvl">
          <ac:chgData name="Matthew Bowes (PBO)" userId="7acc3f3c-04fd-4842-89f7-aa7e57859666" providerId="ADAL" clId="{E980A1C3-F3D1-48D3-9A11-D62D00F9A518}" dt="2021-07-28T04:32:23.744" v="2907" actId="478"/>
          <ac:spMkLst>
            <pc:docMk/>
            <pc:sldMk cId="3856417796" sldId="320"/>
            <ac:spMk id="12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7-28T04:27:29.238" v="2618" actId="20577"/>
          <ac:spMkLst>
            <pc:docMk/>
            <pc:sldMk cId="3856417796" sldId="320"/>
            <ac:spMk id="22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7-28T04:29:41.575" v="2899" actId="1076"/>
          <ac:spMkLst>
            <pc:docMk/>
            <pc:sldMk cId="3856417796" sldId="320"/>
            <ac:spMk id="23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7-28T04:29:02.393" v="2838" actId="27636"/>
          <ac:spMkLst>
            <pc:docMk/>
            <pc:sldMk cId="3856417796" sldId="320"/>
            <ac:spMk id="24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7-28T04:29:34.565" v="2898" actId="1076"/>
          <ac:spMkLst>
            <pc:docMk/>
            <pc:sldMk cId="3856417796" sldId="320"/>
            <ac:spMk id="25" creationId="{00000000-0000-0000-0000-000000000000}"/>
          </ac:spMkLst>
        </pc:spChg>
        <pc:spChg chg="topLvl">
          <ac:chgData name="Matthew Bowes (PBO)" userId="7acc3f3c-04fd-4842-89f7-aa7e57859666" providerId="ADAL" clId="{E980A1C3-F3D1-48D3-9A11-D62D00F9A518}" dt="2021-07-28T04:40:41.798" v="2953" actId="478"/>
          <ac:spMkLst>
            <pc:docMk/>
            <pc:sldMk cId="3856417796" sldId="320"/>
            <ac:spMk id="26" creationId="{00000000-0000-0000-0000-000000000000}"/>
          </ac:spMkLst>
        </pc:spChg>
        <pc:spChg chg="topLvl">
          <ac:chgData name="Matthew Bowes (PBO)" userId="7acc3f3c-04fd-4842-89f7-aa7e57859666" providerId="ADAL" clId="{E980A1C3-F3D1-48D3-9A11-D62D00F9A518}" dt="2021-07-28T04:39:24.974" v="2944" actId="478"/>
          <ac:spMkLst>
            <pc:docMk/>
            <pc:sldMk cId="3856417796" sldId="320"/>
            <ac:spMk id="29" creationId="{00000000-0000-0000-0000-000000000000}"/>
          </ac:spMkLst>
        </pc:spChg>
        <pc:grpChg chg="add del">
          <ac:chgData name="Matthew Bowes (PBO)" userId="7acc3f3c-04fd-4842-89f7-aa7e57859666" providerId="ADAL" clId="{E980A1C3-F3D1-48D3-9A11-D62D00F9A518}" dt="2021-07-28T04:32:23.744" v="2907" actId="478"/>
          <ac:grpSpMkLst>
            <pc:docMk/>
            <pc:sldMk cId="3856417796" sldId="320"/>
            <ac:grpSpMk id="14" creationId="{00000000-0000-0000-0000-000000000000}"/>
          </ac:grpSpMkLst>
        </pc:grpChg>
        <pc:grpChg chg="del">
          <ac:chgData name="Matthew Bowes (PBO)" userId="7acc3f3c-04fd-4842-89f7-aa7e57859666" providerId="ADAL" clId="{E980A1C3-F3D1-48D3-9A11-D62D00F9A518}" dt="2021-07-28T04:39:24.974" v="2944" actId="478"/>
          <ac:grpSpMkLst>
            <pc:docMk/>
            <pc:sldMk cId="3856417796" sldId="320"/>
            <ac:grpSpMk id="28" creationId="{00000000-0000-0000-0000-000000000000}"/>
          </ac:grpSpMkLst>
        </pc:grpChg>
        <pc:grpChg chg="del">
          <ac:chgData name="Matthew Bowes (PBO)" userId="7acc3f3c-04fd-4842-89f7-aa7e57859666" providerId="ADAL" clId="{E980A1C3-F3D1-48D3-9A11-D62D00F9A518}" dt="2021-07-28T04:40:41.798" v="2953" actId="478"/>
          <ac:grpSpMkLst>
            <pc:docMk/>
            <pc:sldMk cId="3856417796" sldId="320"/>
            <ac:grpSpMk id="35" creationId="{00000000-0000-0000-0000-000000000000}"/>
          </ac:grpSpMkLst>
        </pc:grpChg>
        <pc:picChg chg="add del mod">
          <ac:chgData name="Matthew Bowes (PBO)" userId="7acc3f3c-04fd-4842-89f7-aa7e57859666" providerId="ADAL" clId="{E980A1C3-F3D1-48D3-9A11-D62D00F9A518}" dt="2021-07-28T04:32:26.298" v="2909" actId="21"/>
          <ac:picMkLst>
            <pc:docMk/>
            <pc:sldMk cId="3856417796" sldId="320"/>
            <ac:picMk id="3" creationId="{5AB92785-9FE3-4158-BF97-423E3F28E711}"/>
          </ac:picMkLst>
        </pc:picChg>
        <pc:picChg chg="add del mod">
          <ac:chgData name="Matthew Bowes (PBO)" userId="7acc3f3c-04fd-4842-89f7-aa7e57859666" providerId="ADAL" clId="{E980A1C3-F3D1-48D3-9A11-D62D00F9A518}" dt="2021-07-28T04:36:58.264" v="2931" actId="478"/>
          <ac:picMkLst>
            <pc:docMk/>
            <pc:sldMk cId="3856417796" sldId="320"/>
            <ac:picMk id="5" creationId="{F6CA6B52-45FA-4913-BA3C-8623E5285F06}"/>
          </ac:picMkLst>
        </pc:picChg>
        <pc:picChg chg="add del mod">
          <ac:chgData name="Matthew Bowes (PBO)" userId="7acc3f3c-04fd-4842-89f7-aa7e57859666" providerId="ADAL" clId="{E980A1C3-F3D1-48D3-9A11-D62D00F9A518}" dt="2021-07-28T04:36:55.915" v="2930" actId="478"/>
          <ac:picMkLst>
            <pc:docMk/>
            <pc:sldMk cId="3856417796" sldId="320"/>
            <ac:picMk id="7" creationId="{EE76E405-D3DB-48D1-8BA3-F7FFE27E633B}"/>
          </ac:picMkLst>
        </pc:picChg>
        <pc:picChg chg="add mod">
          <ac:chgData name="Matthew Bowes (PBO)" userId="7acc3f3c-04fd-4842-89f7-aa7e57859666" providerId="ADAL" clId="{E980A1C3-F3D1-48D3-9A11-D62D00F9A518}" dt="2021-07-28T04:38:37.195" v="2939"/>
          <ac:picMkLst>
            <pc:docMk/>
            <pc:sldMk cId="3856417796" sldId="320"/>
            <ac:picMk id="9" creationId="{5CB6DC2E-1056-4C34-A726-882B58DCE278}"/>
          </ac:picMkLst>
        </pc:picChg>
        <pc:picChg chg="add mod">
          <ac:chgData name="Matthew Bowes (PBO)" userId="7acc3f3c-04fd-4842-89f7-aa7e57859666" providerId="ADAL" clId="{E980A1C3-F3D1-48D3-9A11-D62D00F9A518}" dt="2021-07-28T04:39:33.756" v="2950" actId="1035"/>
          <ac:picMkLst>
            <pc:docMk/>
            <pc:sldMk cId="3856417796" sldId="320"/>
            <ac:picMk id="11" creationId="{241489C6-F89B-4A49-92E9-4E63687BD6C8}"/>
          </ac:picMkLst>
        </pc:picChg>
        <pc:picChg chg="del mod topLvl">
          <ac:chgData name="Matthew Bowes (PBO)" userId="7acc3f3c-04fd-4842-89f7-aa7e57859666" providerId="ADAL" clId="{E980A1C3-F3D1-48D3-9A11-D62D00F9A518}" dt="2021-07-28T04:32:23.744" v="2907" actId="478"/>
          <ac:picMkLst>
            <pc:docMk/>
            <pc:sldMk cId="3856417796" sldId="320"/>
            <ac:picMk id="13" creationId="{00000000-0000-0000-0000-000000000000}"/>
          </ac:picMkLst>
        </pc:picChg>
        <pc:picChg chg="add mod">
          <ac:chgData name="Matthew Bowes (PBO)" userId="7acc3f3c-04fd-4842-89f7-aa7e57859666" providerId="ADAL" clId="{E980A1C3-F3D1-48D3-9A11-D62D00F9A518}" dt="2021-07-28T04:41:01.766" v="2964" actId="1037"/>
          <ac:picMkLst>
            <pc:docMk/>
            <pc:sldMk cId="3856417796" sldId="320"/>
            <ac:picMk id="16" creationId="{4B8F80D5-7300-4260-AD24-52F54D550B8F}"/>
          </ac:picMkLst>
        </pc:picChg>
        <pc:picChg chg="add del mod">
          <ac:chgData name="Matthew Bowes (PBO)" userId="7acc3f3c-04fd-4842-89f7-aa7e57859666" providerId="ADAL" clId="{E980A1C3-F3D1-48D3-9A11-D62D00F9A518}" dt="2021-07-28T04:33:31.925" v="2916" actId="478"/>
          <ac:picMkLst>
            <pc:docMk/>
            <pc:sldMk cId="3856417796" sldId="320"/>
            <ac:picMk id="21" creationId="{0A59F244-4F1A-40BC-A0BE-3455D9FADD97}"/>
          </ac:picMkLst>
        </pc:picChg>
        <pc:picChg chg="del topLvl">
          <ac:chgData name="Matthew Bowes (PBO)" userId="7acc3f3c-04fd-4842-89f7-aa7e57859666" providerId="ADAL" clId="{E980A1C3-F3D1-48D3-9A11-D62D00F9A518}" dt="2021-07-28T04:40:41.798" v="2953" actId="478"/>
          <ac:picMkLst>
            <pc:docMk/>
            <pc:sldMk cId="3856417796" sldId="320"/>
            <ac:picMk id="27" creationId="{00000000-0000-0000-0000-000000000000}"/>
          </ac:picMkLst>
        </pc:picChg>
        <pc:picChg chg="del topLvl">
          <ac:chgData name="Matthew Bowes (PBO)" userId="7acc3f3c-04fd-4842-89f7-aa7e57859666" providerId="ADAL" clId="{E980A1C3-F3D1-48D3-9A11-D62D00F9A518}" dt="2021-07-28T04:39:24.974" v="2944" actId="478"/>
          <ac:picMkLst>
            <pc:docMk/>
            <pc:sldMk cId="3856417796" sldId="320"/>
            <ac:picMk id="30" creationId="{00000000-0000-0000-0000-000000000000}"/>
          </ac:picMkLst>
        </pc:picChg>
        <pc:picChg chg="add del mod">
          <ac:chgData name="Matthew Bowes (PBO)" userId="7acc3f3c-04fd-4842-89f7-aa7e57859666" providerId="ADAL" clId="{E980A1C3-F3D1-48D3-9A11-D62D00F9A518}" dt="2021-07-28T04:38:07.123" v="2934" actId="478"/>
          <ac:picMkLst>
            <pc:docMk/>
            <pc:sldMk cId="3856417796" sldId="320"/>
            <ac:picMk id="32" creationId="{5B770F85-FBFF-49EB-B0AD-CE621A1C4715}"/>
          </ac:picMkLst>
        </pc:picChg>
      </pc:sldChg>
      <pc:sldChg chg="addSp delSp modSp add del mod">
        <pc:chgData name="Matthew Bowes (PBO)" userId="7acc3f3c-04fd-4842-89f7-aa7e57859666" providerId="ADAL" clId="{E980A1C3-F3D1-48D3-9A11-D62D00F9A518}" dt="2021-08-10T04:23:45.643" v="14803" actId="2696"/>
        <pc:sldMkLst>
          <pc:docMk/>
          <pc:sldMk cId="1065580239" sldId="321"/>
        </pc:sldMkLst>
        <pc:spChg chg="mod">
          <ac:chgData name="Matthew Bowes (PBO)" userId="7acc3f3c-04fd-4842-89f7-aa7e57859666" providerId="ADAL" clId="{E980A1C3-F3D1-48D3-9A11-D62D00F9A518}" dt="2021-07-28T04:41:51.165" v="3001" actId="20577"/>
          <ac:spMkLst>
            <pc:docMk/>
            <pc:sldMk cId="1065580239" sldId="321"/>
            <ac:spMk id="22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7-28T04:43:21.751" v="3199" actId="20577"/>
          <ac:spMkLst>
            <pc:docMk/>
            <pc:sldMk cId="1065580239" sldId="321"/>
            <ac:spMk id="23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7-28T04:43:12.861" v="3159" actId="20577"/>
          <ac:spMkLst>
            <pc:docMk/>
            <pc:sldMk cId="1065580239" sldId="321"/>
            <ac:spMk id="24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7-28T04:43:47.081" v="3244" actId="20577"/>
          <ac:spMkLst>
            <pc:docMk/>
            <pc:sldMk cId="1065580239" sldId="321"/>
            <ac:spMk id="25" creationId="{00000000-0000-0000-0000-000000000000}"/>
          </ac:spMkLst>
        </pc:spChg>
        <pc:picChg chg="add mod">
          <ac:chgData name="Matthew Bowes (PBO)" userId="7acc3f3c-04fd-4842-89f7-aa7e57859666" providerId="ADAL" clId="{E980A1C3-F3D1-48D3-9A11-D62D00F9A518}" dt="2021-07-30T03:13:50.316" v="6742" actId="1076"/>
          <ac:picMkLst>
            <pc:docMk/>
            <pc:sldMk cId="1065580239" sldId="321"/>
            <ac:picMk id="3" creationId="{F7049F1F-9F70-472F-94C5-248C43C8D070}"/>
          </ac:picMkLst>
        </pc:picChg>
        <pc:picChg chg="add mod">
          <ac:chgData name="Matthew Bowes (PBO)" userId="7acc3f3c-04fd-4842-89f7-aa7e57859666" providerId="ADAL" clId="{E980A1C3-F3D1-48D3-9A11-D62D00F9A518}" dt="2021-07-30T03:14:33.798" v="6748" actId="1076"/>
          <ac:picMkLst>
            <pc:docMk/>
            <pc:sldMk cId="1065580239" sldId="321"/>
            <ac:picMk id="5" creationId="{B7676C75-A8BE-4D5B-9221-66101A732E5E}"/>
          </ac:picMkLst>
        </pc:picChg>
        <pc:picChg chg="add mod">
          <ac:chgData name="Matthew Bowes (PBO)" userId="7acc3f3c-04fd-4842-89f7-aa7e57859666" providerId="ADAL" clId="{E980A1C3-F3D1-48D3-9A11-D62D00F9A518}" dt="2021-07-30T03:16:17.484" v="6756" actId="1035"/>
          <ac:picMkLst>
            <pc:docMk/>
            <pc:sldMk cId="1065580239" sldId="321"/>
            <ac:picMk id="8" creationId="{35A2F11E-A83D-4DDC-8BC4-A783A49BC959}"/>
          </ac:picMkLst>
        </pc:picChg>
        <pc:picChg chg="del">
          <ac:chgData name="Matthew Bowes (PBO)" userId="7acc3f3c-04fd-4842-89f7-aa7e57859666" providerId="ADAL" clId="{E980A1C3-F3D1-48D3-9A11-D62D00F9A518}" dt="2021-07-28T04:42:45.464" v="3115" actId="478"/>
          <ac:picMkLst>
            <pc:docMk/>
            <pc:sldMk cId="1065580239" sldId="321"/>
            <ac:picMk id="9" creationId="{5CB6DC2E-1056-4C34-A726-882B58DCE278}"/>
          </ac:picMkLst>
        </pc:picChg>
        <pc:picChg chg="del">
          <ac:chgData name="Matthew Bowes (PBO)" userId="7acc3f3c-04fd-4842-89f7-aa7e57859666" providerId="ADAL" clId="{E980A1C3-F3D1-48D3-9A11-D62D00F9A518}" dt="2021-07-28T04:42:46.364" v="3116" actId="478"/>
          <ac:picMkLst>
            <pc:docMk/>
            <pc:sldMk cId="1065580239" sldId="321"/>
            <ac:picMk id="11" creationId="{241489C6-F89B-4A49-92E9-4E63687BD6C8}"/>
          </ac:picMkLst>
        </pc:picChg>
        <pc:picChg chg="del">
          <ac:chgData name="Matthew Bowes (PBO)" userId="7acc3f3c-04fd-4842-89f7-aa7e57859666" providerId="ADAL" clId="{E980A1C3-F3D1-48D3-9A11-D62D00F9A518}" dt="2021-07-28T04:42:47.140" v="3117" actId="478"/>
          <ac:picMkLst>
            <pc:docMk/>
            <pc:sldMk cId="1065580239" sldId="321"/>
            <ac:picMk id="16" creationId="{4B8F80D5-7300-4260-AD24-52F54D550B8F}"/>
          </ac:picMkLst>
        </pc:picChg>
      </pc:sldChg>
      <pc:sldChg chg="add">
        <pc:chgData name="Matthew Bowes (PBO)" userId="7acc3f3c-04fd-4842-89f7-aa7e57859666" providerId="ADAL" clId="{E980A1C3-F3D1-48D3-9A11-D62D00F9A518}" dt="2021-08-10T04:23:49.980" v="14804"/>
        <pc:sldMkLst>
          <pc:docMk/>
          <pc:sldMk cId="3458007429" sldId="321"/>
        </pc:sldMkLst>
      </pc:sldChg>
      <pc:sldChg chg="modSp add del mod">
        <pc:chgData name="Matthew Bowes (PBO)" userId="7acc3f3c-04fd-4842-89f7-aa7e57859666" providerId="ADAL" clId="{E980A1C3-F3D1-48D3-9A11-D62D00F9A518}" dt="2021-07-30T03:07:35.571" v="6684" actId="47"/>
        <pc:sldMkLst>
          <pc:docMk/>
          <pc:sldMk cId="1817801219" sldId="322"/>
        </pc:sldMkLst>
        <pc:spChg chg="mod">
          <ac:chgData name="Matthew Bowes (PBO)" userId="7acc3f3c-04fd-4842-89f7-aa7e57859666" providerId="ADAL" clId="{E980A1C3-F3D1-48D3-9A11-D62D00F9A518}" dt="2021-07-28T04:45:00.258" v="3271" actId="20577"/>
          <ac:spMkLst>
            <pc:docMk/>
            <pc:sldMk cId="1817801219" sldId="322"/>
            <ac:spMk id="22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7-28T04:45:06.088" v="3273" actId="6549"/>
          <ac:spMkLst>
            <pc:docMk/>
            <pc:sldMk cId="1817801219" sldId="322"/>
            <ac:spMk id="23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7-28T04:45:02.506" v="3272" actId="6549"/>
          <ac:spMkLst>
            <pc:docMk/>
            <pc:sldMk cId="1817801219" sldId="322"/>
            <ac:spMk id="24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7-28T04:45:07.214" v="3275" actId="27636"/>
          <ac:spMkLst>
            <pc:docMk/>
            <pc:sldMk cId="1817801219" sldId="322"/>
            <ac:spMk id="25" creationId="{00000000-0000-0000-0000-000000000000}"/>
          </ac:spMkLst>
        </pc:spChg>
      </pc:sldChg>
      <pc:sldChg chg="add del">
        <pc:chgData name="Matthew Bowes (PBO)" userId="7acc3f3c-04fd-4842-89f7-aa7e57859666" providerId="ADAL" clId="{E980A1C3-F3D1-48D3-9A11-D62D00F9A518}" dt="2021-08-10T04:39:23.768" v="14807"/>
        <pc:sldMkLst>
          <pc:docMk/>
          <pc:sldMk cId="1165430960" sldId="323"/>
        </pc:sldMkLst>
      </pc:sldChg>
      <pc:sldChg chg="addSp delSp modSp add del mod">
        <pc:chgData name="Matthew Bowes (PBO)" userId="7acc3f3c-04fd-4842-89f7-aa7e57859666" providerId="ADAL" clId="{E980A1C3-F3D1-48D3-9A11-D62D00F9A518}" dt="2021-08-11T09:08:52.012" v="16068" actId="2696"/>
        <pc:sldMkLst>
          <pc:docMk/>
          <pc:sldMk cId="1511669115" sldId="323"/>
        </pc:sldMkLst>
        <pc:spChg chg="del">
          <ac:chgData name="Matthew Bowes (PBO)" userId="7acc3f3c-04fd-4842-89f7-aa7e57859666" providerId="ADAL" clId="{E980A1C3-F3D1-48D3-9A11-D62D00F9A518}" dt="2021-08-11T08:57:24.412" v="15677" actId="478"/>
          <ac:spMkLst>
            <pc:docMk/>
            <pc:sldMk cId="1511669115" sldId="323"/>
            <ac:spMk id="9" creationId="{FDCC1252-6F4B-4ADA-BADB-09D273F7EF2F}"/>
          </ac:spMkLst>
        </pc:spChg>
        <pc:spChg chg="mod">
          <ac:chgData name="Matthew Bowes (PBO)" userId="7acc3f3c-04fd-4842-89f7-aa7e57859666" providerId="ADAL" clId="{E980A1C3-F3D1-48D3-9A11-D62D00F9A518}" dt="2021-08-11T08:57:38.414" v="15739" actId="20577"/>
          <ac:spMkLst>
            <pc:docMk/>
            <pc:sldMk cId="1511669115" sldId="323"/>
            <ac:spMk id="10" creationId="{00000000-0000-0000-0000-000000000000}"/>
          </ac:spMkLst>
        </pc:spChg>
        <pc:spChg chg="add mod">
          <ac:chgData name="Matthew Bowes (PBO)" userId="7acc3f3c-04fd-4842-89f7-aa7e57859666" providerId="ADAL" clId="{E980A1C3-F3D1-48D3-9A11-D62D00F9A518}" dt="2021-08-11T09:00:09.692" v="15773" actId="1076"/>
          <ac:spMkLst>
            <pc:docMk/>
            <pc:sldMk cId="1511669115" sldId="323"/>
            <ac:spMk id="12" creationId="{5777441F-6BD0-45E2-9D94-9B16532F136A}"/>
          </ac:spMkLst>
        </pc:spChg>
        <pc:spChg chg="add mod">
          <ac:chgData name="Matthew Bowes (PBO)" userId="7acc3f3c-04fd-4842-89f7-aa7e57859666" providerId="ADAL" clId="{E980A1C3-F3D1-48D3-9A11-D62D00F9A518}" dt="2021-08-11T09:00:24.498" v="15796" actId="207"/>
          <ac:spMkLst>
            <pc:docMk/>
            <pc:sldMk cId="1511669115" sldId="323"/>
            <ac:spMk id="13" creationId="{56301B5A-E109-4D7F-8E05-045D6A5465FC}"/>
          </ac:spMkLst>
        </pc:spChg>
        <pc:spChg chg="add mod">
          <ac:chgData name="Matthew Bowes (PBO)" userId="7acc3f3c-04fd-4842-89f7-aa7e57859666" providerId="ADAL" clId="{E980A1C3-F3D1-48D3-9A11-D62D00F9A518}" dt="2021-08-11T09:02:26.525" v="15857" actId="1076"/>
          <ac:spMkLst>
            <pc:docMk/>
            <pc:sldMk cId="1511669115" sldId="323"/>
            <ac:spMk id="14" creationId="{9E4D936F-5425-49EF-A479-E141168819A8}"/>
          </ac:spMkLst>
        </pc:spChg>
        <pc:spChg chg="add del mod">
          <ac:chgData name="Matthew Bowes (PBO)" userId="7acc3f3c-04fd-4842-89f7-aa7e57859666" providerId="ADAL" clId="{E980A1C3-F3D1-48D3-9A11-D62D00F9A518}" dt="2021-08-11T09:08:32.276" v="16049" actId="478"/>
          <ac:spMkLst>
            <pc:docMk/>
            <pc:sldMk cId="1511669115" sldId="323"/>
            <ac:spMk id="15" creationId="{707C5006-CF04-4921-B489-8A642B734891}"/>
          </ac:spMkLst>
        </pc:spChg>
        <pc:spChg chg="add mod">
          <ac:chgData name="Matthew Bowes (PBO)" userId="7acc3f3c-04fd-4842-89f7-aa7e57859666" providerId="ADAL" clId="{E980A1C3-F3D1-48D3-9A11-D62D00F9A518}" dt="2021-08-11T09:08:38.504" v="16067" actId="6549"/>
          <ac:spMkLst>
            <pc:docMk/>
            <pc:sldMk cId="1511669115" sldId="323"/>
            <ac:spMk id="16" creationId="{A9CF6686-C1C5-42AB-AF1E-AC83B093F1E9}"/>
          </ac:spMkLst>
        </pc:spChg>
        <pc:graphicFrameChg chg="del">
          <ac:chgData name="Matthew Bowes (PBO)" userId="7acc3f3c-04fd-4842-89f7-aa7e57859666" providerId="ADAL" clId="{E980A1C3-F3D1-48D3-9A11-D62D00F9A518}" dt="2021-08-11T08:57:18.844" v="15673" actId="478"/>
          <ac:graphicFrameMkLst>
            <pc:docMk/>
            <pc:sldMk cId="1511669115" sldId="323"/>
            <ac:graphicFrameMk id="7" creationId="{22DEC60F-1833-481F-8B01-657C5973BFC2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11T08:57:21.406" v="15676"/>
          <ac:graphicFrameMkLst>
            <pc:docMk/>
            <pc:sldMk cId="1511669115" sldId="323"/>
            <ac:graphicFrameMk id="8" creationId="{AC3C7D3C-EAA7-4D95-9593-2AD279EE8254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11T09:02:30.344" v="15859"/>
          <ac:graphicFrameMkLst>
            <pc:docMk/>
            <pc:sldMk cId="1511669115" sldId="323"/>
            <ac:graphicFrameMk id="11" creationId="{AC3C7D3C-EAA7-4D95-9593-2AD279EE8254}"/>
          </ac:graphicFrameMkLst>
        </pc:graphicFrameChg>
      </pc:sldChg>
      <pc:sldChg chg="addSp delSp modSp add del mod">
        <pc:chgData name="Matthew Bowes (PBO)" userId="7acc3f3c-04fd-4842-89f7-aa7e57859666" providerId="ADAL" clId="{E980A1C3-F3D1-48D3-9A11-D62D00F9A518}" dt="2021-08-10T04:23:45.643" v="14803" actId="2696"/>
        <pc:sldMkLst>
          <pc:docMk/>
          <pc:sldMk cId="1896729163" sldId="323"/>
        </pc:sldMkLst>
        <pc:spChg chg="add del mod">
          <ac:chgData name="Matthew Bowes (PBO)" userId="7acc3f3c-04fd-4842-89f7-aa7e57859666" providerId="ADAL" clId="{E980A1C3-F3D1-48D3-9A11-D62D00F9A518}" dt="2021-08-10T03:32:12.706" v="14741" actId="478"/>
          <ac:spMkLst>
            <pc:docMk/>
            <pc:sldMk cId="1896729163" sldId="323"/>
            <ac:spMk id="4" creationId="{37A87EB8-B0C2-44EA-BFB2-E5108AD772D0}"/>
          </ac:spMkLst>
        </pc:spChg>
        <pc:spChg chg="add del mod">
          <ac:chgData name="Matthew Bowes (PBO)" userId="7acc3f3c-04fd-4842-89f7-aa7e57859666" providerId="ADAL" clId="{E980A1C3-F3D1-48D3-9A11-D62D00F9A518}" dt="2021-08-10T03:35:15.452" v="14750" actId="478"/>
          <ac:spMkLst>
            <pc:docMk/>
            <pc:sldMk cId="1896729163" sldId="323"/>
            <ac:spMk id="8" creationId="{DD3E591D-8F56-4A7F-BEB3-C1937CBC07CA}"/>
          </ac:spMkLst>
        </pc:spChg>
        <pc:spChg chg="add mod">
          <ac:chgData name="Matthew Bowes (PBO)" userId="7acc3f3c-04fd-4842-89f7-aa7e57859666" providerId="ADAL" clId="{E980A1C3-F3D1-48D3-9A11-D62D00F9A518}" dt="2021-08-10T03:39:06.318" v="14767" actId="1076"/>
          <ac:spMkLst>
            <pc:docMk/>
            <pc:sldMk cId="1896729163" sldId="323"/>
            <ac:spMk id="9" creationId="{FDCC1252-6F4B-4ADA-BADB-09D273F7EF2F}"/>
          </ac:spMkLst>
        </pc:spChg>
        <pc:spChg chg="mod">
          <ac:chgData name="Matthew Bowes (PBO)" userId="7acc3f3c-04fd-4842-89f7-aa7e57859666" providerId="ADAL" clId="{E980A1C3-F3D1-48D3-9A11-D62D00F9A518}" dt="2021-07-30T03:16:57.476" v="6838" actId="20577"/>
          <ac:spMkLst>
            <pc:docMk/>
            <pc:sldMk cId="1896729163" sldId="323"/>
            <ac:spMk id="10" creationId="{00000000-0000-0000-0000-000000000000}"/>
          </ac:spMkLst>
        </pc:spChg>
        <pc:grpChg chg="del">
          <ac:chgData name="Matthew Bowes (PBO)" userId="7acc3f3c-04fd-4842-89f7-aa7e57859666" providerId="ADAL" clId="{E980A1C3-F3D1-48D3-9A11-D62D00F9A518}" dt="2021-07-28T04:52:01.826" v="3308" actId="478"/>
          <ac:grpSpMkLst>
            <pc:docMk/>
            <pc:sldMk cId="1896729163" sldId="323"/>
            <ac:grpSpMk id="4" creationId="{00000000-0000-0000-0000-000000000000}"/>
          </ac:grpSpMkLst>
        </pc:grpChg>
        <pc:graphicFrameChg chg="add mod">
          <ac:chgData name="Matthew Bowes (PBO)" userId="7acc3f3c-04fd-4842-89f7-aa7e57859666" providerId="ADAL" clId="{E980A1C3-F3D1-48D3-9A11-D62D00F9A518}" dt="2021-08-10T03:32:10.467" v="14740"/>
          <ac:graphicFrameMkLst>
            <pc:docMk/>
            <pc:sldMk cId="1896729163" sldId="323"/>
            <ac:graphicFrameMk id="5" creationId="{22DEC60F-1833-481F-8B01-657C5973BFC2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10T03:35:05.069" v="14748"/>
          <ac:graphicFrameMkLst>
            <pc:docMk/>
            <pc:sldMk cId="1896729163" sldId="323"/>
            <ac:graphicFrameMk id="7" creationId="{22DEC60F-1833-481F-8B01-657C5973BFC2}"/>
          </ac:graphicFrameMkLst>
        </pc:graphicFrameChg>
      </pc:sldChg>
      <pc:sldChg chg="modSp add mod modTransition">
        <pc:chgData name="Matthew Bowes (PBO)" userId="7acc3f3c-04fd-4842-89f7-aa7e57859666" providerId="ADAL" clId="{E980A1C3-F3D1-48D3-9A11-D62D00F9A518}" dt="2021-08-11T09:12:24.787" v="16188" actId="20577"/>
        <pc:sldMkLst>
          <pc:docMk/>
          <pc:sldMk cId="3611371862" sldId="323"/>
        </pc:sldMkLst>
        <pc:spChg chg="mod">
          <ac:chgData name="Matthew Bowes (PBO)" userId="7acc3f3c-04fd-4842-89f7-aa7e57859666" providerId="ADAL" clId="{E980A1C3-F3D1-48D3-9A11-D62D00F9A518}" dt="2021-08-11T09:12:24.787" v="16188" actId="20577"/>
          <ac:spMkLst>
            <pc:docMk/>
            <pc:sldMk cId="3611371862" sldId="323"/>
            <ac:spMk id="6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8-11T09:09:32.617" v="16074" actId="1076"/>
          <ac:spMkLst>
            <pc:docMk/>
            <pc:sldMk cId="3611371862" sldId="323"/>
            <ac:spMk id="12" creationId="{5777441F-6BD0-45E2-9D94-9B16532F136A}"/>
          </ac:spMkLst>
        </pc:spChg>
      </pc:sldChg>
      <pc:sldChg chg="addSp modSp add del mod">
        <pc:chgData name="Matthew Bowes (PBO)" userId="7acc3f3c-04fd-4842-89f7-aa7e57859666" providerId="ADAL" clId="{E980A1C3-F3D1-48D3-9A11-D62D00F9A518}" dt="2021-08-10T04:23:45.643" v="14803" actId="2696"/>
        <pc:sldMkLst>
          <pc:docMk/>
          <pc:sldMk cId="352805401" sldId="324"/>
        </pc:sldMkLst>
        <pc:spChg chg="add mod">
          <ac:chgData name="Matthew Bowes (PBO)" userId="7acc3f3c-04fd-4842-89f7-aa7e57859666" providerId="ADAL" clId="{E980A1C3-F3D1-48D3-9A11-D62D00F9A518}" dt="2021-07-30T03:40:19.899" v="7592"/>
          <ac:spMkLst>
            <pc:docMk/>
            <pc:sldMk cId="352805401" sldId="324"/>
            <ac:spMk id="4" creationId="{5F420CC2-DE19-4D9F-91C9-3BE9785DB953}"/>
          </ac:spMkLst>
        </pc:spChg>
        <pc:spChg chg="mod">
          <ac:chgData name="Matthew Bowes (PBO)" userId="7acc3f3c-04fd-4842-89f7-aa7e57859666" providerId="ADAL" clId="{E980A1C3-F3D1-48D3-9A11-D62D00F9A518}" dt="2021-07-30T03:17:26.565" v="6941" actId="20577"/>
          <ac:spMkLst>
            <pc:docMk/>
            <pc:sldMk cId="352805401" sldId="324"/>
            <ac:spMk id="10" creationId="{00000000-0000-0000-0000-000000000000}"/>
          </ac:spMkLst>
        </pc:spChg>
      </pc:sldChg>
      <pc:sldChg chg="add del">
        <pc:chgData name="Matthew Bowes (PBO)" userId="7acc3f3c-04fd-4842-89f7-aa7e57859666" providerId="ADAL" clId="{E980A1C3-F3D1-48D3-9A11-D62D00F9A518}" dt="2021-08-10T04:39:23.768" v="14807"/>
        <pc:sldMkLst>
          <pc:docMk/>
          <pc:sldMk cId="1331320566" sldId="324"/>
        </pc:sldMkLst>
      </pc:sldChg>
      <pc:sldChg chg="add del">
        <pc:chgData name="Matthew Bowes (PBO)" userId="7acc3f3c-04fd-4842-89f7-aa7e57859666" providerId="ADAL" clId="{E980A1C3-F3D1-48D3-9A11-D62D00F9A518}" dt="2021-08-10T04:39:35.197" v="14808" actId="2696"/>
        <pc:sldMkLst>
          <pc:docMk/>
          <pc:sldMk cId="1437319326" sldId="324"/>
        </pc:sldMkLst>
      </pc:sldChg>
      <pc:sldChg chg="addSp delSp modSp add mod modAnim modNotesTx">
        <pc:chgData name="Matthew Bowes (PBO)" userId="7acc3f3c-04fd-4842-89f7-aa7e57859666" providerId="ADAL" clId="{E980A1C3-F3D1-48D3-9A11-D62D00F9A518}" dt="2021-08-11T09:23:54.466" v="17484" actId="20577"/>
        <pc:sldMkLst>
          <pc:docMk/>
          <pc:sldMk cId="516529257" sldId="325"/>
        </pc:sldMkLst>
        <pc:spChg chg="add mod ord">
          <ac:chgData name="Matthew Bowes (PBO)" userId="7acc3f3c-04fd-4842-89f7-aa7e57859666" providerId="ADAL" clId="{E980A1C3-F3D1-48D3-9A11-D62D00F9A518}" dt="2021-08-11T02:54:41.099" v="14988" actId="167"/>
          <ac:spMkLst>
            <pc:docMk/>
            <pc:sldMk cId="516529257" sldId="325"/>
            <ac:spMk id="2" creationId="{128FF90C-D839-47B8-85D7-DC76743BDCD6}"/>
          </ac:spMkLst>
        </pc:spChg>
        <pc:spChg chg="mod">
          <ac:chgData name="Matthew Bowes (PBO)" userId="7acc3f3c-04fd-4842-89f7-aa7e57859666" providerId="ADAL" clId="{E980A1C3-F3D1-48D3-9A11-D62D00F9A518}" dt="2021-08-11T09:22:56.230" v="17215" actId="20577"/>
          <ac:spMkLst>
            <pc:docMk/>
            <pc:sldMk cId="516529257" sldId="325"/>
            <ac:spMk id="6" creationId="{00000000-0000-0000-0000-000000000000}"/>
          </ac:spMkLst>
        </pc:spChg>
        <pc:spChg chg="add mod topLvl">
          <ac:chgData name="Matthew Bowes (PBO)" userId="7acc3f3c-04fd-4842-89f7-aa7e57859666" providerId="ADAL" clId="{E980A1C3-F3D1-48D3-9A11-D62D00F9A518}" dt="2021-08-11T02:54:10.464" v="14986" actId="1036"/>
          <ac:spMkLst>
            <pc:docMk/>
            <pc:sldMk cId="516529257" sldId="325"/>
            <ac:spMk id="8" creationId="{8ADCCD22-7D0D-441B-9A22-F5437B08E2E7}"/>
          </ac:spMkLst>
        </pc:spChg>
        <pc:spChg chg="add del mod">
          <ac:chgData name="Matthew Bowes (PBO)" userId="7acc3f3c-04fd-4842-89f7-aa7e57859666" providerId="ADAL" clId="{E980A1C3-F3D1-48D3-9A11-D62D00F9A518}" dt="2021-08-04T01:15:42.770" v="8732" actId="478"/>
          <ac:spMkLst>
            <pc:docMk/>
            <pc:sldMk cId="516529257" sldId="325"/>
            <ac:spMk id="9" creationId="{F0EBD637-50E0-41C2-AC4C-F371F5C17AC1}"/>
          </ac:spMkLst>
        </pc:spChg>
        <pc:spChg chg="add mod">
          <ac:chgData name="Matthew Bowes (PBO)" userId="7acc3f3c-04fd-4842-89f7-aa7e57859666" providerId="ADAL" clId="{E980A1C3-F3D1-48D3-9A11-D62D00F9A518}" dt="2021-08-10T00:39:38.530" v="13653" actId="1076"/>
          <ac:spMkLst>
            <pc:docMk/>
            <pc:sldMk cId="516529257" sldId="325"/>
            <ac:spMk id="9" creationId="{F170AF20-892F-48AA-8627-E0AFA15A6253}"/>
          </ac:spMkLst>
        </pc:spChg>
        <pc:spChg chg="mod">
          <ac:chgData name="Matthew Bowes (PBO)" userId="7acc3f3c-04fd-4842-89f7-aa7e57859666" providerId="ADAL" clId="{E980A1C3-F3D1-48D3-9A11-D62D00F9A518}" dt="2021-07-30T03:18:34.742" v="7182" actId="20577"/>
          <ac:spMkLst>
            <pc:docMk/>
            <pc:sldMk cId="516529257" sldId="325"/>
            <ac:spMk id="10" creationId="{00000000-0000-0000-0000-000000000000}"/>
          </ac:spMkLst>
        </pc:spChg>
        <pc:spChg chg="add del mod topLvl">
          <ac:chgData name="Matthew Bowes (PBO)" userId="7acc3f3c-04fd-4842-89f7-aa7e57859666" providerId="ADAL" clId="{E980A1C3-F3D1-48D3-9A11-D62D00F9A518}" dt="2021-08-11T01:14:10.062" v="14830" actId="21"/>
          <ac:spMkLst>
            <pc:docMk/>
            <pc:sldMk cId="516529257" sldId="325"/>
            <ac:spMk id="11" creationId="{E5D0D3C0-B3E1-4509-A6E5-BB0D23D100A7}"/>
          </ac:spMkLst>
        </pc:spChg>
        <pc:spChg chg="add del mod">
          <ac:chgData name="Matthew Bowes (PBO)" userId="7acc3f3c-04fd-4842-89f7-aa7e57859666" providerId="ADAL" clId="{E980A1C3-F3D1-48D3-9A11-D62D00F9A518}" dt="2021-08-04T01:15:34.856" v="8731" actId="478"/>
          <ac:spMkLst>
            <pc:docMk/>
            <pc:sldMk cId="516529257" sldId="325"/>
            <ac:spMk id="12" creationId="{00BB0A1B-B11B-4FB7-9A57-6276D7B636FC}"/>
          </ac:spMkLst>
        </pc:spChg>
        <pc:spChg chg="add mod">
          <ac:chgData name="Matthew Bowes (PBO)" userId="7acc3f3c-04fd-4842-89f7-aa7e57859666" providerId="ADAL" clId="{E980A1C3-F3D1-48D3-9A11-D62D00F9A518}" dt="2021-08-11T02:51:25.259" v="14975" actId="14100"/>
          <ac:spMkLst>
            <pc:docMk/>
            <pc:sldMk cId="516529257" sldId="325"/>
            <ac:spMk id="12" creationId="{F170AF20-892F-48AA-8627-E0AFA15A6253}"/>
          </ac:spMkLst>
        </pc:spChg>
        <pc:spChg chg="add mod">
          <ac:chgData name="Matthew Bowes (PBO)" userId="7acc3f3c-04fd-4842-89f7-aa7e57859666" providerId="ADAL" clId="{E980A1C3-F3D1-48D3-9A11-D62D00F9A518}" dt="2021-08-11T02:51:19.619" v="14974" actId="14100"/>
          <ac:spMkLst>
            <pc:docMk/>
            <pc:sldMk cId="516529257" sldId="325"/>
            <ac:spMk id="13" creationId="{2EFC9EBC-10F9-4487-A57E-5AA7E6D4655A}"/>
          </ac:spMkLst>
        </pc:spChg>
        <pc:spChg chg="add del mod">
          <ac:chgData name="Matthew Bowes (PBO)" userId="7acc3f3c-04fd-4842-89f7-aa7e57859666" providerId="ADAL" clId="{E980A1C3-F3D1-48D3-9A11-D62D00F9A518}" dt="2021-08-10T00:37:46.244" v="13613" actId="478"/>
          <ac:spMkLst>
            <pc:docMk/>
            <pc:sldMk cId="516529257" sldId="325"/>
            <ac:spMk id="14" creationId="{7918705C-56E5-4AA8-83CB-0A58DCC89C09}"/>
          </ac:spMkLst>
        </pc:spChg>
        <pc:spChg chg="add mod ord">
          <ac:chgData name="Matthew Bowes (PBO)" userId="7acc3f3c-04fd-4842-89f7-aa7e57859666" providerId="ADAL" clId="{E980A1C3-F3D1-48D3-9A11-D62D00F9A518}" dt="2021-08-11T02:54:41.099" v="14988" actId="167"/>
          <ac:spMkLst>
            <pc:docMk/>
            <pc:sldMk cId="516529257" sldId="325"/>
            <ac:spMk id="15" creationId="{337B048D-E45F-488F-97C4-5B31B5F655D6}"/>
          </ac:spMkLst>
        </pc:spChg>
        <pc:spChg chg="add mod">
          <ac:chgData name="Matthew Bowes (PBO)" userId="7acc3f3c-04fd-4842-89f7-aa7e57859666" providerId="ADAL" clId="{E980A1C3-F3D1-48D3-9A11-D62D00F9A518}" dt="2021-08-11T01:14:21.964" v="14834" actId="14100"/>
          <ac:spMkLst>
            <pc:docMk/>
            <pc:sldMk cId="516529257" sldId="325"/>
            <ac:spMk id="16" creationId="{E2E12A59-1D17-439F-A37C-DAE4EEF4C165}"/>
          </ac:spMkLst>
        </pc:spChg>
        <pc:spChg chg="add mod">
          <ac:chgData name="Matthew Bowes (PBO)" userId="7acc3f3c-04fd-4842-89f7-aa7e57859666" providerId="ADAL" clId="{E980A1C3-F3D1-48D3-9A11-D62D00F9A518}" dt="2021-08-11T02:54:18.766" v="14987" actId="14100"/>
          <ac:spMkLst>
            <pc:docMk/>
            <pc:sldMk cId="516529257" sldId="325"/>
            <ac:spMk id="17" creationId="{0FB9354D-5C08-4E64-B0B3-C22D8327CBD5}"/>
          </ac:spMkLst>
        </pc:spChg>
        <pc:spChg chg="add mod">
          <ac:chgData name="Matthew Bowes (PBO)" userId="7acc3f3c-04fd-4842-89f7-aa7e57859666" providerId="ADAL" clId="{E980A1C3-F3D1-48D3-9A11-D62D00F9A518}" dt="2021-08-11T02:53:59.475" v="14984" actId="14100"/>
          <ac:spMkLst>
            <pc:docMk/>
            <pc:sldMk cId="516529257" sldId="325"/>
            <ac:spMk id="18" creationId="{848CE4FA-3917-417B-BFAD-AF3E37717C0A}"/>
          </ac:spMkLst>
        </pc:spChg>
        <pc:spChg chg="add del mod">
          <ac:chgData name="Matthew Bowes (PBO)" userId="7acc3f3c-04fd-4842-89f7-aa7e57859666" providerId="ADAL" clId="{E980A1C3-F3D1-48D3-9A11-D62D00F9A518}" dt="2021-08-11T03:18:24.423" v="15005" actId="478"/>
          <ac:spMkLst>
            <pc:docMk/>
            <pc:sldMk cId="516529257" sldId="325"/>
            <ac:spMk id="19" creationId="{D73D86F1-C76A-4FCA-9B09-A43527EB35A4}"/>
          </ac:spMkLst>
        </pc:spChg>
        <pc:grpChg chg="add del mod">
          <ac:chgData name="Matthew Bowes (PBO)" userId="7acc3f3c-04fd-4842-89f7-aa7e57859666" providerId="ADAL" clId="{E980A1C3-F3D1-48D3-9A11-D62D00F9A518}" dt="2021-08-11T01:14:10.062" v="14830" actId="21"/>
          <ac:grpSpMkLst>
            <pc:docMk/>
            <pc:sldMk cId="516529257" sldId="325"/>
            <ac:grpSpMk id="5" creationId="{EAD8F3DC-7E06-402A-8425-D1551E7D4FDF}"/>
          </ac:grpSpMkLst>
        </pc:grpChg>
        <pc:graphicFrameChg chg="add del modGraphic">
          <ac:chgData name="Matthew Bowes (PBO)" userId="7acc3f3c-04fd-4842-89f7-aa7e57859666" providerId="ADAL" clId="{E980A1C3-F3D1-48D3-9A11-D62D00F9A518}" dt="2021-08-11T03:17:41.728" v="15003" actId="27309"/>
          <ac:graphicFrameMkLst>
            <pc:docMk/>
            <pc:sldMk cId="516529257" sldId="325"/>
            <ac:graphicFrameMk id="4" creationId="{F59ED677-159D-4AEA-8A9D-5E601DDDB726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11T01:12:23.844" v="14810" actId="478"/>
          <ac:graphicFrameMkLst>
            <pc:docMk/>
            <pc:sldMk cId="516529257" sldId="325"/>
            <ac:graphicFrameMk id="7" creationId="{00194468-42BD-45A7-8391-A9C87C74CEDF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11T02:53:08.347" v="14978" actId="167"/>
          <ac:graphicFrameMkLst>
            <pc:docMk/>
            <pc:sldMk cId="516529257" sldId="325"/>
            <ac:graphicFrameMk id="14" creationId="{00194468-42BD-45A7-8391-A9C87C74CEDF}"/>
          </ac:graphicFrameMkLst>
        </pc:graphicFrameChg>
        <pc:picChg chg="add del mod">
          <ac:chgData name="Matthew Bowes (PBO)" userId="7acc3f3c-04fd-4842-89f7-aa7e57859666" providerId="ADAL" clId="{E980A1C3-F3D1-48D3-9A11-D62D00F9A518}" dt="2021-07-28T23:49:32.891" v="3744" actId="478"/>
          <ac:picMkLst>
            <pc:docMk/>
            <pc:sldMk cId="516529257" sldId="325"/>
            <ac:picMk id="4" creationId="{9F332028-91BD-429E-A3BD-EC0C9373E0DC}"/>
          </ac:picMkLst>
        </pc:picChg>
        <pc:cxnChg chg="add del mod">
          <ac:chgData name="Matthew Bowes (PBO)" userId="7acc3f3c-04fd-4842-89f7-aa7e57859666" providerId="ADAL" clId="{E980A1C3-F3D1-48D3-9A11-D62D00F9A518}" dt="2021-08-10T00:30:57.553" v="13413" actId="21"/>
          <ac:cxnSpMkLst>
            <pc:docMk/>
            <pc:sldMk cId="516529257" sldId="325"/>
            <ac:cxnSpMk id="3" creationId="{F24448C6-3D12-4B16-921C-E2ECAD803493}"/>
          </ac:cxnSpMkLst>
        </pc:cxnChg>
      </pc:sldChg>
      <pc:sldChg chg="addSp delSp modSp add mod ord modTransition modAnim">
        <pc:chgData name="Matthew Bowes (PBO)" userId="7acc3f3c-04fd-4842-89f7-aa7e57859666" providerId="ADAL" clId="{E980A1C3-F3D1-48D3-9A11-D62D00F9A518}" dt="2021-08-11T02:55:32.969" v="14991"/>
        <pc:sldMkLst>
          <pc:docMk/>
          <pc:sldMk cId="1701330163" sldId="326"/>
        </pc:sldMkLst>
        <pc:spChg chg="del mod">
          <ac:chgData name="Matthew Bowes (PBO)" userId="7acc3f3c-04fd-4842-89f7-aa7e57859666" providerId="ADAL" clId="{E980A1C3-F3D1-48D3-9A11-D62D00F9A518}" dt="2021-07-30T01:03:36.648" v="4890" actId="478"/>
          <ac:spMkLst>
            <pc:docMk/>
            <pc:sldMk cId="1701330163" sldId="326"/>
            <ac:spMk id="6" creationId="{00000000-0000-0000-0000-000000000000}"/>
          </ac:spMkLst>
        </pc:spChg>
        <pc:spChg chg="add del mod">
          <ac:chgData name="Matthew Bowes (PBO)" userId="7acc3f3c-04fd-4842-89f7-aa7e57859666" providerId="ADAL" clId="{E980A1C3-F3D1-48D3-9A11-D62D00F9A518}" dt="2021-07-30T00:42:41.344" v="4685" actId="478"/>
          <ac:spMkLst>
            <pc:docMk/>
            <pc:sldMk cId="1701330163" sldId="326"/>
            <ac:spMk id="7" creationId="{6FE4E6AC-D421-41C1-82B5-10D77B92FFB4}"/>
          </ac:spMkLst>
        </pc:spChg>
        <pc:spChg chg="add mod">
          <ac:chgData name="Matthew Bowes (PBO)" userId="7acc3f3c-04fd-4842-89f7-aa7e57859666" providerId="ADAL" clId="{E980A1C3-F3D1-48D3-9A11-D62D00F9A518}" dt="2021-08-05T06:35:26.290" v="13343" actId="115"/>
          <ac:spMkLst>
            <pc:docMk/>
            <pc:sldMk cId="1701330163" sldId="326"/>
            <ac:spMk id="8" creationId="{13730D35-75D3-49FA-80FC-07117CAF3494}"/>
          </ac:spMkLst>
        </pc:spChg>
        <pc:spChg chg="add del mod">
          <ac:chgData name="Matthew Bowes (PBO)" userId="7acc3f3c-04fd-4842-89f7-aa7e57859666" providerId="ADAL" clId="{E980A1C3-F3D1-48D3-9A11-D62D00F9A518}" dt="2021-08-05T06:43:49.886" v="13410" actId="478"/>
          <ac:spMkLst>
            <pc:docMk/>
            <pc:sldMk cId="1701330163" sldId="326"/>
            <ac:spMk id="9" creationId="{13C98B5B-388A-4067-9EF0-AA7E26601832}"/>
          </ac:spMkLst>
        </pc:spChg>
        <pc:spChg chg="mod">
          <ac:chgData name="Matthew Bowes (PBO)" userId="7acc3f3c-04fd-4842-89f7-aa7e57859666" providerId="ADAL" clId="{E980A1C3-F3D1-48D3-9A11-D62D00F9A518}" dt="2021-07-30T01:05:04.539" v="5048" actId="20577"/>
          <ac:spMkLst>
            <pc:docMk/>
            <pc:sldMk cId="1701330163" sldId="326"/>
            <ac:spMk id="10" creationId="{00000000-0000-0000-0000-000000000000}"/>
          </ac:spMkLst>
        </pc:spChg>
        <pc:spChg chg="add mod">
          <ac:chgData name="Matthew Bowes (PBO)" userId="7acc3f3c-04fd-4842-89f7-aa7e57859666" providerId="ADAL" clId="{E980A1C3-F3D1-48D3-9A11-D62D00F9A518}" dt="2021-07-30T01:03:36.929" v="4891"/>
          <ac:spMkLst>
            <pc:docMk/>
            <pc:sldMk cId="1701330163" sldId="326"/>
            <ac:spMk id="11" creationId="{EA3B921E-E8DD-4D6C-9080-6E6ED2EFE51B}"/>
          </ac:spMkLst>
        </pc:spChg>
        <pc:spChg chg="add mod">
          <ac:chgData name="Matthew Bowes (PBO)" userId="7acc3f3c-04fd-4842-89f7-aa7e57859666" providerId="ADAL" clId="{E980A1C3-F3D1-48D3-9A11-D62D00F9A518}" dt="2021-08-05T06:33:55.368" v="13314" actId="1076"/>
          <ac:spMkLst>
            <pc:docMk/>
            <pc:sldMk cId="1701330163" sldId="326"/>
            <ac:spMk id="15" creationId="{101B11ED-C9A3-494E-A509-18902C751E19}"/>
          </ac:spMkLst>
        </pc:spChg>
        <pc:spChg chg="add del mod">
          <ac:chgData name="Matthew Bowes (PBO)" userId="7acc3f3c-04fd-4842-89f7-aa7e57859666" providerId="ADAL" clId="{E980A1C3-F3D1-48D3-9A11-D62D00F9A518}" dt="2021-08-05T06:43:49.251" v="13409"/>
          <ac:spMkLst>
            <pc:docMk/>
            <pc:sldMk cId="1701330163" sldId="326"/>
            <ac:spMk id="16" creationId="{E4F7479F-AFCC-45D1-B3A9-0D82FF9EA7E5}"/>
          </ac:spMkLst>
        </pc:spChg>
        <pc:grpChg chg="del">
          <ac:chgData name="Matthew Bowes (PBO)" userId="7acc3f3c-04fd-4842-89f7-aa7e57859666" providerId="ADAL" clId="{E980A1C3-F3D1-48D3-9A11-D62D00F9A518}" dt="2021-07-28T04:56:02.643" v="3448" actId="478"/>
          <ac:grpSpMkLst>
            <pc:docMk/>
            <pc:sldMk cId="1701330163" sldId="326"/>
            <ac:grpSpMk id="4" creationId="{00000000-0000-0000-0000-000000000000}"/>
          </ac:grpSpMkLst>
        </pc:grpChg>
        <pc:graphicFrameChg chg="add del mod">
          <ac:chgData name="Matthew Bowes (PBO)" userId="7acc3f3c-04fd-4842-89f7-aa7e57859666" providerId="ADAL" clId="{E980A1C3-F3D1-48D3-9A11-D62D00F9A518}" dt="2021-08-04T00:22:09.900" v="8553" actId="478"/>
          <ac:graphicFrameMkLst>
            <pc:docMk/>
            <pc:sldMk cId="1701330163" sldId="326"/>
            <ac:graphicFrameMk id="5" creationId="{170ED458-1B49-4DB0-8AE1-91E978010281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4T04:45:07.095" v="8866" actId="478"/>
          <ac:graphicFrameMkLst>
            <pc:docMk/>
            <pc:sldMk cId="1701330163" sldId="326"/>
            <ac:graphicFrameMk id="6" creationId="{B098D8EC-612A-4C4C-83A8-024FE5E8EEA9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04T00:22:43.766" v="8564"/>
          <ac:graphicFrameMkLst>
            <pc:docMk/>
            <pc:sldMk cId="1701330163" sldId="326"/>
            <ac:graphicFrameMk id="7" creationId="{B098D8EC-612A-4C4C-83A8-024FE5E8EEA9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05T06:34:33.473" v="13319"/>
          <ac:graphicFrameMkLst>
            <pc:docMk/>
            <pc:sldMk cId="1701330163" sldId="326"/>
            <ac:graphicFrameMk id="12" creationId="{CE8A49C9-EFEB-482D-86C4-211E15A2687A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5T06:32:46.329" v="13286" actId="478"/>
          <ac:graphicFrameMkLst>
            <pc:docMk/>
            <pc:sldMk cId="1701330163" sldId="326"/>
            <ac:graphicFrameMk id="13" creationId="{51805A52-6C1B-4D42-BCAB-D6F5C8AF4FBB}"/>
          </ac:graphicFrameMkLst>
        </pc:graphicFrameChg>
        <pc:picChg chg="add del mod">
          <ac:chgData name="Matthew Bowes (PBO)" userId="7acc3f3c-04fd-4842-89f7-aa7e57859666" providerId="ADAL" clId="{E980A1C3-F3D1-48D3-9A11-D62D00F9A518}" dt="2021-07-29T23:59:44.979" v="4250" actId="478"/>
          <ac:picMkLst>
            <pc:docMk/>
            <pc:sldMk cId="1701330163" sldId="326"/>
            <ac:picMk id="9" creationId="{9407464F-796F-450F-9822-2A7A180F682C}"/>
          </ac:picMkLst>
        </pc:picChg>
        <pc:cxnChg chg="add del mod">
          <ac:chgData name="Matthew Bowes (PBO)" userId="7acc3f3c-04fd-4842-89f7-aa7e57859666" providerId="ADAL" clId="{E980A1C3-F3D1-48D3-9A11-D62D00F9A518}" dt="2021-08-05T06:32:51.362" v="13287" actId="478"/>
          <ac:cxnSpMkLst>
            <pc:docMk/>
            <pc:sldMk cId="1701330163" sldId="326"/>
            <ac:cxnSpMk id="7" creationId="{26B1DCC4-EBF6-4119-983A-F7CBFD50E90D}"/>
          </ac:cxnSpMkLst>
        </pc:cxnChg>
        <pc:cxnChg chg="add mod">
          <ac:chgData name="Matthew Bowes (PBO)" userId="7acc3f3c-04fd-4842-89f7-aa7e57859666" providerId="ADAL" clId="{E980A1C3-F3D1-48D3-9A11-D62D00F9A518}" dt="2021-08-05T06:33:51.352" v="13313" actId="1037"/>
          <ac:cxnSpMkLst>
            <pc:docMk/>
            <pc:sldMk cId="1701330163" sldId="326"/>
            <ac:cxnSpMk id="14" creationId="{734B5339-AFB0-439F-8B6E-8CFB9579AFAE}"/>
          </ac:cxnSpMkLst>
        </pc:cxnChg>
      </pc:sldChg>
      <pc:sldChg chg="addSp delSp modSp add mod">
        <pc:chgData name="Matthew Bowes (PBO)" userId="7acc3f3c-04fd-4842-89f7-aa7e57859666" providerId="ADAL" clId="{E980A1C3-F3D1-48D3-9A11-D62D00F9A518}" dt="2021-08-02T06:11:10.896" v="8230" actId="207"/>
        <pc:sldMkLst>
          <pc:docMk/>
          <pc:sldMk cId="1546458603" sldId="327"/>
        </pc:sldMkLst>
        <pc:spChg chg="mod">
          <ac:chgData name="Matthew Bowes (PBO)" userId="7acc3f3c-04fd-4842-89f7-aa7e57859666" providerId="ADAL" clId="{E980A1C3-F3D1-48D3-9A11-D62D00F9A518}" dt="2021-07-28T05:02:53.328" v="3617" actId="20577"/>
          <ac:spMkLst>
            <pc:docMk/>
            <pc:sldMk cId="1546458603" sldId="327"/>
            <ac:spMk id="6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7-30T03:20:19.442" v="7463" actId="20577"/>
          <ac:spMkLst>
            <pc:docMk/>
            <pc:sldMk cId="1546458603" sldId="327"/>
            <ac:spMk id="10" creationId="{00000000-0000-0000-0000-000000000000}"/>
          </ac:spMkLst>
        </pc:spChg>
        <pc:spChg chg="add mod">
          <ac:chgData name="Matthew Bowes (PBO)" userId="7acc3f3c-04fd-4842-89f7-aa7e57859666" providerId="ADAL" clId="{E980A1C3-F3D1-48D3-9A11-D62D00F9A518}" dt="2021-07-30T03:12:30.820" v="6732" actId="1076"/>
          <ac:spMkLst>
            <pc:docMk/>
            <pc:sldMk cId="1546458603" sldId="327"/>
            <ac:spMk id="11" creationId="{FB612A23-E664-448E-9D11-FF4DCC9402D0}"/>
          </ac:spMkLst>
        </pc:spChg>
        <pc:spChg chg="add mod">
          <ac:chgData name="Matthew Bowes (PBO)" userId="7acc3f3c-04fd-4842-89f7-aa7e57859666" providerId="ADAL" clId="{E980A1C3-F3D1-48D3-9A11-D62D00F9A518}" dt="2021-08-02T06:11:10.896" v="8230" actId="207"/>
          <ac:spMkLst>
            <pc:docMk/>
            <pc:sldMk cId="1546458603" sldId="327"/>
            <ac:spMk id="13" creationId="{0232D75C-93E0-48ED-A9E9-CB4607004A1C}"/>
          </ac:spMkLst>
        </pc:spChg>
        <pc:grpChg chg="del">
          <ac:chgData name="Matthew Bowes (PBO)" userId="7acc3f3c-04fd-4842-89f7-aa7e57859666" providerId="ADAL" clId="{E980A1C3-F3D1-48D3-9A11-D62D00F9A518}" dt="2021-07-28T04:58:45.052" v="3506" actId="478"/>
          <ac:grpSpMkLst>
            <pc:docMk/>
            <pc:sldMk cId="1546458603" sldId="327"/>
            <ac:grpSpMk id="4" creationId="{00000000-0000-0000-0000-000000000000}"/>
          </ac:grpSpMkLst>
        </pc:grpChg>
        <pc:graphicFrameChg chg="add mod">
          <ac:chgData name="Matthew Bowes (PBO)" userId="7acc3f3c-04fd-4842-89f7-aa7e57859666" providerId="ADAL" clId="{E980A1C3-F3D1-48D3-9A11-D62D00F9A518}" dt="2021-07-30T03:10:47.934" v="6688"/>
          <ac:graphicFrameMkLst>
            <pc:docMk/>
            <pc:sldMk cId="1546458603" sldId="327"/>
            <ac:graphicFrameMk id="7" creationId="{9B211EA7-A89F-4299-9551-883F86A1D27E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02T06:11:05.935" v="8229" actId="208"/>
          <ac:graphicFrameMkLst>
            <pc:docMk/>
            <pc:sldMk cId="1546458603" sldId="327"/>
            <ac:graphicFrameMk id="8" creationId="{9B211EA7-A89F-4299-9551-883F86A1D27E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7-30T03:10:50.014" v="6689" actId="478"/>
          <ac:graphicFrameMkLst>
            <pc:docMk/>
            <pc:sldMk cId="1546458603" sldId="327"/>
            <ac:graphicFrameMk id="9" creationId="{9B211EA7-A89F-4299-9551-883F86A1D27E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7-30T03:11:43.193" v="6696"/>
          <ac:graphicFrameMkLst>
            <pc:docMk/>
            <pc:sldMk cId="1546458603" sldId="327"/>
            <ac:graphicFrameMk id="12" creationId="{9B211EA7-A89F-4299-9551-883F86A1D27E}"/>
          </ac:graphicFrameMkLst>
        </pc:graphicFrameChg>
      </pc:sldChg>
      <pc:sldChg chg="modSp add del mod">
        <pc:chgData name="Matthew Bowes (PBO)" userId="7acc3f3c-04fd-4842-89f7-aa7e57859666" providerId="ADAL" clId="{E980A1C3-F3D1-48D3-9A11-D62D00F9A518}" dt="2021-07-29T00:13:01.883" v="3956" actId="47"/>
        <pc:sldMkLst>
          <pc:docMk/>
          <pc:sldMk cId="3923577310" sldId="328"/>
        </pc:sldMkLst>
        <pc:graphicFrameChg chg="modGraphic">
          <ac:chgData name="Matthew Bowes (PBO)" userId="7acc3f3c-04fd-4842-89f7-aa7e57859666" providerId="ADAL" clId="{E980A1C3-F3D1-48D3-9A11-D62D00F9A518}" dt="2021-07-28T06:44:30.994" v="3653" actId="6549"/>
          <ac:graphicFrameMkLst>
            <pc:docMk/>
            <pc:sldMk cId="3923577310" sldId="328"/>
            <ac:graphicFrameMk id="2" creationId="{1B66E5DC-988D-41D9-AC58-7B4F4772E1A0}"/>
          </ac:graphicFrameMkLst>
        </pc:graphicFrameChg>
      </pc:sldChg>
      <pc:sldChg chg="modSp add del mod">
        <pc:chgData name="Matthew Bowes (PBO)" userId="7acc3f3c-04fd-4842-89f7-aa7e57859666" providerId="ADAL" clId="{E980A1C3-F3D1-48D3-9A11-D62D00F9A518}" dt="2021-07-29T00:13:36.290" v="3959" actId="47"/>
        <pc:sldMkLst>
          <pc:docMk/>
          <pc:sldMk cId="571338074" sldId="329"/>
        </pc:sldMkLst>
        <pc:graphicFrameChg chg="mod modGraphic">
          <ac:chgData name="Matthew Bowes (PBO)" userId="7acc3f3c-04fd-4842-89f7-aa7e57859666" providerId="ADAL" clId="{E980A1C3-F3D1-48D3-9A11-D62D00F9A518}" dt="2021-07-28T06:49:38.993" v="3673" actId="20577"/>
          <ac:graphicFrameMkLst>
            <pc:docMk/>
            <pc:sldMk cId="571338074" sldId="329"/>
            <ac:graphicFrameMk id="2" creationId="{1B66E5DC-988D-41D9-AC58-7B4F4772E1A0}"/>
          </ac:graphicFrameMkLst>
        </pc:graphicFrameChg>
      </pc:sldChg>
      <pc:sldChg chg="addSp delSp modSp add del mod modTransition modAnim">
        <pc:chgData name="Matthew Bowes (PBO)" userId="7acc3f3c-04fd-4842-89f7-aa7e57859666" providerId="ADAL" clId="{E980A1C3-F3D1-48D3-9A11-D62D00F9A518}" dt="2021-08-05T06:28:57.887" v="13269" actId="47"/>
        <pc:sldMkLst>
          <pc:docMk/>
          <pc:sldMk cId="2619444121" sldId="330"/>
        </pc:sldMkLst>
        <pc:spChg chg="add mod">
          <ac:chgData name="Matthew Bowes (PBO)" userId="7acc3f3c-04fd-4842-89f7-aa7e57859666" providerId="ADAL" clId="{E980A1C3-F3D1-48D3-9A11-D62D00F9A518}" dt="2021-08-02T06:39:08.923" v="8347" actId="207"/>
          <ac:spMkLst>
            <pc:docMk/>
            <pc:sldMk cId="2619444121" sldId="330"/>
            <ac:spMk id="2" creationId="{680E5180-5028-464B-BB09-FDE36FF75554}"/>
          </ac:spMkLst>
        </pc:spChg>
        <pc:spChg chg="add del mod">
          <ac:chgData name="Matthew Bowes (PBO)" userId="7acc3f3c-04fd-4842-89f7-aa7e57859666" providerId="ADAL" clId="{E980A1C3-F3D1-48D3-9A11-D62D00F9A518}" dt="2021-07-29T00:13:18.047" v="3957" actId="478"/>
          <ac:spMkLst>
            <pc:docMk/>
            <pc:sldMk cId="2619444121" sldId="330"/>
            <ac:spMk id="3" creationId="{7CE19A49-1221-4869-B791-A00B579EAC7C}"/>
          </ac:spMkLst>
        </pc:spChg>
        <pc:spChg chg="del">
          <ac:chgData name="Matthew Bowes (PBO)" userId="7acc3f3c-04fd-4842-89f7-aa7e57859666" providerId="ADAL" clId="{E980A1C3-F3D1-48D3-9A11-D62D00F9A518}" dt="2021-07-28T06:55:24.032" v="3701" actId="478"/>
          <ac:spMkLst>
            <pc:docMk/>
            <pc:sldMk cId="2619444121" sldId="330"/>
            <ac:spMk id="4" creationId="{4E0FACDB-CA5B-4462-8C39-E98D7E85E50F}"/>
          </ac:spMkLst>
        </pc:spChg>
        <pc:spChg chg="add del">
          <ac:chgData name="Matthew Bowes (PBO)" userId="7acc3f3c-04fd-4842-89f7-aa7e57859666" providerId="ADAL" clId="{E980A1C3-F3D1-48D3-9A11-D62D00F9A518}" dt="2021-07-29T03:51:56.888" v="4118" actId="478"/>
          <ac:spMkLst>
            <pc:docMk/>
            <pc:sldMk cId="2619444121" sldId="330"/>
            <ac:spMk id="4" creationId="{D9AD9C04-61AD-4B6B-BB74-59E60D6439EE}"/>
          </ac:spMkLst>
        </pc:spChg>
        <pc:spChg chg="add del mod">
          <ac:chgData name="Matthew Bowes (PBO)" userId="7acc3f3c-04fd-4842-89f7-aa7e57859666" providerId="ADAL" clId="{E980A1C3-F3D1-48D3-9A11-D62D00F9A518}" dt="2021-08-02T06:36:50.790" v="8340" actId="478"/>
          <ac:spMkLst>
            <pc:docMk/>
            <pc:sldMk cId="2619444121" sldId="330"/>
            <ac:spMk id="5" creationId="{DF577BC3-86CE-4326-85A3-D891997D747B}"/>
          </ac:spMkLst>
        </pc:spChg>
        <pc:spChg chg="add del mod">
          <ac:chgData name="Matthew Bowes (PBO)" userId="7acc3f3c-04fd-4842-89f7-aa7e57859666" providerId="ADAL" clId="{E980A1C3-F3D1-48D3-9A11-D62D00F9A518}" dt="2021-07-29T00:25:19.129" v="4015" actId="478"/>
          <ac:spMkLst>
            <pc:docMk/>
            <pc:sldMk cId="2619444121" sldId="330"/>
            <ac:spMk id="10" creationId="{031EE0F8-22F0-4C00-8A54-43AA8944EB30}"/>
          </ac:spMkLst>
        </pc:spChg>
        <pc:spChg chg="add mod ord">
          <ac:chgData name="Matthew Bowes (PBO)" userId="7acc3f3c-04fd-4842-89f7-aa7e57859666" providerId="ADAL" clId="{E980A1C3-F3D1-48D3-9A11-D62D00F9A518}" dt="2021-08-02T06:39:29.112" v="8351" actId="167"/>
          <ac:spMkLst>
            <pc:docMk/>
            <pc:sldMk cId="2619444121" sldId="330"/>
            <ac:spMk id="10" creationId="{37004AA6-3FE3-4A5B-B0A3-E151E004DFB2}"/>
          </ac:spMkLst>
        </pc:spChg>
        <pc:spChg chg="add mod ord">
          <ac:chgData name="Matthew Bowes (PBO)" userId="7acc3f3c-04fd-4842-89f7-aa7e57859666" providerId="ADAL" clId="{E980A1C3-F3D1-48D3-9A11-D62D00F9A518}" dt="2021-08-05T02:18:26.106" v="12454" actId="167"/>
          <ac:spMkLst>
            <pc:docMk/>
            <pc:sldMk cId="2619444121" sldId="330"/>
            <ac:spMk id="12" creationId="{41586858-14ED-4BAB-BA06-5DDA4B8B57D9}"/>
          </ac:spMkLst>
        </pc:spChg>
        <pc:spChg chg="add del mod ord">
          <ac:chgData name="Matthew Bowes (PBO)" userId="7acc3f3c-04fd-4842-89f7-aa7e57859666" providerId="ADAL" clId="{E980A1C3-F3D1-48D3-9A11-D62D00F9A518}" dt="2021-07-29T00:24:42.857" v="3995" actId="478"/>
          <ac:spMkLst>
            <pc:docMk/>
            <pc:sldMk cId="2619444121" sldId="330"/>
            <ac:spMk id="13" creationId="{A7F0A9FD-19D1-4429-A06A-2B31F0F9FB0F}"/>
          </ac:spMkLst>
        </pc:spChg>
        <pc:spChg chg="add del mod">
          <ac:chgData name="Matthew Bowes (PBO)" userId="7acc3f3c-04fd-4842-89f7-aa7e57859666" providerId="ADAL" clId="{E980A1C3-F3D1-48D3-9A11-D62D00F9A518}" dt="2021-07-29T00:26:43.923" v="4034" actId="21"/>
          <ac:spMkLst>
            <pc:docMk/>
            <pc:sldMk cId="2619444121" sldId="330"/>
            <ac:spMk id="15" creationId="{82DA6EB7-BC70-4EE3-BDF4-CC17714503EF}"/>
          </ac:spMkLst>
        </pc:spChg>
        <pc:spChg chg="add del mod ord">
          <ac:chgData name="Matthew Bowes (PBO)" userId="7acc3f3c-04fd-4842-89f7-aa7e57859666" providerId="ADAL" clId="{E980A1C3-F3D1-48D3-9A11-D62D00F9A518}" dt="2021-08-02T06:36:49.108" v="8339" actId="478"/>
          <ac:spMkLst>
            <pc:docMk/>
            <pc:sldMk cId="2619444121" sldId="330"/>
            <ac:spMk id="16" creationId="{3F6A4018-9257-4BE7-910D-38FFBA81E635}"/>
          </ac:spMkLst>
        </pc:spChg>
        <pc:spChg chg="del">
          <ac:chgData name="Matthew Bowes (PBO)" userId="7acc3f3c-04fd-4842-89f7-aa7e57859666" providerId="ADAL" clId="{E980A1C3-F3D1-48D3-9A11-D62D00F9A518}" dt="2021-07-28T06:58:05.019" v="3720" actId="478"/>
          <ac:spMkLst>
            <pc:docMk/>
            <pc:sldMk cId="2619444121" sldId="330"/>
            <ac:spMk id="18" creationId="{259F6249-443A-483C-930A-FBBFEFBA4255}"/>
          </ac:spMkLst>
        </pc:spChg>
        <pc:graphicFrameChg chg="del mod modGraphic">
          <ac:chgData name="Matthew Bowes (PBO)" userId="7acc3f3c-04fd-4842-89f7-aa7e57859666" providerId="ADAL" clId="{E980A1C3-F3D1-48D3-9A11-D62D00F9A518}" dt="2021-07-29T00:12:45.362" v="3951" actId="478"/>
          <ac:graphicFrameMkLst>
            <pc:docMk/>
            <pc:sldMk cId="2619444121" sldId="330"/>
            <ac:graphicFrameMk id="2" creationId="{1B66E5DC-988D-41D9-AC58-7B4F4772E1A0}"/>
          </ac:graphicFrameMkLst>
        </pc:graphicFrameChg>
        <pc:graphicFrameChg chg="add mod modGraphic">
          <ac:chgData name="Matthew Bowes (PBO)" userId="7acc3f3c-04fd-4842-89f7-aa7e57859666" providerId="ADAL" clId="{E980A1C3-F3D1-48D3-9A11-D62D00F9A518}" dt="2021-08-03T04:13:42.972" v="8443"/>
          <ac:graphicFrameMkLst>
            <pc:docMk/>
            <pc:sldMk cId="2619444121" sldId="330"/>
            <ac:graphicFrameMk id="8" creationId="{21BE2C1B-38A4-4B1E-93EB-9257DC7C3103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7-28T06:57:40.522" v="3711" actId="478"/>
          <ac:graphicFrameMkLst>
            <pc:docMk/>
            <pc:sldMk cId="2619444121" sldId="330"/>
            <ac:graphicFrameMk id="8" creationId="{8483914E-302E-48FF-AC21-8DB0E8887968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2T06:41:55.474" v="8364" actId="1035"/>
          <ac:graphicFrameMkLst>
            <pc:docMk/>
            <pc:sldMk cId="2619444121" sldId="330"/>
            <ac:graphicFrameMk id="9" creationId="{8483914E-302E-48FF-AC21-8DB0E8887968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7-29T00:25:17.244" v="4012" actId="478"/>
          <ac:graphicFrameMkLst>
            <pc:docMk/>
            <pc:sldMk cId="2619444121" sldId="330"/>
            <ac:graphicFrameMk id="9" creationId="{938B895B-7DCC-4BC3-A1C8-3D71984F816A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7-28T06:58:03.739" v="3719"/>
          <ac:graphicFrameMkLst>
            <pc:docMk/>
            <pc:sldMk cId="2619444121" sldId="330"/>
            <ac:graphicFrameMk id="10" creationId="{B588759C-CE00-4924-9B39-AFA658837B23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2T06:41:12.933" v="8359" actId="478"/>
          <ac:graphicFrameMkLst>
            <pc:docMk/>
            <pc:sldMk cId="2619444121" sldId="330"/>
            <ac:graphicFrameMk id="12" creationId="{38CF22B2-2E2A-4D86-B9CB-8BB543BDCE3D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7-29T00:24:38.402" v="3994" actId="478"/>
          <ac:graphicFrameMkLst>
            <pc:docMk/>
            <pc:sldMk cId="2619444121" sldId="330"/>
            <ac:graphicFrameMk id="12" creationId="{716C5CB5-303F-45B1-ADB6-266BC6563D52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7-29T00:29:35.604" v="4042" actId="478"/>
          <ac:graphicFrameMkLst>
            <pc:docMk/>
            <pc:sldMk cId="2619444121" sldId="330"/>
            <ac:graphicFrameMk id="14" creationId="{8483914E-302E-48FF-AC21-8DB0E8887968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2T06:36:47.276" v="8338" actId="478"/>
          <ac:graphicFrameMkLst>
            <pc:docMk/>
            <pc:sldMk cId="2619444121" sldId="330"/>
            <ac:graphicFrameMk id="17" creationId="{8483914E-302E-48FF-AC21-8DB0E8887968}"/>
          </ac:graphicFrameMkLst>
        </pc:graphicFrameChg>
        <pc:graphicFrameChg chg="del">
          <ac:chgData name="Matthew Bowes (PBO)" userId="7acc3f3c-04fd-4842-89f7-aa7e57859666" providerId="ADAL" clId="{E980A1C3-F3D1-48D3-9A11-D62D00F9A518}" dt="2021-07-28T06:58:00.785" v="3716" actId="478"/>
          <ac:graphicFrameMkLst>
            <pc:docMk/>
            <pc:sldMk cId="2619444121" sldId="330"/>
            <ac:graphicFrameMk id="17" creationId="{938B895B-7DCC-4BC3-A1C8-3D71984F816A}"/>
          </ac:graphicFrameMkLst>
        </pc:graphicFrameChg>
      </pc:sldChg>
      <pc:sldChg chg="addSp delSp modSp add del mod">
        <pc:chgData name="Matthew Bowes (PBO)" userId="7acc3f3c-04fd-4842-89f7-aa7e57859666" providerId="ADAL" clId="{E980A1C3-F3D1-48D3-9A11-D62D00F9A518}" dt="2021-08-05T06:28:57.887" v="13269" actId="47"/>
        <pc:sldMkLst>
          <pc:docMk/>
          <pc:sldMk cId="1427416251" sldId="331"/>
        </pc:sldMkLst>
        <pc:spChg chg="add del">
          <ac:chgData name="Matthew Bowes (PBO)" userId="7acc3f3c-04fd-4842-89f7-aa7e57859666" providerId="ADAL" clId="{E980A1C3-F3D1-48D3-9A11-D62D00F9A518}" dt="2021-08-02T07:12:48.989" v="8383" actId="478"/>
          <ac:spMkLst>
            <pc:docMk/>
            <pc:sldMk cId="1427416251" sldId="331"/>
            <ac:spMk id="2" creationId="{F9892AA1-1057-41B1-BCC4-04F71ECE1AB6}"/>
          </ac:spMkLst>
        </pc:spChg>
        <pc:spChg chg="del">
          <ac:chgData name="Matthew Bowes (PBO)" userId="7acc3f3c-04fd-4842-89f7-aa7e57859666" providerId="ADAL" clId="{E980A1C3-F3D1-48D3-9A11-D62D00F9A518}" dt="2021-07-29T00:13:25.807" v="3958" actId="478"/>
          <ac:spMkLst>
            <pc:docMk/>
            <pc:sldMk cId="1427416251" sldId="331"/>
            <ac:spMk id="3" creationId="{7CE19A49-1221-4869-B791-A00B579EAC7C}"/>
          </ac:spMkLst>
        </pc:spChg>
        <pc:spChg chg="add mod">
          <ac:chgData name="Matthew Bowes (PBO)" userId="7acc3f3c-04fd-4842-89f7-aa7e57859666" providerId="ADAL" clId="{E980A1C3-F3D1-48D3-9A11-D62D00F9A518}" dt="2021-08-02T07:13:40.773" v="8388" actId="1037"/>
          <ac:spMkLst>
            <pc:docMk/>
            <pc:sldMk cId="1427416251" sldId="331"/>
            <ac:spMk id="3" creationId="{F728F4F4-8F46-49E5-A306-5E1DF18CD561}"/>
          </ac:spMkLst>
        </pc:spChg>
        <pc:spChg chg="add del mod">
          <ac:chgData name="Matthew Bowes (PBO)" userId="7acc3f3c-04fd-4842-89f7-aa7e57859666" providerId="ADAL" clId="{E980A1C3-F3D1-48D3-9A11-D62D00F9A518}" dt="2021-08-02T07:11:28.726" v="8370" actId="478"/>
          <ac:spMkLst>
            <pc:docMk/>
            <pc:sldMk cId="1427416251" sldId="331"/>
            <ac:spMk id="4" creationId="{581C0306-4B68-4F76-9531-DF63361BE887}"/>
          </ac:spMkLst>
        </pc:spChg>
        <pc:spChg chg="add mod ord">
          <ac:chgData name="Matthew Bowes (PBO)" userId="7acc3f3c-04fd-4842-89f7-aa7e57859666" providerId="ADAL" clId="{E980A1C3-F3D1-48D3-9A11-D62D00F9A518}" dt="2021-08-05T02:18:31.145" v="12456" actId="167"/>
          <ac:spMkLst>
            <pc:docMk/>
            <pc:sldMk cId="1427416251" sldId="331"/>
            <ac:spMk id="9" creationId="{B7AE48BE-C84B-4C00-8C4C-0961C5844DBD}"/>
          </ac:spMkLst>
        </pc:spChg>
        <pc:spChg chg="add del mod ord">
          <ac:chgData name="Matthew Bowes (PBO)" userId="7acc3f3c-04fd-4842-89f7-aa7e57859666" providerId="ADAL" clId="{E980A1C3-F3D1-48D3-9A11-D62D00F9A518}" dt="2021-08-02T07:11:26.785" v="8369" actId="478"/>
          <ac:spMkLst>
            <pc:docMk/>
            <pc:sldMk cId="1427416251" sldId="331"/>
            <ac:spMk id="10" creationId="{5CA7C823-D406-40F4-9CB0-6C26CFEEFFE0}"/>
          </ac:spMkLst>
        </pc:spChg>
        <pc:spChg chg="del">
          <ac:chgData name="Matthew Bowes (PBO)" userId="7acc3f3c-04fd-4842-89f7-aa7e57859666" providerId="ADAL" clId="{E980A1C3-F3D1-48D3-9A11-D62D00F9A518}" dt="2021-07-29T00:31:09.305" v="4049" actId="478"/>
          <ac:spMkLst>
            <pc:docMk/>
            <pc:sldMk cId="1427416251" sldId="331"/>
            <ac:spMk id="13" creationId="{A7F0A9FD-19D1-4429-A06A-2B31F0F9FB0F}"/>
          </ac:spMkLst>
        </pc:spChg>
        <pc:spChg chg="add mod ord">
          <ac:chgData name="Matthew Bowes (PBO)" userId="7acc3f3c-04fd-4842-89f7-aa7e57859666" providerId="ADAL" clId="{E980A1C3-F3D1-48D3-9A11-D62D00F9A518}" dt="2021-08-02T07:13:48.468" v="8389" actId="167"/>
          <ac:spMkLst>
            <pc:docMk/>
            <pc:sldMk cId="1427416251" sldId="331"/>
            <ac:spMk id="14" creationId="{85C4D9FB-39C7-4DEC-9D18-C5E602F395C3}"/>
          </ac:spMkLst>
        </pc:spChg>
        <pc:graphicFrameChg chg="del mod modGraphic">
          <ac:chgData name="Matthew Bowes (PBO)" userId="7acc3f3c-04fd-4842-89f7-aa7e57859666" providerId="ADAL" clId="{E980A1C3-F3D1-48D3-9A11-D62D00F9A518}" dt="2021-07-29T00:12:49.019" v="3953" actId="478"/>
          <ac:graphicFrameMkLst>
            <pc:docMk/>
            <pc:sldMk cId="1427416251" sldId="331"/>
            <ac:graphicFrameMk id="2" creationId="{1B66E5DC-988D-41D9-AC58-7B4F4772E1A0}"/>
          </ac:graphicFrameMkLst>
        </pc:graphicFrameChg>
        <pc:graphicFrameChg chg="add mod modGraphic">
          <ac:chgData name="Matthew Bowes (PBO)" userId="7acc3f3c-04fd-4842-89f7-aa7e57859666" providerId="ADAL" clId="{E980A1C3-F3D1-48D3-9A11-D62D00F9A518}" dt="2021-08-03T04:13:46.112" v="8444"/>
          <ac:graphicFrameMkLst>
            <pc:docMk/>
            <pc:sldMk cId="1427416251" sldId="331"/>
            <ac:graphicFrameMk id="8" creationId="{7BE9B6C2-4879-48B9-88E4-969DCD251A92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2T07:11:24.065" v="8365" actId="478"/>
          <ac:graphicFrameMkLst>
            <pc:docMk/>
            <pc:sldMk cId="1427416251" sldId="331"/>
            <ac:graphicFrameMk id="9" creationId="{187AA54F-6B84-4EFF-9D3C-762DB2935516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02T07:11:25.475" v="8368"/>
          <ac:graphicFrameMkLst>
            <pc:docMk/>
            <pc:sldMk cId="1427416251" sldId="331"/>
            <ac:graphicFrameMk id="12" creationId="{187AA54F-6B84-4EFF-9D3C-762DB2935516}"/>
          </ac:graphicFrameMkLst>
        </pc:graphicFrameChg>
        <pc:graphicFrameChg chg="del">
          <ac:chgData name="Matthew Bowes (PBO)" userId="7acc3f3c-04fd-4842-89f7-aa7e57859666" providerId="ADAL" clId="{E980A1C3-F3D1-48D3-9A11-D62D00F9A518}" dt="2021-07-29T00:31:05.968" v="4048" actId="478"/>
          <ac:graphicFrameMkLst>
            <pc:docMk/>
            <pc:sldMk cId="1427416251" sldId="331"/>
            <ac:graphicFrameMk id="12" creationId="{716C5CB5-303F-45B1-ADB6-266BC6563D52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02T07:12:16.649" v="8378"/>
          <ac:graphicFrameMkLst>
            <pc:docMk/>
            <pc:sldMk cId="1427416251" sldId="331"/>
            <ac:graphicFrameMk id="13" creationId="{187AA54F-6B84-4EFF-9D3C-762DB2935516}"/>
          </ac:graphicFrameMkLst>
        </pc:graphicFrameChg>
      </pc:sldChg>
      <pc:sldChg chg="modSp add del mod">
        <pc:chgData name="Matthew Bowes (PBO)" userId="7acc3f3c-04fd-4842-89f7-aa7e57859666" providerId="ADAL" clId="{E980A1C3-F3D1-48D3-9A11-D62D00F9A518}" dt="2021-07-29T00:33:43.710" v="4072" actId="47"/>
        <pc:sldMkLst>
          <pc:docMk/>
          <pc:sldMk cId="3360745846" sldId="332"/>
        </pc:sldMkLst>
        <pc:graphicFrameChg chg="modGraphic">
          <ac:chgData name="Matthew Bowes (PBO)" userId="7acc3f3c-04fd-4842-89f7-aa7e57859666" providerId="ADAL" clId="{E980A1C3-F3D1-48D3-9A11-D62D00F9A518}" dt="2021-07-29T00:26:10.688" v="4031" actId="20577"/>
          <ac:graphicFrameMkLst>
            <pc:docMk/>
            <pc:sldMk cId="3360745846" sldId="332"/>
            <ac:graphicFrameMk id="8" creationId="{7BE9B6C2-4879-48B9-88E4-969DCD251A92}"/>
          </ac:graphicFrameMkLst>
        </pc:graphicFrameChg>
      </pc:sldChg>
      <pc:sldChg chg="add del">
        <pc:chgData name="Matthew Bowes (PBO)" userId="7acc3f3c-04fd-4842-89f7-aa7e57859666" providerId="ADAL" clId="{E980A1C3-F3D1-48D3-9A11-D62D00F9A518}" dt="2021-07-29T00:33:38.758" v="4069"/>
        <pc:sldMkLst>
          <pc:docMk/>
          <pc:sldMk cId="779112088" sldId="333"/>
        </pc:sldMkLst>
      </pc:sldChg>
      <pc:sldChg chg="addSp delSp modSp add del mod">
        <pc:chgData name="Matthew Bowes (PBO)" userId="7acc3f3c-04fd-4842-89f7-aa7e57859666" providerId="ADAL" clId="{E980A1C3-F3D1-48D3-9A11-D62D00F9A518}" dt="2021-08-05T06:28:57.887" v="13269" actId="47"/>
        <pc:sldMkLst>
          <pc:docMk/>
          <pc:sldMk cId="1727583780" sldId="333"/>
        </pc:sldMkLst>
        <pc:spChg chg="add del mod">
          <ac:chgData name="Matthew Bowes (PBO)" userId="7acc3f3c-04fd-4842-89f7-aa7e57859666" providerId="ADAL" clId="{E980A1C3-F3D1-48D3-9A11-D62D00F9A518}" dt="2021-07-29T03:56:16.656" v="4133" actId="478"/>
          <ac:spMkLst>
            <pc:docMk/>
            <pc:sldMk cId="1727583780" sldId="333"/>
            <ac:spMk id="2" creationId="{03CADF4A-06FC-49EB-B6E4-8EBE1C9BBC33}"/>
          </ac:spMkLst>
        </pc:spChg>
        <pc:spChg chg="add del mod">
          <ac:chgData name="Matthew Bowes (PBO)" userId="7acc3f3c-04fd-4842-89f7-aa7e57859666" providerId="ADAL" clId="{E980A1C3-F3D1-48D3-9A11-D62D00F9A518}" dt="2021-08-02T07:25:30.326" v="8412" actId="478"/>
          <ac:spMkLst>
            <pc:docMk/>
            <pc:sldMk cId="1727583780" sldId="333"/>
            <ac:spMk id="2" creationId="{404016E5-8339-430F-B693-3FBE2B9E560F}"/>
          </ac:spMkLst>
        </pc:spChg>
        <pc:spChg chg="add del mod">
          <ac:chgData name="Matthew Bowes (PBO)" userId="7acc3f3c-04fd-4842-89f7-aa7e57859666" providerId="ADAL" clId="{E980A1C3-F3D1-48D3-9A11-D62D00F9A518}" dt="2021-08-02T07:14:57.893" v="8395" actId="478"/>
          <ac:spMkLst>
            <pc:docMk/>
            <pc:sldMk cId="1727583780" sldId="333"/>
            <ac:spMk id="3" creationId="{86671EAF-32B7-4FA6-8C6C-7C20715406CC}"/>
          </ac:spMkLst>
        </pc:spChg>
        <pc:spChg chg="add mod">
          <ac:chgData name="Matthew Bowes (PBO)" userId="7acc3f3c-04fd-4842-89f7-aa7e57859666" providerId="ADAL" clId="{E980A1C3-F3D1-48D3-9A11-D62D00F9A518}" dt="2021-08-02T07:27:38.742" v="8431" actId="1038"/>
          <ac:spMkLst>
            <pc:docMk/>
            <pc:sldMk cId="1727583780" sldId="333"/>
            <ac:spMk id="4" creationId="{167C466C-F85D-47F8-AB45-64B1F28D8820}"/>
          </ac:spMkLst>
        </pc:spChg>
        <pc:spChg chg="add mod ord">
          <ac:chgData name="Matthew Bowes (PBO)" userId="7acc3f3c-04fd-4842-89f7-aa7e57859666" providerId="ADAL" clId="{E980A1C3-F3D1-48D3-9A11-D62D00F9A518}" dt="2021-08-05T02:18:36.525" v="12458" actId="167"/>
          <ac:spMkLst>
            <pc:docMk/>
            <pc:sldMk cId="1727583780" sldId="333"/>
            <ac:spMk id="9" creationId="{03C63D36-02C4-47F6-9997-4EFCA0B73396}"/>
          </ac:spMkLst>
        </pc:spChg>
        <pc:spChg chg="del">
          <ac:chgData name="Matthew Bowes (PBO)" userId="7acc3f3c-04fd-4842-89f7-aa7e57859666" providerId="ADAL" clId="{E980A1C3-F3D1-48D3-9A11-D62D00F9A518}" dt="2021-07-29T03:42:41.239" v="4078" actId="478"/>
          <ac:spMkLst>
            <pc:docMk/>
            <pc:sldMk cId="1727583780" sldId="333"/>
            <ac:spMk id="10" creationId="{5CA7C823-D406-40F4-9CB0-6C26CFEEFFE0}"/>
          </ac:spMkLst>
        </pc:spChg>
        <pc:spChg chg="mod">
          <ac:chgData name="Matthew Bowes (PBO)" userId="7acc3f3c-04fd-4842-89f7-aa7e57859666" providerId="ADAL" clId="{E980A1C3-F3D1-48D3-9A11-D62D00F9A518}" dt="2021-07-30T03:19:58.544" v="7423" actId="20577"/>
          <ac:spMkLst>
            <pc:docMk/>
            <pc:sldMk cId="1727583780" sldId="333"/>
            <ac:spMk id="11" creationId="{00000000-0000-0000-0000-000000000000}"/>
          </ac:spMkLst>
        </pc:spChg>
        <pc:spChg chg="add del mod ord">
          <ac:chgData name="Matthew Bowes (PBO)" userId="7acc3f3c-04fd-4842-89f7-aa7e57859666" providerId="ADAL" clId="{E980A1C3-F3D1-48D3-9A11-D62D00F9A518}" dt="2021-08-02T07:25:28.837" v="8411" actId="478"/>
          <ac:spMkLst>
            <pc:docMk/>
            <pc:sldMk cId="1727583780" sldId="333"/>
            <ac:spMk id="12" creationId="{588AFD35-4279-499C-812F-4CCD197116FA}"/>
          </ac:spMkLst>
        </pc:spChg>
        <pc:spChg chg="add del mod ord">
          <ac:chgData name="Matthew Bowes (PBO)" userId="7acc3f3c-04fd-4842-89f7-aa7e57859666" providerId="ADAL" clId="{E980A1C3-F3D1-48D3-9A11-D62D00F9A518}" dt="2021-07-29T03:56:15.034" v="4132" actId="478"/>
          <ac:spMkLst>
            <pc:docMk/>
            <pc:sldMk cId="1727583780" sldId="333"/>
            <ac:spMk id="13" creationId="{9210DE9E-47E9-4365-9381-AE3EC6E5777B}"/>
          </ac:spMkLst>
        </pc:spChg>
        <pc:spChg chg="add del mod ord">
          <ac:chgData name="Matthew Bowes (PBO)" userId="7acc3f3c-04fd-4842-89f7-aa7e57859666" providerId="ADAL" clId="{E980A1C3-F3D1-48D3-9A11-D62D00F9A518}" dt="2021-08-02T07:14:56.078" v="8394" actId="478"/>
          <ac:spMkLst>
            <pc:docMk/>
            <pc:sldMk cId="1727583780" sldId="333"/>
            <ac:spMk id="15" creationId="{0F7738CE-903B-40DF-B4CF-A84281205D94}"/>
          </ac:spMkLst>
        </pc:spChg>
        <pc:spChg chg="add mod ord">
          <ac:chgData name="Matthew Bowes (PBO)" userId="7acc3f3c-04fd-4842-89f7-aa7e57859666" providerId="ADAL" clId="{E980A1C3-F3D1-48D3-9A11-D62D00F9A518}" dt="2021-08-02T07:26:49.663" v="8425" actId="167"/>
          <ac:spMkLst>
            <pc:docMk/>
            <pc:sldMk cId="1727583780" sldId="333"/>
            <ac:spMk id="16" creationId="{09D3A6F3-E3F0-4D5B-9DCF-5C93F13C8FDA}"/>
          </ac:spMkLst>
        </pc:spChg>
        <pc:spChg chg="add mod">
          <ac:chgData name="Matthew Bowes (PBO)" userId="7acc3f3c-04fd-4842-89f7-aa7e57859666" providerId="ADAL" clId="{E980A1C3-F3D1-48D3-9A11-D62D00F9A518}" dt="2021-08-02T07:27:27.566" v="8430" actId="1076"/>
          <ac:spMkLst>
            <pc:docMk/>
            <pc:sldMk cId="1727583780" sldId="333"/>
            <ac:spMk id="17" creationId="{81304A16-C5D3-4597-9E7E-27E7AEC12734}"/>
          </ac:spMkLst>
        </pc:spChg>
        <pc:graphicFrameChg chg="add del mod">
          <ac:chgData name="Matthew Bowes (PBO)" userId="7acc3f3c-04fd-4842-89f7-aa7e57859666" providerId="ADAL" clId="{E980A1C3-F3D1-48D3-9A11-D62D00F9A518}" dt="2021-08-03T01:15:45.888" v="8434"/>
          <ac:graphicFrameMkLst>
            <pc:docMk/>
            <pc:sldMk cId="1727583780" sldId="333"/>
            <ac:graphicFrameMk id="2" creationId="{7657E891-2739-427F-9362-FAF48FD73895}"/>
          </ac:graphicFrameMkLst>
        </pc:graphicFrameChg>
        <pc:graphicFrameChg chg="mod modGraphic">
          <ac:chgData name="Matthew Bowes (PBO)" userId="7acc3f3c-04fd-4842-89f7-aa7e57859666" providerId="ADAL" clId="{E980A1C3-F3D1-48D3-9A11-D62D00F9A518}" dt="2021-08-03T04:13:49.788" v="8445"/>
          <ac:graphicFrameMkLst>
            <pc:docMk/>
            <pc:sldMk cId="1727583780" sldId="333"/>
            <ac:graphicFrameMk id="8" creationId="{7BE9B6C2-4879-48B9-88E4-969DCD251A92}"/>
          </ac:graphicFrameMkLst>
        </pc:graphicFrameChg>
        <pc:graphicFrameChg chg="del mod">
          <ac:chgData name="Matthew Bowes (PBO)" userId="7acc3f3c-04fd-4842-89f7-aa7e57859666" providerId="ADAL" clId="{E980A1C3-F3D1-48D3-9A11-D62D00F9A518}" dt="2021-07-29T03:42:38.705" v="4075" actId="478"/>
          <ac:graphicFrameMkLst>
            <pc:docMk/>
            <pc:sldMk cId="1727583780" sldId="333"/>
            <ac:graphicFrameMk id="9" creationId="{187AA54F-6B84-4EFF-9D3C-762DB2935516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02T07:14:54.774" v="8393"/>
          <ac:graphicFrameMkLst>
            <pc:docMk/>
            <pc:sldMk cId="1727583780" sldId="333"/>
            <ac:graphicFrameMk id="9" creationId="{59332D96-5621-44C5-AC61-327C3E5026F2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2T07:25:26.822" v="8410" actId="478"/>
          <ac:graphicFrameMkLst>
            <pc:docMk/>
            <pc:sldMk cId="1727583780" sldId="333"/>
            <ac:graphicFrameMk id="10" creationId="{59332D96-5621-44C5-AC61-327C3E5026F2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7-29T03:56:13.361" v="4131" actId="478"/>
          <ac:graphicFrameMkLst>
            <pc:docMk/>
            <pc:sldMk cId="1727583780" sldId="333"/>
            <ac:graphicFrameMk id="12" creationId="{59332D96-5621-44C5-AC61-327C3E5026F2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02T07:27:19.018" v="8428"/>
          <ac:graphicFrameMkLst>
            <pc:docMk/>
            <pc:sldMk cId="1727583780" sldId="333"/>
            <ac:graphicFrameMk id="13" creationId="{59332D96-5621-44C5-AC61-327C3E5026F2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2T07:14:52.445" v="8390" actId="478"/>
          <ac:graphicFrameMkLst>
            <pc:docMk/>
            <pc:sldMk cId="1727583780" sldId="333"/>
            <ac:graphicFrameMk id="14" creationId="{59332D96-5621-44C5-AC61-327C3E5026F2}"/>
          </ac:graphicFrameMkLst>
        </pc:graphicFrameChg>
      </pc:sldChg>
      <pc:sldChg chg="addSp delSp modSp add del mod modTransition modAnim">
        <pc:chgData name="Matthew Bowes (PBO)" userId="7acc3f3c-04fd-4842-89f7-aa7e57859666" providerId="ADAL" clId="{E980A1C3-F3D1-48D3-9A11-D62D00F9A518}" dt="2021-08-04T04:48:41.801" v="8897" actId="47"/>
        <pc:sldMkLst>
          <pc:docMk/>
          <pc:sldMk cId="1264475087" sldId="334"/>
        </pc:sldMkLst>
        <pc:spChg chg="mod">
          <ac:chgData name="Matthew Bowes (PBO)" userId="7acc3f3c-04fd-4842-89f7-aa7e57859666" providerId="ADAL" clId="{E980A1C3-F3D1-48D3-9A11-D62D00F9A518}" dt="2021-07-30T01:03:29.507" v="4889" actId="14100"/>
          <ac:spMkLst>
            <pc:docMk/>
            <pc:sldMk cId="1264475087" sldId="334"/>
            <ac:spMk id="6" creationId="{00000000-0000-0000-0000-000000000000}"/>
          </ac:spMkLst>
        </pc:spChg>
        <pc:spChg chg="del mod">
          <ac:chgData name="Matthew Bowes (PBO)" userId="7acc3f3c-04fd-4842-89f7-aa7e57859666" providerId="ADAL" clId="{E980A1C3-F3D1-48D3-9A11-D62D00F9A518}" dt="2021-07-30T01:06:43.421" v="5080" actId="21"/>
          <ac:spMkLst>
            <pc:docMk/>
            <pc:sldMk cId="1264475087" sldId="334"/>
            <ac:spMk id="8" creationId="{13730D35-75D3-49FA-80FC-07117CAF3494}"/>
          </ac:spMkLst>
        </pc:spChg>
        <pc:spChg chg="add mod">
          <ac:chgData name="Matthew Bowes (PBO)" userId="7acc3f3c-04fd-4842-89f7-aa7e57859666" providerId="ADAL" clId="{E980A1C3-F3D1-48D3-9A11-D62D00F9A518}" dt="2021-08-04T00:14:54.572" v="8475" actId="207"/>
          <ac:spMkLst>
            <pc:docMk/>
            <pc:sldMk cId="1264475087" sldId="334"/>
            <ac:spMk id="8" creationId="{8B670843-097A-4760-B929-14484C0F7B73}"/>
          </ac:spMkLst>
        </pc:spChg>
        <pc:spChg chg="add mod">
          <ac:chgData name="Matthew Bowes (PBO)" userId="7acc3f3c-04fd-4842-89f7-aa7e57859666" providerId="ADAL" clId="{E980A1C3-F3D1-48D3-9A11-D62D00F9A518}" dt="2021-08-04T00:20:40.600" v="8546" actId="113"/>
          <ac:spMkLst>
            <pc:docMk/>
            <pc:sldMk cId="1264475087" sldId="334"/>
            <ac:spMk id="9" creationId="{048BD868-DD1B-4531-AD5B-035DA0BFBF97}"/>
          </ac:spMkLst>
        </pc:spChg>
        <pc:spChg chg="add del mod">
          <ac:chgData name="Matthew Bowes (PBO)" userId="7acc3f3c-04fd-4842-89f7-aa7e57859666" providerId="ADAL" clId="{E980A1C3-F3D1-48D3-9A11-D62D00F9A518}" dt="2021-07-30T01:06:50.762" v="5081" actId="21"/>
          <ac:spMkLst>
            <pc:docMk/>
            <pc:sldMk cId="1264475087" sldId="334"/>
            <ac:spMk id="9" creationId="{D7295075-9FF1-4E53-8F84-B197210F8CA1}"/>
          </ac:spMkLst>
        </pc:spChg>
        <pc:spChg chg="mod">
          <ac:chgData name="Matthew Bowes (PBO)" userId="7acc3f3c-04fd-4842-89f7-aa7e57859666" providerId="ADAL" clId="{E980A1C3-F3D1-48D3-9A11-D62D00F9A518}" dt="2021-07-30T02:34:50.318" v="5565"/>
          <ac:spMkLst>
            <pc:docMk/>
            <pc:sldMk cId="1264475087" sldId="334"/>
            <ac:spMk id="10" creationId="{00000000-0000-0000-0000-000000000000}"/>
          </ac:spMkLst>
        </pc:spChg>
        <pc:spChg chg="add mod">
          <ac:chgData name="Matthew Bowes (PBO)" userId="7acc3f3c-04fd-4842-89f7-aa7e57859666" providerId="ADAL" clId="{E980A1C3-F3D1-48D3-9A11-D62D00F9A518}" dt="2021-08-04T00:20:40.600" v="8546" actId="113"/>
          <ac:spMkLst>
            <pc:docMk/>
            <pc:sldMk cId="1264475087" sldId="334"/>
            <ac:spMk id="11" creationId="{1276F6F9-3ADD-46E6-8F3E-EECB478AF07C}"/>
          </ac:spMkLst>
        </pc:spChg>
        <pc:spChg chg="add del mod">
          <ac:chgData name="Matthew Bowes (PBO)" userId="7acc3f3c-04fd-4842-89f7-aa7e57859666" providerId="ADAL" clId="{E980A1C3-F3D1-48D3-9A11-D62D00F9A518}" dt="2021-07-30T01:04:21.174" v="4893"/>
          <ac:spMkLst>
            <pc:docMk/>
            <pc:sldMk cId="1264475087" sldId="334"/>
            <ac:spMk id="11" creationId="{38BB3340-1E85-4C7A-ADE5-E08D58090CC3}"/>
          </ac:spMkLst>
        </pc:spChg>
        <pc:spChg chg="add mod">
          <ac:chgData name="Matthew Bowes (PBO)" userId="7acc3f3c-04fd-4842-89f7-aa7e57859666" providerId="ADAL" clId="{E980A1C3-F3D1-48D3-9A11-D62D00F9A518}" dt="2021-08-04T00:20:40.600" v="8546" actId="113"/>
          <ac:spMkLst>
            <pc:docMk/>
            <pc:sldMk cId="1264475087" sldId="334"/>
            <ac:spMk id="12" creationId="{72C80C18-0519-425A-B2E9-8E9A4A1B8C97}"/>
          </ac:spMkLst>
        </pc:spChg>
        <pc:spChg chg="add mod">
          <ac:chgData name="Matthew Bowes (PBO)" userId="7acc3f3c-04fd-4842-89f7-aa7e57859666" providerId="ADAL" clId="{E980A1C3-F3D1-48D3-9A11-D62D00F9A518}" dt="2021-08-04T00:22:47.991" v="8565" actId="1076"/>
          <ac:spMkLst>
            <pc:docMk/>
            <pc:sldMk cId="1264475087" sldId="334"/>
            <ac:spMk id="14" creationId="{26361142-21A6-4869-AE29-DE18BE2D3117}"/>
          </ac:spMkLst>
        </pc:spChg>
        <pc:graphicFrameChg chg="add del mod">
          <ac:chgData name="Matthew Bowes (PBO)" userId="7acc3f3c-04fd-4842-89f7-aa7e57859666" providerId="ADAL" clId="{E980A1C3-F3D1-48D3-9A11-D62D00F9A518}" dt="2021-08-04T00:11:57.473" v="8455" actId="478"/>
          <ac:graphicFrameMkLst>
            <pc:docMk/>
            <pc:sldMk cId="1264475087" sldId="334"/>
            <ac:graphicFrameMk id="5" creationId="{170ED458-1B49-4DB0-8AE1-91E978010281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7-30T00:47:48.678" v="4760" actId="478"/>
          <ac:graphicFrameMkLst>
            <pc:docMk/>
            <pc:sldMk cId="1264475087" sldId="334"/>
            <ac:graphicFrameMk id="7" creationId="{7F9E5F9A-303E-4D05-97D7-A0303751886D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04T00:11:42.402" v="8451"/>
          <ac:graphicFrameMkLst>
            <pc:docMk/>
            <pc:sldMk cId="1264475087" sldId="334"/>
            <ac:graphicFrameMk id="7" creationId="{CE8A49C9-EFEB-482D-86C4-211E15A2687A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04T04:13:08.729" v="8776" actId="1076"/>
          <ac:graphicFrameMkLst>
            <pc:docMk/>
            <pc:sldMk cId="1264475087" sldId="334"/>
            <ac:graphicFrameMk id="13" creationId="{CE8A49C9-EFEB-482D-86C4-211E15A2687A}"/>
          </ac:graphicFrameMkLst>
        </pc:graphicFrameChg>
      </pc:sldChg>
      <pc:sldChg chg="add del">
        <pc:chgData name="Matthew Bowes (PBO)" userId="7acc3f3c-04fd-4842-89f7-aa7e57859666" providerId="ADAL" clId="{E980A1C3-F3D1-48D3-9A11-D62D00F9A518}" dt="2021-07-30T00:44:57.738" v="4746" actId="47"/>
        <pc:sldMkLst>
          <pc:docMk/>
          <pc:sldMk cId="4238936316" sldId="334"/>
        </pc:sldMkLst>
      </pc:sldChg>
      <pc:sldChg chg="add del">
        <pc:chgData name="Matthew Bowes (PBO)" userId="7acc3f3c-04fd-4842-89f7-aa7e57859666" providerId="ADAL" clId="{E980A1C3-F3D1-48D3-9A11-D62D00F9A518}" dt="2021-07-30T01:05:19.347" v="5058" actId="47"/>
        <pc:sldMkLst>
          <pc:docMk/>
          <pc:sldMk cId="53492738" sldId="335"/>
        </pc:sldMkLst>
      </pc:sldChg>
      <pc:sldChg chg="addSp delSp modSp add del mod modTransition">
        <pc:chgData name="Matthew Bowes (PBO)" userId="7acc3f3c-04fd-4842-89f7-aa7e57859666" providerId="ADAL" clId="{E980A1C3-F3D1-48D3-9A11-D62D00F9A518}" dt="2021-08-04T05:20:51.427" v="10418" actId="47"/>
        <pc:sldMkLst>
          <pc:docMk/>
          <pc:sldMk cId="1514024538" sldId="336"/>
        </pc:sldMkLst>
        <pc:spChg chg="add del mod">
          <ac:chgData name="Matthew Bowes (PBO)" userId="7acc3f3c-04fd-4842-89f7-aa7e57859666" providerId="ADAL" clId="{E980A1C3-F3D1-48D3-9A11-D62D00F9A518}" dt="2021-07-30T01:08:41.398" v="5096"/>
          <ac:spMkLst>
            <pc:docMk/>
            <pc:sldMk cId="1514024538" sldId="336"/>
            <ac:spMk id="7" creationId="{05FEE805-A6F5-4915-99C3-9A928E2ED099}"/>
          </ac:spMkLst>
        </pc:spChg>
        <pc:spChg chg="add del mod">
          <ac:chgData name="Matthew Bowes (PBO)" userId="7acc3f3c-04fd-4842-89f7-aa7e57859666" providerId="ADAL" clId="{E980A1C3-F3D1-48D3-9A11-D62D00F9A518}" dt="2021-07-30T01:06:35.003" v="5079" actId="21"/>
          <ac:spMkLst>
            <pc:docMk/>
            <pc:sldMk cId="1514024538" sldId="336"/>
            <ac:spMk id="8" creationId="{13730D35-75D3-49FA-80FC-07117CAF3494}"/>
          </ac:spMkLst>
        </pc:spChg>
        <pc:spChg chg="add del mod">
          <ac:chgData name="Matthew Bowes (PBO)" userId="7acc3f3c-04fd-4842-89f7-aa7e57859666" providerId="ADAL" clId="{E980A1C3-F3D1-48D3-9A11-D62D00F9A518}" dt="2021-07-30T01:06:23.926" v="5078" actId="21"/>
          <ac:spMkLst>
            <pc:docMk/>
            <pc:sldMk cId="1514024538" sldId="336"/>
            <ac:spMk id="9" creationId="{D7295075-9FF1-4E53-8F84-B197210F8CA1}"/>
          </ac:spMkLst>
        </pc:spChg>
        <pc:spChg chg="mod">
          <ac:chgData name="Matthew Bowes (PBO)" userId="7acc3f3c-04fd-4842-89f7-aa7e57859666" providerId="ADAL" clId="{E980A1C3-F3D1-48D3-9A11-D62D00F9A518}" dt="2021-07-30T02:34:52.448" v="5566"/>
          <ac:spMkLst>
            <pc:docMk/>
            <pc:sldMk cId="1514024538" sldId="336"/>
            <ac:spMk id="10" creationId="{00000000-0000-0000-0000-000000000000}"/>
          </ac:spMkLst>
        </pc:spChg>
        <pc:spChg chg="add mod ord">
          <ac:chgData name="Matthew Bowes (PBO)" userId="7acc3f3c-04fd-4842-89f7-aa7e57859666" providerId="ADAL" clId="{E980A1C3-F3D1-48D3-9A11-D62D00F9A518}" dt="2021-08-04T00:20:50.228" v="8547" actId="113"/>
          <ac:spMkLst>
            <pc:docMk/>
            <pc:sldMk cId="1514024538" sldId="336"/>
            <ac:spMk id="13" creationId="{0F2E49C4-C328-4566-9CE1-DA3AD6A9916C}"/>
          </ac:spMkLst>
        </pc:spChg>
        <pc:spChg chg="add mod ord">
          <ac:chgData name="Matthew Bowes (PBO)" userId="7acc3f3c-04fd-4842-89f7-aa7e57859666" providerId="ADAL" clId="{E980A1C3-F3D1-48D3-9A11-D62D00F9A518}" dt="2021-08-04T00:20:50.228" v="8547" actId="113"/>
          <ac:spMkLst>
            <pc:docMk/>
            <pc:sldMk cId="1514024538" sldId="336"/>
            <ac:spMk id="14" creationId="{5AD1F187-805D-4234-B600-2A0172248E7B}"/>
          </ac:spMkLst>
        </pc:spChg>
        <pc:spChg chg="add mod ord">
          <ac:chgData name="Matthew Bowes (PBO)" userId="7acc3f3c-04fd-4842-89f7-aa7e57859666" providerId="ADAL" clId="{E980A1C3-F3D1-48D3-9A11-D62D00F9A518}" dt="2021-08-04T00:20:50.228" v="8547" actId="113"/>
          <ac:spMkLst>
            <pc:docMk/>
            <pc:sldMk cId="1514024538" sldId="336"/>
            <ac:spMk id="15" creationId="{CFBA60D9-71B0-4632-810D-D885E5A8473B}"/>
          </ac:spMkLst>
        </pc:spChg>
        <pc:spChg chg="add mod ord">
          <ac:chgData name="Matthew Bowes (PBO)" userId="7acc3f3c-04fd-4842-89f7-aa7e57859666" providerId="ADAL" clId="{E980A1C3-F3D1-48D3-9A11-D62D00F9A518}" dt="2021-08-04T00:20:08.550" v="8530" actId="255"/>
          <ac:spMkLst>
            <pc:docMk/>
            <pc:sldMk cId="1514024538" sldId="336"/>
            <ac:spMk id="16" creationId="{24BE436D-C125-49F8-ADD9-042B4C3972CC}"/>
          </ac:spMkLst>
        </pc:spChg>
        <pc:spChg chg="add mod">
          <ac:chgData name="Matthew Bowes (PBO)" userId="7acc3f3c-04fd-4842-89f7-aa7e57859666" providerId="ADAL" clId="{E980A1C3-F3D1-48D3-9A11-D62D00F9A518}" dt="2021-08-04T00:21:09.400" v="8550"/>
          <ac:spMkLst>
            <pc:docMk/>
            <pc:sldMk cId="1514024538" sldId="336"/>
            <ac:spMk id="18" creationId="{D0A3B4A5-9438-4B32-95C8-AA2B3E0D658D}"/>
          </ac:spMkLst>
        </pc:spChg>
        <pc:graphicFrameChg chg="add del mod">
          <ac:chgData name="Matthew Bowes (PBO)" userId="7acc3f3c-04fd-4842-89f7-aa7e57859666" providerId="ADAL" clId="{E980A1C3-F3D1-48D3-9A11-D62D00F9A518}" dt="2021-08-04T00:15:54.257" v="8488" actId="478"/>
          <ac:graphicFrameMkLst>
            <pc:docMk/>
            <pc:sldMk cId="1514024538" sldId="336"/>
            <ac:graphicFrameMk id="5" creationId="{170ED458-1B49-4DB0-8AE1-91E978010281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4T00:15:54.257" v="8488" actId="478"/>
          <ac:graphicFrameMkLst>
            <pc:docMk/>
            <pc:sldMk cId="1514024538" sldId="336"/>
            <ac:graphicFrameMk id="11" creationId="{13DFC9BF-082A-4692-AC10-C88FF14081D9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04T00:15:54.257" v="8488" actId="478"/>
          <ac:graphicFrameMkLst>
            <pc:docMk/>
            <pc:sldMk cId="1514024538" sldId="336"/>
            <ac:graphicFrameMk id="12" creationId="{89CEB25C-D44F-4A15-B380-ECCA81F7D879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04T04:15:29.583" v="8782" actId="1076"/>
          <ac:graphicFrameMkLst>
            <pc:docMk/>
            <pc:sldMk cId="1514024538" sldId="336"/>
            <ac:graphicFrameMk id="17" creationId="{B5C11887-FDF6-4FAE-9F4D-8EB955B9B860}"/>
          </ac:graphicFrameMkLst>
        </pc:graphicFrameChg>
      </pc:sldChg>
      <pc:sldChg chg="addSp modSp add del mod">
        <pc:chgData name="Matthew Bowes (PBO)" userId="7acc3f3c-04fd-4842-89f7-aa7e57859666" providerId="ADAL" clId="{E980A1C3-F3D1-48D3-9A11-D62D00F9A518}" dt="2021-07-30T03:01:05.328" v="6261" actId="47"/>
        <pc:sldMkLst>
          <pc:docMk/>
          <pc:sldMk cId="2151125559" sldId="337"/>
        </pc:sldMkLst>
        <pc:spChg chg="mod">
          <ac:chgData name="Matthew Bowes (PBO)" userId="7acc3f3c-04fd-4842-89f7-aa7e57859666" providerId="ADAL" clId="{E980A1C3-F3D1-48D3-9A11-D62D00F9A518}" dt="2021-07-30T02:46:56.862" v="5687" actId="1076"/>
          <ac:spMkLst>
            <pc:docMk/>
            <pc:sldMk cId="2151125559" sldId="337"/>
            <ac:spMk id="13" creationId="{0F2E49C4-C328-4566-9CE1-DA3AD6A9916C}"/>
          </ac:spMkLst>
        </pc:spChg>
        <pc:spChg chg="mod">
          <ac:chgData name="Matthew Bowes (PBO)" userId="7acc3f3c-04fd-4842-89f7-aa7e57859666" providerId="ADAL" clId="{E980A1C3-F3D1-48D3-9A11-D62D00F9A518}" dt="2021-07-30T02:47:05.924" v="5689" actId="1076"/>
          <ac:spMkLst>
            <pc:docMk/>
            <pc:sldMk cId="2151125559" sldId="337"/>
            <ac:spMk id="14" creationId="{5AD1F187-805D-4234-B600-2A0172248E7B}"/>
          </ac:spMkLst>
        </pc:spChg>
        <pc:spChg chg="mod">
          <ac:chgData name="Matthew Bowes (PBO)" userId="7acc3f3c-04fd-4842-89f7-aa7e57859666" providerId="ADAL" clId="{E980A1C3-F3D1-48D3-9A11-D62D00F9A518}" dt="2021-07-30T02:46:49.029" v="5685" actId="1076"/>
          <ac:spMkLst>
            <pc:docMk/>
            <pc:sldMk cId="2151125559" sldId="337"/>
            <ac:spMk id="15" creationId="{CFBA60D9-71B0-4632-810D-D885E5A8473B}"/>
          </ac:spMkLst>
        </pc:spChg>
        <pc:spChg chg="mod">
          <ac:chgData name="Matthew Bowes (PBO)" userId="7acc3f3c-04fd-4842-89f7-aa7e57859666" providerId="ADAL" clId="{E980A1C3-F3D1-48D3-9A11-D62D00F9A518}" dt="2021-07-30T02:46:35.958" v="5682" actId="1076"/>
          <ac:spMkLst>
            <pc:docMk/>
            <pc:sldMk cId="2151125559" sldId="337"/>
            <ac:spMk id="16" creationId="{24BE436D-C125-49F8-ADD9-042B4C3972CC}"/>
          </ac:spMkLst>
        </pc:spChg>
        <pc:spChg chg="add mod">
          <ac:chgData name="Matthew Bowes (PBO)" userId="7acc3f3c-04fd-4842-89f7-aa7e57859666" providerId="ADAL" clId="{E980A1C3-F3D1-48D3-9A11-D62D00F9A518}" dt="2021-07-30T02:45:46.441" v="5676" actId="1076"/>
          <ac:spMkLst>
            <pc:docMk/>
            <pc:sldMk cId="2151125559" sldId="337"/>
            <ac:spMk id="17" creationId="{D6F9F135-4A54-4F62-B537-6718FFBA111B}"/>
          </ac:spMkLst>
        </pc:spChg>
        <pc:spChg chg="add mod">
          <ac:chgData name="Matthew Bowes (PBO)" userId="7acc3f3c-04fd-4842-89f7-aa7e57859666" providerId="ADAL" clId="{E980A1C3-F3D1-48D3-9A11-D62D00F9A518}" dt="2021-07-30T02:51:11.940" v="5721" actId="1076"/>
          <ac:spMkLst>
            <pc:docMk/>
            <pc:sldMk cId="2151125559" sldId="337"/>
            <ac:spMk id="24" creationId="{129FD012-9CE2-4CE3-921D-B92069D02DF7}"/>
          </ac:spMkLst>
        </pc:spChg>
        <pc:spChg chg="add mod">
          <ac:chgData name="Matthew Bowes (PBO)" userId="7acc3f3c-04fd-4842-89f7-aa7e57859666" providerId="ADAL" clId="{E980A1C3-F3D1-48D3-9A11-D62D00F9A518}" dt="2021-07-30T02:51:23.547" v="5722" actId="1076"/>
          <ac:spMkLst>
            <pc:docMk/>
            <pc:sldMk cId="2151125559" sldId="337"/>
            <ac:spMk id="25" creationId="{5184FD3D-232B-47BB-8082-DA8730732BFB}"/>
          </ac:spMkLst>
        </pc:spChg>
        <pc:spChg chg="add mod">
          <ac:chgData name="Matthew Bowes (PBO)" userId="7acc3f3c-04fd-4842-89f7-aa7e57859666" providerId="ADAL" clId="{E980A1C3-F3D1-48D3-9A11-D62D00F9A518}" dt="2021-07-30T02:50:53.316" v="5718" actId="1076"/>
          <ac:spMkLst>
            <pc:docMk/>
            <pc:sldMk cId="2151125559" sldId="337"/>
            <ac:spMk id="26" creationId="{486799C6-B4E2-42D8-8CF3-6E1C4B57A0F4}"/>
          </ac:spMkLst>
        </pc:spChg>
        <pc:spChg chg="add mod">
          <ac:chgData name="Matthew Bowes (PBO)" userId="7acc3f3c-04fd-4842-89f7-aa7e57859666" providerId="ADAL" clId="{E980A1C3-F3D1-48D3-9A11-D62D00F9A518}" dt="2021-07-30T02:51:34.364" v="5728" actId="20577"/>
          <ac:spMkLst>
            <pc:docMk/>
            <pc:sldMk cId="2151125559" sldId="337"/>
            <ac:spMk id="27" creationId="{6918FC4C-057D-422B-B42A-275A8F2A0C08}"/>
          </ac:spMkLst>
        </pc:spChg>
        <pc:graphicFrameChg chg="mod">
          <ac:chgData name="Matthew Bowes (PBO)" userId="7acc3f3c-04fd-4842-89f7-aa7e57859666" providerId="ADAL" clId="{E980A1C3-F3D1-48D3-9A11-D62D00F9A518}" dt="2021-07-30T02:50:43.501" v="5716"/>
          <ac:graphicFrameMkLst>
            <pc:docMk/>
            <pc:sldMk cId="2151125559" sldId="337"/>
            <ac:graphicFrameMk id="5" creationId="{170ED458-1B49-4DB0-8AE1-91E978010281}"/>
          </ac:graphicFrameMkLst>
        </pc:graphicFrameChg>
        <pc:graphicFrameChg chg="mod">
          <ac:chgData name="Matthew Bowes (PBO)" userId="7acc3f3c-04fd-4842-89f7-aa7e57859666" providerId="ADAL" clId="{E980A1C3-F3D1-48D3-9A11-D62D00F9A518}" dt="2021-07-30T02:47:31.187" v="5695" actId="692"/>
          <ac:graphicFrameMkLst>
            <pc:docMk/>
            <pc:sldMk cId="2151125559" sldId="337"/>
            <ac:graphicFrameMk id="11" creationId="{13DFC9BF-082A-4692-AC10-C88FF14081D9}"/>
          </ac:graphicFrameMkLst>
        </pc:graphicFrameChg>
        <pc:graphicFrameChg chg="mod">
          <ac:chgData name="Matthew Bowes (PBO)" userId="7acc3f3c-04fd-4842-89f7-aa7e57859666" providerId="ADAL" clId="{E980A1C3-F3D1-48D3-9A11-D62D00F9A518}" dt="2021-07-30T02:49:28.165" v="5709"/>
          <ac:graphicFrameMkLst>
            <pc:docMk/>
            <pc:sldMk cId="2151125559" sldId="337"/>
            <ac:graphicFrameMk id="12" creationId="{89CEB25C-D44F-4A15-B380-ECCA81F7D879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7-30T02:41:59.783" v="5644"/>
          <ac:graphicFrameMkLst>
            <pc:docMk/>
            <pc:sldMk cId="2151125559" sldId="337"/>
            <ac:graphicFrameMk id="18" creationId="{D31DF6B1-1C59-483B-8B75-9785733D5851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7-30T02:43:17.446" v="5654" actId="1076"/>
          <ac:graphicFrameMkLst>
            <pc:docMk/>
            <pc:sldMk cId="2151125559" sldId="337"/>
            <ac:graphicFrameMk id="19" creationId="{32136A7D-7935-40DC-BE94-FF7289EA0D47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7-30T02:49:17.886" v="5707"/>
          <ac:graphicFrameMkLst>
            <pc:docMk/>
            <pc:sldMk cId="2151125559" sldId="337"/>
            <ac:graphicFrameMk id="20" creationId="{4F805E3B-9A39-4727-9FB1-DE74EEA42915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7-30T02:48:45.564" v="5700"/>
          <ac:graphicFrameMkLst>
            <pc:docMk/>
            <pc:sldMk cId="2151125559" sldId="337"/>
            <ac:graphicFrameMk id="21" creationId="{34A0DD57-80A7-4956-88B1-9D60A721E668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7-30T02:49:52.918" v="5710"/>
          <ac:graphicFrameMkLst>
            <pc:docMk/>
            <pc:sldMk cId="2151125559" sldId="337"/>
            <ac:graphicFrameMk id="22" creationId="{F297F9BB-0CF8-4AF2-B5DD-9283862EDCAD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7-30T02:48:12.617" v="5699" actId="692"/>
          <ac:graphicFrameMkLst>
            <pc:docMk/>
            <pc:sldMk cId="2151125559" sldId="337"/>
            <ac:graphicFrameMk id="23" creationId="{AAAA7F7B-18A1-4CAA-A19F-DADE25098BD0}"/>
          </ac:graphicFrameMkLst>
        </pc:graphicFrameChg>
      </pc:sldChg>
      <pc:sldChg chg="modSp add del mod">
        <pc:chgData name="Matthew Bowes (PBO)" userId="7acc3f3c-04fd-4842-89f7-aa7e57859666" providerId="ADAL" clId="{E980A1C3-F3D1-48D3-9A11-D62D00F9A518}" dt="2021-08-04T00:55:18.354" v="8604" actId="47"/>
        <pc:sldMkLst>
          <pc:docMk/>
          <pc:sldMk cId="2028345141" sldId="338"/>
        </pc:sldMkLst>
        <pc:spChg chg="mod">
          <ac:chgData name="Matthew Bowes (PBO)" userId="7acc3f3c-04fd-4842-89f7-aa7e57859666" providerId="ADAL" clId="{E980A1C3-F3D1-48D3-9A11-D62D00F9A518}" dt="2021-07-30T02:56:46.041" v="6154" actId="20577"/>
          <ac:spMkLst>
            <pc:docMk/>
            <pc:sldMk cId="2028345141" sldId="338"/>
            <ac:spMk id="24" creationId="{129FD012-9CE2-4CE3-921D-B92069D02DF7}"/>
          </ac:spMkLst>
        </pc:spChg>
        <pc:spChg chg="mod">
          <ac:chgData name="Matthew Bowes (PBO)" userId="7acc3f3c-04fd-4842-89f7-aa7e57859666" providerId="ADAL" clId="{E980A1C3-F3D1-48D3-9A11-D62D00F9A518}" dt="2021-07-30T02:59:04.088" v="6237" actId="1076"/>
          <ac:spMkLst>
            <pc:docMk/>
            <pc:sldMk cId="2028345141" sldId="338"/>
            <ac:spMk id="26" creationId="{486799C6-B4E2-42D8-8CF3-6E1C4B57A0F4}"/>
          </ac:spMkLst>
        </pc:spChg>
        <pc:spChg chg="mod">
          <ac:chgData name="Matthew Bowes (PBO)" userId="7acc3f3c-04fd-4842-89f7-aa7e57859666" providerId="ADAL" clId="{E980A1C3-F3D1-48D3-9A11-D62D00F9A518}" dt="2021-07-30T02:59:06.385" v="6238" actId="1076"/>
          <ac:spMkLst>
            <pc:docMk/>
            <pc:sldMk cId="2028345141" sldId="338"/>
            <ac:spMk id="27" creationId="{6918FC4C-057D-422B-B42A-275A8F2A0C08}"/>
          </ac:spMkLst>
        </pc:spChg>
        <pc:graphicFrameChg chg="mod">
          <ac:chgData name="Matthew Bowes (PBO)" userId="7acc3f3c-04fd-4842-89f7-aa7e57859666" providerId="ADAL" clId="{E980A1C3-F3D1-48D3-9A11-D62D00F9A518}" dt="2021-07-30T02:58:09.299" v="6230"/>
          <ac:graphicFrameMkLst>
            <pc:docMk/>
            <pc:sldMk cId="2028345141" sldId="338"/>
            <ac:graphicFrameMk id="12" creationId="{89CEB25C-D44F-4A15-B380-ECCA81F7D879}"/>
          </ac:graphicFrameMkLst>
        </pc:graphicFrameChg>
        <pc:graphicFrameChg chg="mod">
          <ac:chgData name="Matthew Bowes (PBO)" userId="7acc3f3c-04fd-4842-89f7-aa7e57859666" providerId="ADAL" clId="{E980A1C3-F3D1-48D3-9A11-D62D00F9A518}" dt="2021-07-30T02:58:28.388" v="6232"/>
          <ac:graphicFrameMkLst>
            <pc:docMk/>
            <pc:sldMk cId="2028345141" sldId="338"/>
            <ac:graphicFrameMk id="23" creationId="{AAAA7F7B-18A1-4CAA-A19F-DADE25098BD0}"/>
          </ac:graphicFrameMkLst>
        </pc:graphicFrameChg>
      </pc:sldChg>
      <pc:sldChg chg="delSp modSp add del mod">
        <pc:chgData name="Matthew Bowes (PBO)" userId="7acc3f3c-04fd-4842-89f7-aa7e57859666" providerId="ADAL" clId="{E980A1C3-F3D1-48D3-9A11-D62D00F9A518}" dt="2021-07-30T02:59:14.142" v="6239" actId="47"/>
        <pc:sldMkLst>
          <pc:docMk/>
          <pc:sldMk cId="109362977" sldId="339"/>
        </pc:sldMkLst>
        <pc:spChg chg="mod">
          <ac:chgData name="Matthew Bowes (PBO)" userId="7acc3f3c-04fd-4842-89f7-aa7e57859666" providerId="ADAL" clId="{E980A1C3-F3D1-48D3-9A11-D62D00F9A518}" dt="2021-07-30T02:55:25.242" v="6095" actId="20577"/>
          <ac:spMkLst>
            <pc:docMk/>
            <pc:sldMk cId="109362977" sldId="339"/>
            <ac:spMk id="10" creationId="{00000000-0000-0000-0000-000000000000}"/>
          </ac:spMkLst>
        </pc:spChg>
        <pc:spChg chg="del">
          <ac:chgData name="Matthew Bowes (PBO)" userId="7acc3f3c-04fd-4842-89f7-aa7e57859666" providerId="ADAL" clId="{E980A1C3-F3D1-48D3-9A11-D62D00F9A518}" dt="2021-07-30T02:55:58.439" v="6099" actId="478"/>
          <ac:spMkLst>
            <pc:docMk/>
            <pc:sldMk cId="109362977" sldId="339"/>
            <ac:spMk id="13" creationId="{0F2E49C4-C328-4566-9CE1-DA3AD6A9916C}"/>
          </ac:spMkLst>
        </pc:spChg>
        <pc:spChg chg="del">
          <ac:chgData name="Matthew Bowes (PBO)" userId="7acc3f3c-04fd-4842-89f7-aa7e57859666" providerId="ADAL" clId="{E980A1C3-F3D1-48D3-9A11-D62D00F9A518}" dt="2021-07-30T02:55:58.439" v="6099" actId="478"/>
          <ac:spMkLst>
            <pc:docMk/>
            <pc:sldMk cId="109362977" sldId="339"/>
            <ac:spMk id="14" creationId="{5AD1F187-805D-4234-B600-2A0172248E7B}"/>
          </ac:spMkLst>
        </pc:spChg>
        <pc:spChg chg="del">
          <ac:chgData name="Matthew Bowes (PBO)" userId="7acc3f3c-04fd-4842-89f7-aa7e57859666" providerId="ADAL" clId="{E980A1C3-F3D1-48D3-9A11-D62D00F9A518}" dt="2021-07-30T02:55:58.439" v="6099" actId="478"/>
          <ac:spMkLst>
            <pc:docMk/>
            <pc:sldMk cId="109362977" sldId="339"/>
            <ac:spMk id="15" creationId="{CFBA60D9-71B0-4632-810D-D885E5A8473B}"/>
          </ac:spMkLst>
        </pc:spChg>
        <pc:spChg chg="del">
          <ac:chgData name="Matthew Bowes (PBO)" userId="7acc3f3c-04fd-4842-89f7-aa7e57859666" providerId="ADAL" clId="{E980A1C3-F3D1-48D3-9A11-D62D00F9A518}" dt="2021-07-30T02:55:58.439" v="6099" actId="478"/>
          <ac:spMkLst>
            <pc:docMk/>
            <pc:sldMk cId="109362977" sldId="339"/>
            <ac:spMk id="16" creationId="{24BE436D-C125-49F8-ADD9-042B4C3972CC}"/>
          </ac:spMkLst>
        </pc:spChg>
        <pc:spChg chg="del">
          <ac:chgData name="Matthew Bowes (PBO)" userId="7acc3f3c-04fd-4842-89f7-aa7e57859666" providerId="ADAL" clId="{E980A1C3-F3D1-48D3-9A11-D62D00F9A518}" dt="2021-07-30T02:56:09.656" v="6106" actId="478"/>
          <ac:spMkLst>
            <pc:docMk/>
            <pc:sldMk cId="109362977" sldId="339"/>
            <ac:spMk id="17" creationId="{D6F9F135-4A54-4F62-B537-6718FFBA111B}"/>
          </ac:spMkLst>
        </pc:spChg>
        <pc:spChg chg="del">
          <ac:chgData name="Matthew Bowes (PBO)" userId="7acc3f3c-04fd-4842-89f7-aa7e57859666" providerId="ADAL" clId="{E980A1C3-F3D1-48D3-9A11-D62D00F9A518}" dt="2021-07-30T02:56:00.528" v="6100" actId="478"/>
          <ac:spMkLst>
            <pc:docMk/>
            <pc:sldMk cId="109362977" sldId="339"/>
            <ac:spMk id="24" creationId="{129FD012-9CE2-4CE3-921D-B92069D02DF7}"/>
          </ac:spMkLst>
        </pc:spChg>
        <pc:spChg chg="del">
          <ac:chgData name="Matthew Bowes (PBO)" userId="7acc3f3c-04fd-4842-89f7-aa7e57859666" providerId="ADAL" clId="{E980A1C3-F3D1-48D3-9A11-D62D00F9A518}" dt="2021-07-30T02:56:05.266" v="6103" actId="478"/>
          <ac:spMkLst>
            <pc:docMk/>
            <pc:sldMk cId="109362977" sldId="339"/>
            <ac:spMk id="25" creationId="{5184FD3D-232B-47BB-8082-DA8730732BFB}"/>
          </ac:spMkLst>
        </pc:spChg>
        <pc:spChg chg="del">
          <ac:chgData name="Matthew Bowes (PBO)" userId="7acc3f3c-04fd-4842-89f7-aa7e57859666" providerId="ADAL" clId="{E980A1C3-F3D1-48D3-9A11-D62D00F9A518}" dt="2021-07-30T02:56:03.937" v="6102" actId="478"/>
          <ac:spMkLst>
            <pc:docMk/>
            <pc:sldMk cId="109362977" sldId="339"/>
            <ac:spMk id="26" creationId="{486799C6-B4E2-42D8-8CF3-6E1C4B57A0F4}"/>
          </ac:spMkLst>
        </pc:spChg>
        <pc:spChg chg="del">
          <ac:chgData name="Matthew Bowes (PBO)" userId="7acc3f3c-04fd-4842-89f7-aa7e57859666" providerId="ADAL" clId="{E980A1C3-F3D1-48D3-9A11-D62D00F9A518}" dt="2021-07-30T02:56:02.398" v="6101" actId="478"/>
          <ac:spMkLst>
            <pc:docMk/>
            <pc:sldMk cId="109362977" sldId="339"/>
            <ac:spMk id="27" creationId="{6918FC4C-057D-422B-B42A-275A8F2A0C08}"/>
          </ac:spMkLst>
        </pc:spChg>
        <pc:graphicFrameChg chg="mod">
          <ac:chgData name="Matthew Bowes (PBO)" userId="7acc3f3c-04fd-4842-89f7-aa7e57859666" providerId="ADAL" clId="{E980A1C3-F3D1-48D3-9A11-D62D00F9A518}" dt="2021-07-30T02:56:10.777" v="6107"/>
          <ac:graphicFrameMkLst>
            <pc:docMk/>
            <pc:sldMk cId="109362977" sldId="339"/>
            <ac:graphicFrameMk id="5" creationId="{170ED458-1B49-4DB0-8AE1-91E978010281}"/>
          </ac:graphicFrameMkLst>
        </pc:graphicFrameChg>
        <pc:graphicFrameChg chg="mod">
          <ac:chgData name="Matthew Bowes (PBO)" userId="7acc3f3c-04fd-4842-89f7-aa7e57859666" providerId="ADAL" clId="{E980A1C3-F3D1-48D3-9A11-D62D00F9A518}" dt="2021-07-30T02:55:42.432" v="6096" actId="167"/>
          <ac:graphicFrameMkLst>
            <pc:docMk/>
            <pc:sldMk cId="109362977" sldId="339"/>
            <ac:graphicFrameMk id="18" creationId="{D31DF6B1-1C59-483B-8B75-9785733D5851}"/>
          </ac:graphicFrameMkLst>
        </pc:graphicFrameChg>
        <pc:graphicFrameChg chg="mod">
          <ac:chgData name="Matthew Bowes (PBO)" userId="7acc3f3c-04fd-4842-89f7-aa7e57859666" providerId="ADAL" clId="{E980A1C3-F3D1-48D3-9A11-D62D00F9A518}" dt="2021-07-30T02:55:47.645" v="6097" actId="167"/>
          <ac:graphicFrameMkLst>
            <pc:docMk/>
            <pc:sldMk cId="109362977" sldId="339"/>
            <ac:graphicFrameMk id="19" creationId="{32136A7D-7935-40DC-BE94-FF7289EA0D47}"/>
          </ac:graphicFrameMkLst>
        </pc:graphicFrameChg>
        <pc:graphicFrameChg chg="mod">
          <ac:chgData name="Matthew Bowes (PBO)" userId="7acc3f3c-04fd-4842-89f7-aa7e57859666" providerId="ADAL" clId="{E980A1C3-F3D1-48D3-9A11-D62D00F9A518}" dt="2021-07-30T02:55:53.444" v="6098" actId="167"/>
          <ac:graphicFrameMkLst>
            <pc:docMk/>
            <pc:sldMk cId="109362977" sldId="339"/>
            <ac:graphicFrameMk id="20" creationId="{4F805E3B-9A39-4727-9FB1-DE74EEA42915}"/>
          </ac:graphicFrameMkLst>
        </pc:graphicFrameChg>
      </pc:sldChg>
      <pc:sldChg chg="addSp delSp modSp add del mod">
        <pc:chgData name="Matthew Bowes (PBO)" userId="7acc3f3c-04fd-4842-89f7-aa7e57859666" providerId="ADAL" clId="{E980A1C3-F3D1-48D3-9A11-D62D00F9A518}" dt="2021-08-04T00:55:19.195" v="8605" actId="47"/>
        <pc:sldMkLst>
          <pc:docMk/>
          <pc:sldMk cId="2850639179" sldId="339"/>
        </pc:sldMkLst>
        <pc:spChg chg="add mod">
          <ac:chgData name="Matthew Bowes (PBO)" userId="7acc3f3c-04fd-4842-89f7-aa7e57859666" providerId="ADAL" clId="{E980A1C3-F3D1-48D3-9A11-D62D00F9A518}" dt="2021-07-30T03:05:17.873" v="6667" actId="14100"/>
          <ac:spMkLst>
            <pc:docMk/>
            <pc:sldMk cId="2850639179" sldId="339"/>
            <ac:spMk id="2" creationId="{9FB04BA4-4492-4E11-9C38-CA9B0A87CED2}"/>
          </ac:spMkLst>
        </pc:spChg>
        <pc:spChg chg="mod">
          <ac:chgData name="Matthew Bowes (PBO)" userId="7acc3f3c-04fd-4842-89f7-aa7e57859666" providerId="ADAL" clId="{E980A1C3-F3D1-48D3-9A11-D62D00F9A518}" dt="2021-07-30T03:04:01.802" v="6661" actId="20577"/>
          <ac:spMkLst>
            <pc:docMk/>
            <pc:sldMk cId="2850639179" sldId="339"/>
            <ac:spMk id="10" creationId="{00000000-0000-0000-0000-000000000000}"/>
          </ac:spMkLst>
        </pc:spChg>
        <pc:spChg chg="del">
          <ac:chgData name="Matthew Bowes (PBO)" userId="7acc3f3c-04fd-4842-89f7-aa7e57859666" providerId="ADAL" clId="{E980A1C3-F3D1-48D3-9A11-D62D00F9A518}" dt="2021-07-30T03:01:24.103" v="6264" actId="478"/>
          <ac:spMkLst>
            <pc:docMk/>
            <pc:sldMk cId="2850639179" sldId="339"/>
            <ac:spMk id="13" creationId="{0F2E49C4-C328-4566-9CE1-DA3AD6A9916C}"/>
          </ac:spMkLst>
        </pc:spChg>
        <pc:spChg chg="del">
          <ac:chgData name="Matthew Bowes (PBO)" userId="7acc3f3c-04fd-4842-89f7-aa7e57859666" providerId="ADAL" clId="{E980A1C3-F3D1-48D3-9A11-D62D00F9A518}" dt="2021-07-30T03:01:28.778" v="6266" actId="478"/>
          <ac:spMkLst>
            <pc:docMk/>
            <pc:sldMk cId="2850639179" sldId="339"/>
            <ac:spMk id="14" creationId="{5AD1F187-805D-4234-B600-2A0172248E7B}"/>
          </ac:spMkLst>
        </pc:spChg>
        <pc:spChg chg="del">
          <ac:chgData name="Matthew Bowes (PBO)" userId="7acc3f3c-04fd-4842-89f7-aa7e57859666" providerId="ADAL" clId="{E980A1C3-F3D1-48D3-9A11-D62D00F9A518}" dt="2021-07-30T03:01:25.658" v="6265" actId="478"/>
          <ac:spMkLst>
            <pc:docMk/>
            <pc:sldMk cId="2850639179" sldId="339"/>
            <ac:spMk id="15" creationId="{CFBA60D9-71B0-4632-810D-D885E5A8473B}"/>
          </ac:spMkLst>
        </pc:spChg>
        <pc:spChg chg="del">
          <ac:chgData name="Matthew Bowes (PBO)" userId="7acc3f3c-04fd-4842-89f7-aa7e57859666" providerId="ADAL" clId="{E980A1C3-F3D1-48D3-9A11-D62D00F9A518}" dt="2021-07-30T03:01:32.568" v="6267" actId="478"/>
          <ac:spMkLst>
            <pc:docMk/>
            <pc:sldMk cId="2850639179" sldId="339"/>
            <ac:spMk id="16" creationId="{24BE436D-C125-49F8-ADD9-042B4C3972CC}"/>
          </ac:spMkLst>
        </pc:spChg>
        <pc:spChg chg="del">
          <ac:chgData name="Matthew Bowes (PBO)" userId="7acc3f3c-04fd-4842-89f7-aa7e57859666" providerId="ADAL" clId="{E980A1C3-F3D1-48D3-9A11-D62D00F9A518}" dt="2021-07-30T03:02:11.702" v="6270" actId="478"/>
          <ac:spMkLst>
            <pc:docMk/>
            <pc:sldMk cId="2850639179" sldId="339"/>
            <ac:spMk id="17" creationId="{D6F9F135-4A54-4F62-B537-6718FFBA111B}"/>
          </ac:spMkLst>
        </pc:spChg>
        <pc:spChg chg="del">
          <ac:chgData name="Matthew Bowes (PBO)" userId="7acc3f3c-04fd-4842-89f7-aa7e57859666" providerId="ADAL" clId="{E980A1C3-F3D1-48D3-9A11-D62D00F9A518}" dt="2021-07-30T03:02:02.028" v="6268" actId="478"/>
          <ac:spMkLst>
            <pc:docMk/>
            <pc:sldMk cId="2850639179" sldId="339"/>
            <ac:spMk id="24" creationId="{129FD012-9CE2-4CE3-921D-B92069D02DF7}"/>
          </ac:spMkLst>
        </pc:spChg>
        <pc:spChg chg="del">
          <ac:chgData name="Matthew Bowes (PBO)" userId="7acc3f3c-04fd-4842-89f7-aa7e57859666" providerId="ADAL" clId="{E980A1C3-F3D1-48D3-9A11-D62D00F9A518}" dt="2021-07-30T03:02:02.028" v="6268" actId="478"/>
          <ac:spMkLst>
            <pc:docMk/>
            <pc:sldMk cId="2850639179" sldId="339"/>
            <ac:spMk id="25" creationId="{5184FD3D-232B-47BB-8082-DA8730732BFB}"/>
          </ac:spMkLst>
        </pc:spChg>
        <pc:spChg chg="del">
          <ac:chgData name="Matthew Bowes (PBO)" userId="7acc3f3c-04fd-4842-89f7-aa7e57859666" providerId="ADAL" clId="{E980A1C3-F3D1-48D3-9A11-D62D00F9A518}" dt="2021-07-30T03:02:02.028" v="6268" actId="478"/>
          <ac:spMkLst>
            <pc:docMk/>
            <pc:sldMk cId="2850639179" sldId="339"/>
            <ac:spMk id="26" creationId="{486799C6-B4E2-42D8-8CF3-6E1C4B57A0F4}"/>
          </ac:spMkLst>
        </pc:spChg>
        <pc:spChg chg="del">
          <ac:chgData name="Matthew Bowes (PBO)" userId="7acc3f3c-04fd-4842-89f7-aa7e57859666" providerId="ADAL" clId="{E980A1C3-F3D1-48D3-9A11-D62D00F9A518}" dt="2021-07-30T03:02:02.028" v="6268" actId="478"/>
          <ac:spMkLst>
            <pc:docMk/>
            <pc:sldMk cId="2850639179" sldId="339"/>
            <ac:spMk id="27" creationId="{6918FC4C-057D-422B-B42A-275A8F2A0C08}"/>
          </ac:spMkLst>
        </pc:spChg>
        <pc:spChg chg="add mod">
          <ac:chgData name="Matthew Bowes (PBO)" userId="7acc3f3c-04fd-4842-89f7-aa7e57859666" providerId="ADAL" clId="{E980A1C3-F3D1-48D3-9A11-D62D00F9A518}" dt="2021-07-30T03:06:48.510" v="6683" actId="1038"/>
          <ac:spMkLst>
            <pc:docMk/>
            <pc:sldMk cId="2850639179" sldId="339"/>
            <ac:spMk id="28" creationId="{A2AA1C42-AB97-4E13-971A-20918FE227E4}"/>
          </ac:spMkLst>
        </pc:spChg>
        <pc:graphicFrameChg chg="mod">
          <ac:chgData name="Matthew Bowes (PBO)" userId="7acc3f3c-04fd-4842-89f7-aa7e57859666" providerId="ADAL" clId="{E980A1C3-F3D1-48D3-9A11-D62D00F9A518}" dt="2021-07-30T03:02:15.035" v="6272"/>
          <ac:graphicFrameMkLst>
            <pc:docMk/>
            <pc:sldMk cId="2850639179" sldId="339"/>
            <ac:graphicFrameMk id="5" creationId="{170ED458-1B49-4DB0-8AE1-91E978010281}"/>
          </ac:graphicFrameMkLst>
        </pc:graphicFrameChg>
        <pc:graphicFrameChg chg="mod">
          <ac:chgData name="Matthew Bowes (PBO)" userId="7acc3f3c-04fd-4842-89f7-aa7e57859666" providerId="ADAL" clId="{E980A1C3-F3D1-48D3-9A11-D62D00F9A518}" dt="2021-07-30T03:06:41.605" v="6682" actId="692"/>
          <ac:graphicFrameMkLst>
            <pc:docMk/>
            <pc:sldMk cId="2850639179" sldId="339"/>
            <ac:graphicFrameMk id="18" creationId="{D31DF6B1-1C59-483B-8B75-9785733D5851}"/>
          </ac:graphicFrameMkLst>
        </pc:graphicFrameChg>
        <pc:graphicFrameChg chg="mod">
          <ac:chgData name="Matthew Bowes (PBO)" userId="7acc3f3c-04fd-4842-89f7-aa7e57859666" providerId="ADAL" clId="{E980A1C3-F3D1-48D3-9A11-D62D00F9A518}" dt="2021-07-30T03:01:19.925" v="6263" actId="167"/>
          <ac:graphicFrameMkLst>
            <pc:docMk/>
            <pc:sldMk cId="2850639179" sldId="339"/>
            <ac:graphicFrameMk id="19" creationId="{32136A7D-7935-40DC-BE94-FF7289EA0D47}"/>
          </ac:graphicFrameMkLst>
        </pc:graphicFrameChg>
        <pc:graphicFrameChg chg="mod">
          <ac:chgData name="Matthew Bowes (PBO)" userId="7acc3f3c-04fd-4842-89f7-aa7e57859666" providerId="ADAL" clId="{E980A1C3-F3D1-48D3-9A11-D62D00F9A518}" dt="2021-07-30T03:01:19.925" v="6263" actId="167"/>
          <ac:graphicFrameMkLst>
            <pc:docMk/>
            <pc:sldMk cId="2850639179" sldId="339"/>
            <ac:graphicFrameMk id="20" creationId="{4F805E3B-9A39-4727-9FB1-DE74EEA42915}"/>
          </ac:graphicFrameMkLst>
        </pc:graphicFrameChg>
      </pc:sldChg>
      <pc:sldChg chg="delSp modSp add del mod">
        <pc:chgData name="Matthew Bowes (PBO)" userId="7acc3f3c-04fd-4842-89f7-aa7e57859666" providerId="ADAL" clId="{E980A1C3-F3D1-48D3-9A11-D62D00F9A518}" dt="2021-07-30T03:00:58.471" v="6260" actId="47"/>
        <pc:sldMkLst>
          <pc:docMk/>
          <pc:sldMk cId="3333166269" sldId="339"/>
        </pc:sldMkLst>
        <pc:spChg chg="mod">
          <ac:chgData name="Matthew Bowes (PBO)" userId="7acc3f3c-04fd-4842-89f7-aa7e57859666" providerId="ADAL" clId="{E980A1C3-F3D1-48D3-9A11-D62D00F9A518}" dt="2021-07-30T03:00:18.170" v="6259" actId="20577"/>
          <ac:spMkLst>
            <pc:docMk/>
            <pc:sldMk cId="3333166269" sldId="339"/>
            <ac:spMk id="10" creationId="{00000000-0000-0000-0000-000000000000}"/>
          </ac:spMkLst>
        </pc:spChg>
        <pc:spChg chg="del">
          <ac:chgData name="Matthew Bowes (PBO)" userId="7acc3f3c-04fd-4842-89f7-aa7e57859666" providerId="ADAL" clId="{E980A1C3-F3D1-48D3-9A11-D62D00F9A518}" dt="2021-07-30T02:59:27.984" v="6242" actId="478"/>
          <ac:spMkLst>
            <pc:docMk/>
            <pc:sldMk cId="3333166269" sldId="339"/>
            <ac:spMk id="13" creationId="{0F2E49C4-C328-4566-9CE1-DA3AD6A9916C}"/>
          </ac:spMkLst>
        </pc:spChg>
        <pc:spChg chg="del">
          <ac:chgData name="Matthew Bowes (PBO)" userId="7acc3f3c-04fd-4842-89f7-aa7e57859666" providerId="ADAL" clId="{E980A1C3-F3D1-48D3-9A11-D62D00F9A518}" dt="2021-07-30T02:59:27.984" v="6242" actId="478"/>
          <ac:spMkLst>
            <pc:docMk/>
            <pc:sldMk cId="3333166269" sldId="339"/>
            <ac:spMk id="14" creationId="{5AD1F187-805D-4234-B600-2A0172248E7B}"/>
          </ac:spMkLst>
        </pc:spChg>
        <pc:spChg chg="del">
          <ac:chgData name="Matthew Bowes (PBO)" userId="7acc3f3c-04fd-4842-89f7-aa7e57859666" providerId="ADAL" clId="{E980A1C3-F3D1-48D3-9A11-D62D00F9A518}" dt="2021-07-30T02:59:27.984" v="6242" actId="478"/>
          <ac:spMkLst>
            <pc:docMk/>
            <pc:sldMk cId="3333166269" sldId="339"/>
            <ac:spMk id="15" creationId="{CFBA60D9-71B0-4632-810D-D885E5A8473B}"/>
          </ac:spMkLst>
        </pc:spChg>
        <pc:spChg chg="del">
          <ac:chgData name="Matthew Bowes (PBO)" userId="7acc3f3c-04fd-4842-89f7-aa7e57859666" providerId="ADAL" clId="{E980A1C3-F3D1-48D3-9A11-D62D00F9A518}" dt="2021-07-30T02:59:29.734" v="6243" actId="478"/>
          <ac:spMkLst>
            <pc:docMk/>
            <pc:sldMk cId="3333166269" sldId="339"/>
            <ac:spMk id="16" creationId="{24BE436D-C125-49F8-ADD9-042B4C3972CC}"/>
          </ac:spMkLst>
        </pc:spChg>
        <pc:spChg chg="del">
          <ac:chgData name="Matthew Bowes (PBO)" userId="7acc3f3c-04fd-4842-89f7-aa7e57859666" providerId="ADAL" clId="{E980A1C3-F3D1-48D3-9A11-D62D00F9A518}" dt="2021-07-30T02:59:40.576" v="6247" actId="478"/>
          <ac:spMkLst>
            <pc:docMk/>
            <pc:sldMk cId="3333166269" sldId="339"/>
            <ac:spMk id="17" creationId="{D6F9F135-4A54-4F62-B537-6718FFBA111B}"/>
          </ac:spMkLst>
        </pc:spChg>
        <pc:spChg chg="del">
          <ac:chgData name="Matthew Bowes (PBO)" userId="7acc3f3c-04fd-4842-89f7-aa7e57859666" providerId="ADAL" clId="{E980A1C3-F3D1-48D3-9A11-D62D00F9A518}" dt="2021-07-30T02:59:34.095" v="6244" actId="478"/>
          <ac:spMkLst>
            <pc:docMk/>
            <pc:sldMk cId="3333166269" sldId="339"/>
            <ac:spMk id="24" creationId="{129FD012-9CE2-4CE3-921D-B92069D02DF7}"/>
          </ac:spMkLst>
        </pc:spChg>
        <pc:spChg chg="del">
          <ac:chgData name="Matthew Bowes (PBO)" userId="7acc3f3c-04fd-4842-89f7-aa7e57859666" providerId="ADAL" clId="{E980A1C3-F3D1-48D3-9A11-D62D00F9A518}" dt="2021-07-30T02:59:34.095" v="6244" actId="478"/>
          <ac:spMkLst>
            <pc:docMk/>
            <pc:sldMk cId="3333166269" sldId="339"/>
            <ac:spMk id="25" creationId="{5184FD3D-232B-47BB-8082-DA8730732BFB}"/>
          </ac:spMkLst>
        </pc:spChg>
        <pc:spChg chg="del">
          <ac:chgData name="Matthew Bowes (PBO)" userId="7acc3f3c-04fd-4842-89f7-aa7e57859666" providerId="ADAL" clId="{E980A1C3-F3D1-48D3-9A11-D62D00F9A518}" dt="2021-07-30T02:59:34.095" v="6244" actId="478"/>
          <ac:spMkLst>
            <pc:docMk/>
            <pc:sldMk cId="3333166269" sldId="339"/>
            <ac:spMk id="26" creationId="{486799C6-B4E2-42D8-8CF3-6E1C4B57A0F4}"/>
          </ac:spMkLst>
        </pc:spChg>
        <pc:spChg chg="del">
          <ac:chgData name="Matthew Bowes (PBO)" userId="7acc3f3c-04fd-4842-89f7-aa7e57859666" providerId="ADAL" clId="{E980A1C3-F3D1-48D3-9A11-D62D00F9A518}" dt="2021-07-30T02:59:34.095" v="6244" actId="478"/>
          <ac:spMkLst>
            <pc:docMk/>
            <pc:sldMk cId="3333166269" sldId="339"/>
            <ac:spMk id="27" creationId="{6918FC4C-057D-422B-B42A-275A8F2A0C08}"/>
          </ac:spMkLst>
        </pc:spChg>
        <pc:graphicFrameChg chg="mod">
          <ac:chgData name="Matthew Bowes (PBO)" userId="7acc3f3c-04fd-4842-89f7-aa7e57859666" providerId="ADAL" clId="{E980A1C3-F3D1-48D3-9A11-D62D00F9A518}" dt="2021-07-30T02:59:41.838" v="6248"/>
          <ac:graphicFrameMkLst>
            <pc:docMk/>
            <pc:sldMk cId="3333166269" sldId="339"/>
            <ac:graphicFrameMk id="5" creationId="{170ED458-1B49-4DB0-8AE1-91E978010281}"/>
          </ac:graphicFrameMkLst>
        </pc:graphicFrameChg>
        <pc:graphicFrameChg chg="mod">
          <ac:chgData name="Matthew Bowes (PBO)" userId="7acc3f3c-04fd-4842-89f7-aa7e57859666" providerId="ADAL" clId="{E980A1C3-F3D1-48D3-9A11-D62D00F9A518}" dt="2021-07-30T02:59:23.153" v="6241" actId="167"/>
          <ac:graphicFrameMkLst>
            <pc:docMk/>
            <pc:sldMk cId="3333166269" sldId="339"/>
            <ac:graphicFrameMk id="18" creationId="{D31DF6B1-1C59-483B-8B75-9785733D5851}"/>
          </ac:graphicFrameMkLst>
        </pc:graphicFrameChg>
        <pc:graphicFrameChg chg="mod">
          <ac:chgData name="Matthew Bowes (PBO)" userId="7acc3f3c-04fd-4842-89f7-aa7e57859666" providerId="ADAL" clId="{E980A1C3-F3D1-48D3-9A11-D62D00F9A518}" dt="2021-07-30T02:59:23.153" v="6241" actId="167"/>
          <ac:graphicFrameMkLst>
            <pc:docMk/>
            <pc:sldMk cId="3333166269" sldId="339"/>
            <ac:graphicFrameMk id="19" creationId="{32136A7D-7935-40DC-BE94-FF7289EA0D47}"/>
          </ac:graphicFrameMkLst>
        </pc:graphicFrameChg>
        <pc:graphicFrameChg chg="mod">
          <ac:chgData name="Matthew Bowes (PBO)" userId="7acc3f3c-04fd-4842-89f7-aa7e57859666" providerId="ADAL" clId="{E980A1C3-F3D1-48D3-9A11-D62D00F9A518}" dt="2021-07-30T02:59:23.153" v="6241" actId="167"/>
          <ac:graphicFrameMkLst>
            <pc:docMk/>
            <pc:sldMk cId="3333166269" sldId="339"/>
            <ac:graphicFrameMk id="20" creationId="{4F805E3B-9A39-4727-9FB1-DE74EEA42915}"/>
          </ac:graphicFrameMkLst>
        </pc:graphicFrameChg>
      </pc:sldChg>
      <pc:sldChg chg="addSp delSp modSp add mod ord">
        <pc:chgData name="Matthew Bowes (PBO)" userId="7acc3f3c-04fd-4842-89f7-aa7e57859666" providerId="ADAL" clId="{E980A1C3-F3D1-48D3-9A11-D62D00F9A518}" dt="2021-08-11T02:58:38.258" v="14999" actId="1076"/>
        <pc:sldMkLst>
          <pc:docMk/>
          <pc:sldMk cId="1568518088" sldId="340"/>
        </pc:sldMkLst>
        <pc:spChg chg="add del mod">
          <ac:chgData name="Matthew Bowes (PBO)" userId="7acc3f3c-04fd-4842-89f7-aa7e57859666" providerId="ADAL" clId="{E980A1C3-F3D1-48D3-9A11-D62D00F9A518}" dt="2021-08-02T05:22:54.836" v="7598" actId="478"/>
          <ac:spMkLst>
            <pc:docMk/>
            <pc:sldMk cId="1568518088" sldId="340"/>
            <ac:spMk id="2" creationId="{804EDFAC-6681-4E3F-93B4-4B348A8FF811}"/>
          </ac:spMkLst>
        </pc:spChg>
        <pc:spChg chg="add del mod">
          <ac:chgData name="Matthew Bowes (PBO)" userId="7acc3f3c-04fd-4842-89f7-aa7e57859666" providerId="ADAL" clId="{E980A1C3-F3D1-48D3-9A11-D62D00F9A518}" dt="2021-08-02T05:23:00.053" v="7600" actId="478"/>
          <ac:spMkLst>
            <pc:docMk/>
            <pc:sldMk cId="1568518088" sldId="340"/>
            <ac:spMk id="5" creationId="{0D6FEFB4-33FE-45F3-870B-14406A274D64}"/>
          </ac:spMkLst>
        </pc:spChg>
        <pc:spChg chg="mod">
          <ac:chgData name="Matthew Bowes (PBO)" userId="7acc3f3c-04fd-4842-89f7-aa7e57859666" providerId="ADAL" clId="{E980A1C3-F3D1-48D3-9A11-D62D00F9A518}" dt="2021-08-02T05:47:48.807" v="8163" actId="114"/>
          <ac:spMkLst>
            <pc:docMk/>
            <pc:sldMk cId="1568518088" sldId="340"/>
            <ac:spMk id="6" creationId="{00000000-0000-0000-0000-000000000000}"/>
          </ac:spMkLst>
        </pc:spChg>
        <pc:spChg chg="add del mod">
          <ac:chgData name="Matthew Bowes (PBO)" userId="7acc3f3c-04fd-4842-89f7-aa7e57859666" providerId="ADAL" clId="{E980A1C3-F3D1-48D3-9A11-D62D00F9A518}" dt="2021-08-02T05:22:57.166" v="7599" actId="478"/>
          <ac:spMkLst>
            <pc:docMk/>
            <pc:sldMk cId="1568518088" sldId="340"/>
            <ac:spMk id="7" creationId="{73ED11B9-0D10-447E-8E88-28EA13313445}"/>
          </ac:spMkLst>
        </pc:spChg>
        <pc:spChg chg="mod">
          <ac:chgData name="Matthew Bowes (PBO)" userId="7acc3f3c-04fd-4842-89f7-aa7e57859666" providerId="ADAL" clId="{E980A1C3-F3D1-48D3-9A11-D62D00F9A518}" dt="2021-08-02T06:09:07.622" v="8195" actId="20577"/>
          <ac:spMkLst>
            <pc:docMk/>
            <pc:sldMk cId="1568518088" sldId="340"/>
            <ac:spMk id="10" creationId="{00000000-0000-0000-0000-000000000000}"/>
          </ac:spMkLst>
        </pc:spChg>
        <pc:spChg chg="add mod">
          <ac:chgData name="Matthew Bowes (PBO)" userId="7acc3f3c-04fd-4842-89f7-aa7e57859666" providerId="ADAL" clId="{E980A1C3-F3D1-48D3-9A11-D62D00F9A518}" dt="2021-08-02T05:41:54.095" v="7627" actId="1076"/>
          <ac:spMkLst>
            <pc:docMk/>
            <pc:sldMk cId="1568518088" sldId="340"/>
            <ac:spMk id="11" creationId="{F36B64D1-0D81-4ACD-A5B7-B9AEFB996869}"/>
          </ac:spMkLst>
        </pc:spChg>
        <pc:spChg chg="add mod">
          <ac:chgData name="Matthew Bowes (PBO)" userId="7acc3f3c-04fd-4842-89f7-aa7e57859666" providerId="ADAL" clId="{E980A1C3-F3D1-48D3-9A11-D62D00F9A518}" dt="2021-08-02T06:08:47.378" v="8172" actId="1076"/>
          <ac:spMkLst>
            <pc:docMk/>
            <pc:sldMk cId="1568518088" sldId="340"/>
            <ac:spMk id="12" creationId="{FF785EAD-85AF-4CC9-8364-2BB257C41840}"/>
          </ac:spMkLst>
        </pc:spChg>
        <pc:spChg chg="add del mod">
          <ac:chgData name="Matthew Bowes (PBO)" userId="7acc3f3c-04fd-4842-89f7-aa7e57859666" providerId="ADAL" clId="{E980A1C3-F3D1-48D3-9A11-D62D00F9A518}" dt="2021-08-02T05:42:19.090" v="7631"/>
          <ac:spMkLst>
            <pc:docMk/>
            <pc:sldMk cId="1568518088" sldId="340"/>
            <ac:spMk id="13" creationId="{D5F2011C-588E-4902-BD3C-45219D64FEFE}"/>
          </ac:spMkLst>
        </pc:spChg>
        <pc:spChg chg="add mod">
          <ac:chgData name="Matthew Bowes (PBO)" userId="7acc3f3c-04fd-4842-89f7-aa7e57859666" providerId="ADAL" clId="{E980A1C3-F3D1-48D3-9A11-D62D00F9A518}" dt="2021-08-10T00:48:16.365" v="13754" actId="1076"/>
          <ac:spMkLst>
            <pc:docMk/>
            <pc:sldMk cId="1568518088" sldId="340"/>
            <ac:spMk id="14" creationId="{C2A3A951-64EF-438E-8450-6BF7A620E9F2}"/>
          </ac:spMkLst>
        </pc:spChg>
        <pc:spChg chg="add mod">
          <ac:chgData name="Matthew Bowes (PBO)" userId="7acc3f3c-04fd-4842-89f7-aa7e57859666" providerId="ADAL" clId="{E980A1C3-F3D1-48D3-9A11-D62D00F9A518}" dt="2021-08-10T00:58:25.738" v="14028" actId="1076"/>
          <ac:spMkLst>
            <pc:docMk/>
            <pc:sldMk cId="1568518088" sldId="340"/>
            <ac:spMk id="15" creationId="{C2A3A951-64EF-438E-8450-6BF7A620E9F2}"/>
          </ac:spMkLst>
        </pc:spChg>
        <pc:spChg chg="add mod">
          <ac:chgData name="Matthew Bowes (PBO)" userId="7acc3f3c-04fd-4842-89f7-aa7e57859666" providerId="ADAL" clId="{E980A1C3-F3D1-48D3-9A11-D62D00F9A518}" dt="2021-08-10T00:59:14.135" v="14035" actId="20577"/>
          <ac:spMkLst>
            <pc:docMk/>
            <pc:sldMk cId="1568518088" sldId="340"/>
            <ac:spMk id="16" creationId="{157150C6-2B6F-426B-BC02-5E7D0C0A32F8}"/>
          </ac:spMkLst>
        </pc:spChg>
        <pc:spChg chg="add mod">
          <ac:chgData name="Matthew Bowes (PBO)" userId="7acc3f3c-04fd-4842-89f7-aa7e57859666" providerId="ADAL" clId="{E980A1C3-F3D1-48D3-9A11-D62D00F9A518}" dt="2021-08-10T00:59:26.362" v="14036" actId="20577"/>
          <ac:spMkLst>
            <pc:docMk/>
            <pc:sldMk cId="1568518088" sldId="340"/>
            <ac:spMk id="21" creationId="{06CFD941-8AA6-4479-86E5-BA9D6FDA551B}"/>
          </ac:spMkLst>
        </pc:spChg>
        <pc:spChg chg="add mod">
          <ac:chgData name="Matthew Bowes (PBO)" userId="7acc3f3c-04fd-4842-89f7-aa7e57859666" providerId="ADAL" clId="{E980A1C3-F3D1-48D3-9A11-D62D00F9A518}" dt="2021-08-10T03:58:04.633" v="14800" actId="1076"/>
          <ac:spMkLst>
            <pc:docMk/>
            <pc:sldMk cId="1568518088" sldId="340"/>
            <ac:spMk id="25" creationId="{6685217C-54B0-4E5B-BD67-8E20BB713FD1}"/>
          </ac:spMkLst>
        </pc:spChg>
        <pc:spChg chg="add mod">
          <ac:chgData name="Matthew Bowes (PBO)" userId="7acc3f3c-04fd-4842-89f7-aa7e57859666" providerId="ADAL" clId="{E980A1C3-F3D1-48D3-9A11-D62D00F9A518}" dt="2021-08-10T00:58:17.942" v="14026" actId="1076"/>
          <ac:spMkLst>
            <pc:docMk/>
            <pc:sldMk cId="1568518088" sldId="340"/>
            <ac:spMk id="29" creationId="{EB76CD56-0763-4975-BCC7-D4B553A017AF}"/>
          </ac:spMkLst>
        </pc:spChg>
        <pc:spChg chg="add mod">
          <ac:chgData name="Matthew Bowes (PBO)" userId="7acc3f3c-04fd-4842-89f7-aa7e57859666" providerId="ADAL" clId="{E980A1C3-F3D1-48D3-9A11-D62D00F9A518}" dt="2021-08-10T00:58:39.973" v="14030" actId="1076"/>
          <ac:spMkLst>
            <pc:docMk/>
            <pc:sldMk cId="1568518088" sldId="340"/>
            <ac:spMk id="36" creationId="{D1944B4B-A660-4EF8-B6DF-6907E526D165}"/>
          </ac:spMkLst>
        </pc:spChg>
        <pc:graphicFrameChg chg="add del mod">
          <ac:chgData name="Matthew Bowes (PBO)" userId="7acc3f3c-04fd-4842-89f7-aa7e57859666" providerId="ADAL" clId="{E980A1C3-F3D1-48D3-9A11-D62D00F9A518}" dt="2021-08-02T05:22:48.700" v="7594" actId="478"/>
          <ac:graphicFrameMkLst>
            <pc:docMk/>
            <pc:sldMk cId="1568518088" sldId="340"/>
            <ac:graphicFrameMk id="4" creationId="{A878E615-8A7D-428D-8B0F-A5FA64D88C8C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02T05:22:52.082" v="7597"/>
          <ac:graphicFrameMkLst>
            <pc:docMk/>
            <pc:sldMk cId="1568518088" sldId="340"/>
            <ac:graphicFrameMk id="8" creationId="{B37FB95A-D324-4EAC-880F-FB695289FC04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10T03:37:35.032" v="14751"/>
          <ac:graphicFrameMkLst>
            <pc:docMk/>
            <pc:sldMk cId="1568518088" sldId="340"/>
            <ac:graphicFrameMk id="9" creationId="{B37FB95A-D324-4EAC-880F-FB695289FC04}"/>
          </ac:graphicFrameMkLst>
        </pc:graphicFrameChg>
        <pc:cxnChg chg="add mod">
          <ac:chgData name="Matthew Bowes (PBO)" userId="7acc3f3c-04fd-4842-89f7-aa7e57859666" providerId="ADAL" clId="{E980A1C3-F3D1-48D3-9A11-D62D00F9A518}" dt="2021-08-10T00:47:30.058" v="13743" actId="1037"/>
          <ac:cxnSpMkLst>
            <pc:docMk/>
            <pc:sldMk cId="1568518088" sldId="340"/>
            <ac:cxnSpMk id="13" creationId="{2DDF043C-A255-4FDF-88A3-75581AE7946C}"/>
          </ac:cxnSpMkLst>
        </pc:cxnChg>
        <pc:cxnChg chg="add mod">
          <ac:chgData name="Matthew Bowes (PBO)" userId="7acc3f3c-04fd-4842-89f7-aa7e57859666" providerId="ADAL" clId="{E980A1C3-F3D1-48D3-9A11-D62D00F9A518}" dt="2021-08-10T00:47:49.501" v="13750" actId="14100"/>
          <ac:cxnSpMkLst>
            <pc:docMk/>
            <pc:sldMk cId="1568518088" sldId="340"/>
            <ac:cxnSpMk id="17" creationId="{096C5BD7-C253-4420-8C79-989BE78DAE78}"/>
          </ac:cxnSpMkLst>
        </pc:cxnChg>
        <pc:cxnChg chg="add mod">
          <ac:chgData name="Matthew Bowes (PBO)" userId="7acc3f3c-04fd-4842-89f7-aa7e57859666" providerId="ADAL" clId="{E980A1C3-F3D1-48D3-9A11-D62D00F9A518}" dt="2021-08-10T00:54:01.766" v="13880" actId="1076"/>
          <ac:cxnSpMkLst>
            <pc:docMk/>
            <pc:sldMk cId="1568518088" sldId="340"/>
            <ac:cxnSpMk id="22" creationId="{EAA5E68F-44D3-4CCA-B3E4-8208C8404B14}"/>
          </ac:cxnSpMkLst>
        </pc:cxnChg>
        <pc:cxnChg chg="add mod">
          <ac:chgData name="Matthew Bowes (PBO)" userId="7acc3f3c-04fd-4842-89f7-aa7e57859666" providerId="ADAL" clId="{E980A1C3-F3D1-48D3-9A11-D62D00F9A518}" dt="2021-08-10T00:54:33.938" v="13885" actId="14100"/>
          <ac:cxnSpMkLst>
            <pc:docMk/>
            <pc:sldMk cId="1568518088" sldId="340"/>
            <ac:cxnSpMk id="23" creationId="{753039DB-1488-45CA-B887-BD71199535F3}"/>
          </ac:cxnSpMkLst>
        </pc:cxnChg>
        <pc:cxnChg chg="add mod">
          <ac:chgData name="Matthew Bowes (PBO)" userId="7acc3f3c-04fd-4842-89f7-aa7e57859666" providerId="ADAL" clId="{E980A1C3-F3D1-48D3-9A11-D62D00F9A518}" dt="2021-08-10T00:56:04.950" v="13936" actId="1076"/>
          <ac:cxnSpMkLst>
            <pc:docMk/>
            <pc:sldMk cId="1568518088" sldId="340"/>
            <ac:cxnSpMk id="26" creationId="{766FF2B9-9F6A-412F-A37D-67FA9FBA160E}"/>
          </ac:cxnSpMkLst>
        </pc:cxnChg>
        <pc:cxnChg chg="add mod">
          <ac:chgData name="Matthew Bowes (PBO)" userId="7acc3f3c-04fd-4842-89f7-aa7e57859666" providerId="ADAL" clId="{E980A1C3-F3D1-48D3-9A11-D62D00F9A518}" dt="2021-08-10T00:56:11.550" v="13938" actId="1076"/>
          <ac:cxnSpMkLst>
            <pc:docMk/>
            <pc:sldMk cId="1568518088" sldId="340"/>
            <ac:cxnSpMk id="28" creationId="{AB57A806-A20C-479A-B430-941D93107D3B}"/>
          </ac:cxnSpMkLst>
        </pc:cxnChg>
        <pc:cxnChg chg="add mod">
          <ac:chgData name="Matthew Bowes (PBO)" userId="7acc3f3c-04fd-4842-89f7-aa7e57859666" providerId="ADAL" clId="{E980A1C3-F3D1-48D3-9A11-D62D00F9A518}" dt="2021-08-10T00:56:57.035" v="13969" actId="1076"/>
          <ac:cxnSpMkLst>
            <pc:docMk/>
            <pc:sldMk cId="1568518088" sldId="340"/>
            <ac:cxnSpMk id="30" creationId="{C3017617-8DB1-4D54-9701-0A3717389929}"/>
          </ac:cxnSpMkLst>
        </pc:cxnChg>
        <pc:cxnChg chg="add del mod">
          <ac:chgData name="Matthew Bowes (PBO)" userId="7acc3f3c-04fd-4842-89f7-aa7e57859666" providerId="ADAL" clId="{E980A1C3-F3D1-48D3-9A11-D62D00F9A518}" dt="2021-08-10T00:58:52.942" v="14033" actId="478"/>
          <ac:cxnSpMkLst>
            <pc:docMk/>
            <pc:sldMk cId="1568518088" sldId="340"/>
            <ac:cxnSpMk id="31" creationId="{5990B82C-22D9-4730-87B2-483172BA7AA5}"/>
          </ac:cxnSpMkLst>
        </pc:cxnChg>
        <pc:cxnChg chg="add mod">
          <ac:chgData name="Matthew Bowes (PBO)" userId="7acc3f3c-04fd-4842-89f7-aa7e57859666" providerId="ADAL" clId="{E980A1C3-F3D1-48D3-9A11-D62D00F9A518}" dt="2021-08-10T00:58:46.872" v="14032" actId="14100"/>
          <ac:cxnSpMkLst>
            <pc:docMk/>
            <pc:sldMk cId="1568518088" sldId="340"/>
            <ac:cxnSpMk id="37" creationId="{FA85EC42-E457-4E5C-9B25-305B1210733E}"/>
          </ac:cxnSpMkLst>
        </pc:cxnChg>
        <pc:cxnChg chg="add del mod">
          <ac:chgData name="Matthew Bowes (PBO)" userId="7acc3f3c-04fd-4842-89f7-aa7e57859666" providerId="ADAL" clId="{E980A1C3-F3D1-48D3-9A11-D62D00F9A518}" dt="2021-08-10T01:00:29.576" v="14046" actId="478"/>
          <ac:cxnSpMkLst>
            <pc:docMk/>
            <pc:sldMk cId="1568518088" sldId="340"/>
            <ac:cxnSpMk id="40" creationId="{BB84DE2B-DACC-4A71-BF17-D9838E5C40F7}"/>
          </ac:cxnSpMkLst>
        </pc:cxnChg>
        <pc:cxnChg chg="add del mod">
          <ac:chgData name="Matthew Bowes (PBO)" userId="7acc3f3c-04fd-4842-89f7-aa7e57859666" providerId="ADAL" clId="{E980A1C3-F3D1-48D3-9A11-D62D00F9A518}" dt="2021-08-10T01:00:14.265" v="14043" actId="478"/>
          <ac:cxnSpMkLst>
            <pc:docMk/>
            <pc:sldMk cId="1568518088" sldId="340"/>
            <ac:cxnSpMk id="42" creationId="{7D4ABB26-7932-4CE5-9F67-4D9FA43E70F2}"/>
          </ac:cxnSpMkLst>
        </pc:cxnChg>
        <pc:cxnChg chg="add mod">
          <ac:chgData name="Matthew Bowes (PBO)" userId="7acc3f3c-04fd-4842-89f7-aa7e57859666" providerId="ADAL" clId="{E980A1C3-F3D1-48D3-9A11-D62D00F9A518}" dt="2021-08-11T02:58:38.258" v="14999" actId="1076"/>
          <ac:cxnSpMkLst>
            <pc:docMk/>
            <pc:sldMk cId="1568518088" sldId="340"/>
            <ac:cxnSpMk id="45" creationId="{82DD5571-A777-42D0-8E5D-510A99CE1D93}"/>
          </ac:cxnSpMkLst>
        </pc:cxnChg>
      </pc:sldChg>
      <pc:sldChg chg="add del">
        <pc:chgData name="Matthew Bowes (PBO)" userId="7acc3f3c-04fd-4842-89f7-aa7e57859666" providerId="ADAL" clId="{E980A1C3-F3D1-48D3-9A11-D62D00F9A518}" dt="2021-08-04T00:19:10.695" v="8522"/>
        <pc:sldMkLst>
          <pc:docMk/>
          <pc:sldMk cId="1628298691" sldId="341"/>
        </pc:sldMkLst>
      </pc:sldChg>
      <pc:sldChg chg="addSp delSp modSp add del mod">
        <pc:chgData name="Matthew Bowes (PBO)" userId="7acc3f3c-04fd-4842-89f7-aa7e57859666" providerId="ADAL" clId="{E980A1C3-F3D1-48D3-9A11-D62D00F9A518}" dt="2021-08-04T04:56:49.579" v="9255" actId="47"/>
        <pc:sldMkLst>
          <pc:docMk/>
          <pc:sldMk cId="3354963323" sldId="341"/>
        </pc:sldMkLst>
        <pc:spChg chg="add mod">
          <ac:chgData name="Matthew Bowes (PBO)" userId="7acc3f3c-04fd-4842-89f7-aa7e57859666" providerId="ADAL" clId="{E980A1C3-F3D1-48D3-9A11-D62D00F9A518}" dt="2021-08-04T04:16:03.295" v="8793" actId="1035"/>
          <ac:spMkLst>
            <pc:docMk/>
            <pc:sldMk cId="3354963323" sldId="341"/>
            <ac:spMk id="11" creationId="{0F4DDF26-570F-40D2-8B91-2D56A4006D06}"/>
          </ac:spMkLst>
        </pc:spChg>
        <pc:spChg chg="add mod">
          <ac:chgData name="Matthew Bowes (PBO)" userId="7acc3f3c-04fd-4842-89f7-aa7e57859666" providerId="ADAL" clId="{E980A1C3-F3D1-48D3-9A11-D62D00F9A518}" dt="2021-08-04T04:16:58.978" v="8827" actId="1035"/>
          <ac:spMkLst>
            <pc:docMk/>
            <pc:sldMk cId="3354963323" sldId="341"/>
            <ac:spMk id="12" creationId="{804B892A-0BC9-490E-BEAB-91CCE943060B}"/>
          </ac:spMkLst>
        </pc:spChg>
        <pc:spChg chg="del">
          <ac:chgData name="Matthew Bowes (PBO)" userId="7acc3f3c-04fd-4842-89f7-aa7e57859666" providerId="ADAL" clId="{E980A1C3-F3D1-48D3-9A11-D62D00F9A518}" dt="2021-08-04T00:19:30.917" v="8526" actId="478"/>
          <ac:spMkLst>
            <pc:docMk/>
            <pc:sldMk cId="3354963323" sldId="341"/>
            <ac:spMk id="13" creationId="{0F2E49C4-C328-4566-9CE1-DA3AD6A9916C}"/>
          </ac:spMkLst>
        </pc:spChg>
        <pc:spChg chg="del">
          <ac:chgData name="Matthew Bowes (PBO)" userId="7acc3f3c-04fd-4842-89f7-aa7e57859666" providerId="ADAL" clId="{E980A1C3-F3D1-48D3-9A11-D62D00F9A518}" dt="2021-08-04T00:19:30.917" v="8526" actId="478"/>
          <ac:spMkLst>
            <pc:docMk/>
            <pc:sldMk cId="3354963323" sldId="341"/>
            <ac:spMk id="14" creationId="{5AD1F187-805D-4234-B600-2A0172248E7B}"/>
          </ac:spMkLst>
        </pc:spChg>
        <pc:spChg chg="del">
          <ac:chgData name="Matthew Bowes (PBO)" userId="7acc3f3c-04fd-4842-89f7-aa7e57859666" providerId="ADAL" clId="{E980A1C3-F3D1-48D3-9A11-D62D00F9A518}" dt="2021-08-04T00:19:30.917" v="8526" actId="478"/>
          <ac:spMkLst>
            <pc:docMk/>
            <pc:sldMk cId="3354963323" sldId="341"/>
            <ac:spMk id="15" creationId="{CFBA60D9-71B0-4632-810D-D885E5A8473B}"/>
          </ac:spMkLst>
        </pc:spChg>
        <pc:spChg chg="del">
          <ac:chgData name="Matthew Bowes (PBO)" userId="7acc3f3c-04fd-4842-89f7-aa7e57859666" providerId="ADAL" clId="{E980A1C3-F3D1-48D3-9A11-D62D00F9A518}" dt="2021-08-04T00:19:30.917" v="8526" actId="478"/>
          <ac:spMkLst>
            <pc:docMk/>
            <pc:sldMk cId="3354963323" sldId="341"/>
            <ac:spMk id="16" creationId="{24BE436D-C125-49F8-ADD9-042B4C3972CC}"/>
          </ac:spMkLst>
        </pc:spChg>
        <pc:spChg chg="add mod">
          <ac:chgData name="Matthew Bowes (PBO)" userId="7acc3f3c-04fd-4842-89f7-aa7e57859666" providerId="ADAL" clId="{E980A1C3-F3D1-48D3-9A11-D62D00F9A518}" dt="2021-08-04T04:17:32.133" v="8863" actId="1037"/>
          <ac:spMkLst>
            <pc:docMk/>
            <pc:sldMk cId="3354963323" sldId="341"/>
            <ac:spMk id="18" creationId="{620EFFD0-43EC-49DA-8A61-812184DC7038}"/>
          </ac:spMkLst>
        </pc:spChg>
        <pc:spChg chg="add mod">
          <ac:chgData name="Matthew Bowes (PBO)" userId="7acc3f3c-04fd-4842-89f7-aa7e57859666" providerId="ADAL" clId="{E980A1C3-F3D1-48D3-9A11-D62D00F9A518}" dt="2021-08-04T04:51:15.654" v="8915" actId="1076"/>
          <ac:spMkLst>
            <pc:docMk/>
            <pc:sldMk cId="3354963323" sldId="341"/>
            <ac:spMk id="19" creationId="{03E7E4AF-FEC8-481F-BA71-D401C239A300}"/>
          </ac:spMkLst>
        </pc:spChg>
        <pc:spChg chg="add mod">
          <ac:chgData name="Matthew Bowes (PBO)" userId="7acc3f3c-04fd-4842-89f7-aa7e57859666" providerId="ADAL" clId="{E980A1C3-F3D1-48D3-9A11-D62D00F9A518}" dt="2021-08-04T00:21:11.086" v="8551"/>
          <ac:spMkLst>
            <pc:docMk/>
            <pc:sldMk cId="3354963323" sldId="341"/>
            <ac:spMk id="20" creationId="{458E377C-5912-4246-9379-C31BD63046BC}"/>
          </ac:spMkLst>
        </pc:spChg>
        <pc:graphicFrameChg chg="add mod">
          <ac:chgData name="Matthew Bowes (PBO)" userId="7acc3f3c-04fd-4842-89f7-aa7e57859666" providerId="ADAL" clId="{E980A1C3-F3D1-48D3-9A11-D62D00F9A518}" dt="2021-08-04T04:50:46.039" v="8904"/>
          <ac:graphicFrameMkLst>
            <pc:docMk/>
            <pc:sldMk cId="3354963323" sldId="341"/>
            <ac:graphicFrameMk id="9" creationId="{E474D082-623E-4488-833E-8EDE7660D4DE}"/>
          </ac:graphicFrameMkLst>
        </pc:graphicFrameChg>
        <pc:graphicFrameChg chg="del">
          <ac:chgData name="Matthew Bowes (PBO)" userId="7acc3f3c-04fd-4842-89f7-aa7e57859666" providerId="ADAL" clId="{E980A1C3-F3D1-48D3-9A11-D62D00F9A518}" dt="2021-08-04T00:19:26.063" v="8525" actId="478"/>
          <ac:graphicFrameMkLst>
            <pc:docMk/>
            <pc:sldMk cId="3354963323" sldId="341"/>
            <ac:graphicFrameMk id="17" creationId="{B5C11887-FDF6-4FAE-9F4D-8EB955B9B860}"/>
          </ac:graphicFrameMkLst>
        </pc:graphicFrameChg>
        <pc:cxnChg chg="add del mod">
          <ac:chgData name="Matthew Bowes (PBO)" userId="7acc3f3c-04fd-4842-89f7-aa7e57859666" providerId="ADAL" clId="{E980A1C3-F3D1-48D3-9A11-D62D00F9A518}" dt="2021-08-04T04:16:38.930" v="8802" actId="21"/>
          <ac:cxnSpMkLst>
            <pc:docMk/>
            <pc:sldMk cId="3354963323" sldId="341"/>
            <ac:cxnSpMk id="3" creationId="{B2B75F16-23C8-444A-8136-B822E6195B25}"/>
          </ac:cxnSpMkLst>
        </pc:cxnChg>
        <pc:cxnChg chg="add mod">
          <ac:chgData name="Matthew Bowes (PBO)" userId="7acc3f3c-04fd-4842-89f7-aa7e57859666" providerId="ADAL" clId="{E980A1C3-F3D1-48D3-9A11-D62D00F9A518}" dt="2021-08-04T00:25:53.661" v="8581"/>
          <ac:cxnSpMkLst>
            <pc:docMk/>
            <pc:sldMk cId="3354963323" sldId="341"/>
            <ac:cxnSpMk id="21" creationId="{5FA7F2A1-EF30-4361-B387-AC8C8657DE5E}"/>
          </ac:cxnSpMkLst>
        </pc:cxnChg>
        <pc:cxnChg chg="add mod">
          <ac:chgData name="Matthew Bowes (PBO)" userId="7acc3f3c-04fd-4842-89f7-aa7e57859666" providerId="ADAL" clId="{E980A1C3-F3D1-48D3-9A11-D62D00F9A518}" dt="2021-08-04T04:16:35.370" v="8801" actId="1036"/>
          <ac:cxnSpMkLst>
            <pc:docMk/>
            <pc:sldMk cId="3354963323" sldId="341"/>
            <ac:cxnSpMk id="22" creationId="{AF043AF1-C4E2-4CD1-9DE1-98FA1A2A5BD3}"/>
          </ac:cxnSpMkLst>
        </pc:cxnChg>
        <pc:cxnChg chg="add mod">
          <ac:chgData name="Matthew Bowes (PBO)" userId="7acc3f3c-04fd-4842-89f7-aa7e57859666" providerId="ADAL" clId="{E980A1C3-F3D1-48D3-9A11-D62D00F9A518}" dt="2021-08-04T04:16:54.233" v="8818" actId="1035"/>
          <ac:cxnSpMkLst>
            <pc:docMk/>
            <pc:sldMk cId="3354963323" sldId="341"/>
            <ac:cxnSpMk id="23" creationId="{66DD924A-9F41-48F0-A2E8-90A6F926A32F}"/>
          </ac:cxnSpMkLst>
        </pc:cxnChg>
        <pc:cxnChg chg="add mod">
          <ac:chgData name="Matthew Bowes (PBO)" userId="7acc3f3c-04fd-4842-89f7-aa7e57859666" providerId="ADAL" clId="{E980A1C3-F3D1-48D3-9A11-D62D00F9A518}" dt="2021-08-04T04:50:51.954" v="8908"/>
          <ac:cxnSpMkLst>
            <pc:docMk/>
            <pc:sldMk cId="3354963323" sldId="341"/>
            <ac:cxnSpMk id="24" creationId="{083CB681-9B9E-423A-BFA3-594F5A4A86EB}"/>
          </ac:cxnSpMkLst>
        </pc:cxnChg>
        <pc:cxnChg chg="add mod">
          <ac:chgData name="Matthew Bowes (PBO)" userId="7acc3f3c-04fd-4842-89f7-aa7e57859666" providerId="ADAL" clId="{E980A1C3-F3D1-48D3-9A11-D62D00F9A518}" dt="2021-08-04T04:51:06.989" v="8914" actId="1037"/>
          <ac:cxnSpMkLst>
            <pc:docMk/>
            <pc:sldMk cId="3354963323" sldId="341"/>
            <ac:cxnSpMk id="25" creationId="{083CB681-9B9E-423A-BFA3-594F5A4A86EB}"/>
          </ac:cxnSpMkLst>
        </pc:cxnChg>
      </pc:sldChg>
      <pc:sldChg chg="add del">
        <pc:chgData name="Matthew Bowes (PBO)" userId="7acc3f3c-04fd-4842-89f7-aa7e57859666" providerId="ADAL" clId="{E980A1C3-F3D1-48D3-9A11-D62D00F9A518}" dt="2021-08-04T00:19:09.843" v="8520"/>
        <pc:sldMkLst>
          <pc:docMk/>
          <pc:sldMk cId="738286821" sldId="342"/>
        </pc:sldMkLst>
      </pc:sldChg>
      <pc:sldChg chg="addSp delSp modSp add del mod">
        <pc:chgData name="Matthew Bowes (PBO)" userId="7acc3f3c-04fd-4842-89f7-aa7e57859666" providerId="ADAL" clId="{E980A1C3-F3D1-48D3-9A11-D62D00F9A518}" dt="2021-08-04T04:56:52.902" v="9256" actId="47"/>
        <pc:sldMkLst>
          <pc:docMk/>
          <pc:sldMk cId="4286886057" sldId="342"/>
        </pc:sldMkLst>
        <pc:spChg chg="add mod">
          <ac:chgData name="Matthew Bowes (PBO)" userId="7acc3f3c-04fd-4842-89f7-aa7e57859666" providerId="ADAL" clId="{E980A1C3-F3D1-48D3-9A11-D62D00F9A518}" dt="2021-08-04T00:21:13.518" v="8552"/>
          <ac:spMkLst>
            <pc:docMk/>
            <pc:sldMk cId="4286886057" sldId="342"/>
            <ac:spMk id="9" creationId="{69C3B4F2-E67B-4797-8974-69C3E8FCD955}"/>
          </ac:spMkLst>
        </pc:spChg>
        <pc:spChg chg="del">
          <ac:chgData name="Matthew Bowes (PBO)" userId="7acc3f3c-04fd-4842-89f7-aa7e57859666" providerId="ADAL" clId="{E980A1C3-F3D1-48D3-9A11-D62D00F9A518}" dt="2021-08-04T00:53:19.915" v="8591" actId="478"/>
          <ac:spMkLst>
            <pc:docMk/>
            <pc:sldMk cId="4286886057" sldId="342"/>
            <ac:spMk id="13" creationId="{0F2E49C4-C328-4566-9CE1-DA3AD6A9916C}"/>
          </ac:spMkLst>
        </pc:spChg>
        <pc:spChg chg="del">
          <ac:chgData name="Matthew Bowes (PBO)" userId="7acc3f3c-04fd-4842-89f7-aa7e57859666" providerId="ADAL" clId="{E980A1C3-F3D1-48D3-9A11-D62D00F9A518}" dt="2021-08-04T00:53:19.915" v="8591" actId="478"/>
          <ac:spMkLst>
            <pc:docMk/>
            <pc:sldMk cId="4286886057" sldId="342"/>
            <ac:spMk id="14" creationId="{5AD1F187-805D-4234-B600-2A0172248E7B}"/>
          </ac:spMkLst>
        </pc:spChg>
        <pc:spChg chg="del">
          <ac:chgData name="Matthew Bowes (PBO)" userId="7acc3f3c-04fd-4842-89f7-aa7e57859666" providerId="ADAL" clId="{E980A1C3-F3D1-48D3-9A11-D62D00F9A518}" dt="2021-08-04T00:53:19.915" v="8591" actId="478"/>
          <ac:spMkLst>
            <pc:docMk/>
            <pc:sldMk cId="4286886057" sldId="342"/>
            <ac:spMk id="15" creationId="{CFBA60D9-71B0-4632-810D-D885E5A8473B}"/>
          </ac:spMkLst>
        </pc:spChg>
        <pc:spChg chg="del">
          <ac:chgData name="Matthew Bowes (PBO)" userId="7acc3f3c-04fd-4842-89f7-aa7e57859666" providerId="ADAL" clId="{E980A1C3-F3D1-48D3-9A11-D62D00F9A518}" dt="2021-08-04T00:53:19.915" v="8591" actId="478"/>
          <ac:spMkLst>
            <pc:docMk/>
            <pc:sldMk cId="4286886057" sldId="342"/>
            <ac:spMk id="16" creationId="{24BE436D-C125-49F8-ADD9-042B4C3972CC}"/>
          </ac:spMkLst>
        </pc:spChg>
        <pc:graphicFrameChg chg="add del mod">
          <ac:chgData name="Matthew Bowes (PBO)" userId="7acc3f3c-04fd-4842-89f7-aa7e57859666" providerId="ADAL" clId="{E980A1C3-F3D1-48D3-9A11-D62D00F9A518}" dt="2021-08-04T04:09:09.675" v="8751" actId="478"/>
          <ac:graphicFrameMkLst>
            <pc:docMk/>
            <pc:sldMk cId="4286886057" sldId="342"/>
            <ac:graphicFrameMk id="11" creationId="{5F90E9FD-040B-474C-B492-303C3C6FF02B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04T04:20:13.859" v="8865" actId="1076"/>
          <ac:graphicFrameMkLst>
            <pc:docMk/>
            <pc:sldMk cId="4286886057" sldId="342"/>
            <ac:graphicFrameMk id="12" creationId="{6FB0D3A5-78F9-471C-A907-2B4C959A1579}"/>
          </ac:graphicFrameMkLst>
        </pc:graphicFrameChg>
        <pc:graphicFrameChg chg="del mod">
          <ac:chgData name="Matthew Bowes (PBO)" userId="7acc3f3c-04fd-4842-89f7-aa7e57859666" providerId="ADAL" clId="{E980A1C3-F3D1-48D3-9A11-D62D00F9A518}" dt="2021-08-04T00:53:10.315" v="8590" actId="478"/>
          <ac:graphicFrameMkLst>
            <pc:docMk/>
            <pc:sldMk cId="4286886057" sldId="342"/>
            <ac:graphicFrameMk id="17" creationId="{B5C11887-FDF6-4FAE-9F4D-8EB955B9B860}"/>
          </ac:graphicFrameMkLst>
        </pc:graphicFrameChg>
      </pc:sldChg>
      <pc:sldChg chg="addSp delSp modSp add del mod">
        <pc:chgData name="Matthew Bowes (PBO)" userId="7acc3f3c-04fd-4842-89f7-aa7e57859666" providerId="ADAL" clId="{E980A1C3-F3D1-48D3-9A11-D62D00F9A518}" dt="2021-08-04T06:37:21.023" v="10955" actId="47"/>
        <pc:sldMkLst>
          <pc:docMk/>
          <pc:sldMk cId="4281418404" sldId="343"/>
        </pc:sldMkLst>
        <pc:spChg chg="add mod ord">
          <ac:chgData name="Matthew Bowes (PBO)" userId="7acc3f3c-04fd-4842-89f7-aa7e57859666" providerId="ADAL" clId="{E980A1C3-F3D1-48D3-9A11-D62D00F9A518}" dt="2021-08-04T01:01:47.996" v="8720" actId="171"/>
          <ac:spMkLst>
            <pc:docMk/>
            <pc:sldMk cId="4281418404" sldId="343"/>
            <ac:spMk id="2" creationId="{79061B0D-B916-4C20-9B7E-53C77702AC3C}"/>
          </ac:spMkLst>
        </pc:spChg>
        <pc:spChg chg="add mod ord">
          <ac:chgData name="Matthew Bowes (PBO)" userId="7acc3f3c-04fd-4842-89f7-aa7e57859666" providerId="ADAL" clId="{E980A1C3-F3D1-48D3-9A11-D62D00F9A518}" dt="2021-08-04T01:01:50.866" v="8723" actId="171"/>
          <ac:spMkLst>
            <pc:docMk/>
            <pc:sldMk cId="4281418404" sldId="343"/>
            <ac:spMk id="3" creationId="{16B12CA6-3145-42A1-BC81-2C0164612060}"/>
          </ac:spMkLst>
        </pc:spChg>
        <pc:spChg chg="add mod">
          <ac:chgData name="Matthew Bowes (PBO)" userId="7acc3f3c-04fd-4842-89f7-aa7e57859666" providerId="ADAL" clId="{E980A1C3-F3D1-48D3-9A11-D62D00F9A518}" dt="2021-08-04T00:59:06.955" v="8689" actId="114"/>
          <ac:spMkLst>
            <pc:docMk/>
            <pc:sldMk cId="4281418404" sldId="343"/>
            <ac:spMk id="4" creationId="{CD13A9F5-8F61-4381-8A86-DF90BEED25FF}"/>
          </ac:spMkLst>
        </pc:spChg>
        <pc:spChg chg="add mod">
          <ac:chgData name="Matthew Bowes (PBO)" userId="7acc3f3c-04fd-4842-89f7-aa7e57859666" providerId="ADAL" clId="{E980A1C3-F3D1-48D3-9A11-D62D00F9A518}" dt="2021-08-04T01:02:03.055" v="8726" actId="1035"/>
          <ac:spMkLst>
            <pc:docMk/>
            <pc:sldMk cId="4281418404" sldId="343"/>
            <ac:spMk id="8" creationId="{61AFA02F-E258-4296-B1D9-47B5278787D7}"/>
          </ac:spMkLst>
        </pc:spChg>
        <pc:spChg chg="mod">
          <ac:chgData name="Matthew Bowes (PBO)" userId="7acc3f3c-04fd-4842-89f7-aa7e57859666" providerId="ADAL" clId="{E980A1C3-F3D1-48D3-9A11-D62D00F9A518}" dt="2021-08-04T00:56:39.330" v="8617" actId="1076"/>
          <ac:spMkLst>
            <pc:docMk/>
            <pc:sldMk cId="4281418404" sldId="343"/>
            <ac:spMk id="9" creationId="{69C3B4F2-E67B-4797-8974-69C3E8FCD955}"/>
          </ac:spMkLst>
        </pc:spChg>
        <pc:spChg chg="add del mod">
          <ac:chgData name="Matthew Bowes (PBO)" userId="7acc3f3c-04fd-4842-89f7-aa7e57859666" providerId="ADAL" clId="{E980A1C3-F3D1-48D3-9A11-D62D00F9A518}" dt="2021-08-04T00:58:43.678" v="8662" actId="478"/>
          <ac:spMkLst>
            <pc:docMk/>
            <pc:sldMk cId="4281418404" sldId="343"/>
            <ac:spMk id="12" creationId="{719EC601-A054-4C9A-9B70-81E91A988C91}"/>
          </ac:spMkLst>
        </pc:spChg>
        <pc:spChg chg="add mod">
          <ac:chgData name="Matthew Bowes (PBO)" userId="7acc3f3c-04fd-4842-89f7-aa7e57859666" providerId="ADAL" clId="{E980A1C3-F3D1-48D3-9A11-D62D00F9A518}" dt="2021-08-04T00:59:32.190" v="8696" actId="20577"/>
          <ac:spMkLst>
            <pc:docMk/>
            <pc:sldMk cId="4281418404" sldId="343"/>
            <ac:spMk id="13" creationId="{4D9F3672-09B8-4414-9698-B2DFCAD677CE}"/>
          </ac:spMkLst>
        </pc:spChg>
        <pc:spChg chg="add mod">
          <ac:chgData name="Matthew Bowes (PBO)" userId="7acc3f3c-04fd-4842-89f7-aa7e57859666" providerId="ADAL" clId="{E980A1C3-F3D1-48D3-9A11-D62D00F9A518}" dt="2021-08-04T00:59:41.476" v="8700" actId="20577"/>
          <ac:spMkLst>
            <pc:docMk/>
            <pc:sldMk cId="4281418404" sldId="343"/>
            <ac:spMk id="14" creationId="{02C4A8DD-E3F4-44F1-AE07-4620442ACBCF}"/>
          </ac:spMkLst>
        </pc:spChg>
        <pc:spChg chg="add mod">
          <ac:chgData name="Matthew Bowes (PBO)" userId="7acc3f3c-04fd-4842-89f7-aa7e57859666" providerId="ADAL" clId="{E980A1C3-F3D1-48D3-9A11-D62D00F9A518}" dt="2021-08-04T00:59:51.836" v="8704" actId="20577"/>
          <ac:spMkLst>
            <pc:docMk/>
            <pc:sldMk cId="4281418404" sldId="343"/>
            <ac:spMk id="15" creationId="{7C66FE85-422E-49A7-A44B-70DF330FD972}"/>
          </ac:spMkLst>
        </pc:spChg>
        <pc:spChg chg="add mod">
          <ac:chgData name="Matthew Bowes (PBO)" userId="7acc3f3c-04fd-4842-89f7-aa7e57859666" providerId="ADAL" clId="{E980A1C3-F3D1-48D3-9A11-D62D00F9A518}" dt="2021-08-04T01:02:13.946" v="8728" actId="1076"/>
          <ac:spMkLst>
            <pc:docMk/>
            <pc:sldMk cId="4281418404" sldId="343"/>
            <ac:spMk id="17" creationId="{B5A0DC28-D75D-4D5C-B1C1-945ADE2CE658}"/>
          </ac:spMkLst>
        </pc:spChg>
        <pc:spChg chg="add mod">
          <ac:chgData name="Matthew Bowes (PBO)" userId="7acc3f3c-04fd-4842-89f7-aa7e57859666" providerId="ADAL" clId="{E980A1C3-F3D1-48D3-9A11-D62D00F9A518}" dt="2021-08-04T01:02:20.155" v="8730" actId="1076"/>
          <ac:spMkLst>
            <pc:docMk/>
            <pc:sldMk cId="4281418404" sldId="343"/>
            <ac:spMk id="18" creationId="{E5FF6033-7241-40D9-AE7D-D2B072E2A868}"/>
          </ac:spMkLst>
        </pc:spChg>
        <pc:graphicFrameChg chg="del mod">
          <ac:chgData name="Matthew Bowes (PBO)" userId="7acc3f3c-04fd-4842-89f7-aa7e57859666" providerId="ADAL" clId="{E980A1C3-F3D1-48D3-9A11-D62D00F9A518}" dt="2021-08-04T06:37:12.981" v="10953" actId="478"/>
          <ac:graphicFrameMkLst>
            <pc:docMk/>
            <pc:sldMk cId="4281418404" sldId="343"/>
            <ac:graphicFrameMk id="11" creationId="{5F90E9FD-040B-474C-B492-303C3C6FF02B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04T01:00:32.094" v="8715" actId="1076"/>
          <ac:graphicFrameMkLst>
            <pc:docMk/>
            <pc:sldMk cId="4281418404" sldId="343"/>
            <ac:graphicFrameMk id="16" creationId="{52851663-8747-44EB-9C2A-6064DA82DCD2}"/>
          </ac:graphicFrameMkLst>
        </pc:graphicFrameChg>
        <pc:cxnChg chg="add">
          <ac:chgData name="Matthew Bowes (PBO)" userId="7acc3f3c-04fd-4842-89f7-aa7e57859666" providerId="ADAL" clId="{E980A1C3-F3D1-48D3-9A11-D62D00F9A518}" dt="2021-08-04T01:00:41.274" v="8716" actId="11529"/>
          <ac:cxnSpMkLst>
            <pc:docMk/>
            <pc:sldMk cId="4281418404" sldId="343"/>
            <ac:cxnSpMk id="7" creationId="{63A64239-044F-495C-8DD1-941994F0168C}"/>
          </ac:cxnSpMkLst>
        </pc:cxnChg>
      </pc:sldChg>
      <pc:sldChg chg="addSp delSp modSp add mod modTransition delAnim">
        <pc:chgData name="Matthew Bowes (PBO)" userId="7acc3f3c-04fd-4842-89f7-aa7e57859666" providerId="ADAL" clId="{E980A1C3-F3D1-48D3-9A11-D62D00F9A518}" dt="2021-08-10T01:36:22.932" v="14052" actId="27918"/>
        <pc:sldMkLst>
          <pc:docMk/>
          <pc:sldMk cId="1091964941" sldId="344"/>
        </pc:sldMkLst>
        <pc:spChg chg="add mod">
          <ac:chgData name="Matthew Bowes (PBO)" userId="7acc3f3c-04fd-4842-89f7-aa7e57859666" providerId="ADAL" clId="{E980A1C3-F3D1-48D3-9A11-D62D00F9A518}" dt="2021-08-04T04:52:55.273" v="8932" actId="1076"/>
          <ac:spMkLst>
            <pc:docMk/>
            <pc:sldMk cId="1091964941" sldId="344"/>
            <ac:spMk id="7" creationId="{CB6592D3-10D1-46A7-B969-85248149BD7B}"/>
          </ac:spMkLst>
        </pc:spChg>
        <pc:spChg chg="del">
          <ac:chgData name="Matthew Bowes (PBO)" userId="7acc3f3c-04fd-4842-89f7-aa7e57859666" providerId="ADAL" clId="{E980A1C3-F3D1-48D3-9A11-D62D00F9A518}" dt="2021-08-04T04:47:30.217" v="8890" actId="478"/>
          <ac:spMkLst>
            <pc:docMk/>
            <pc:sldMk cId="1091964941" sldId="344"/>
            <ac:spMk id="8" creationId="{13730D35-75D3-49FA-80FC-07117CAF3494}"/>
          </ac:spMkLst>
        </pc:spChg>
        <pc:spChg chg="mod">
          <ac:chgData name="Matthew Bowes (PBO)" userId="7acc3f3c-04fd-4842-89f7-aa7e57859666" providerId="ADAL" clId="{E980A1C3-F3D1-48D3-9A11-D62D00F9A518}" dt="2021-08-04T05:31:35.389" v="10539"/>
          <ac:spMkLst>
            <pc:docMk/>
            <pc:sldMk cId="1091964941" sldId="344"/>
            <ac:spMk id="10" creationId="{00000000-0000-0000-0000-000000000000}"/>
          </ac:spMkLst>
        </pc:spChg>
        <pc:spChg chg="add mod">
          <ac:chgData name="Matthew Bowes (PBO)" userId="7acc3f3c-04fd-4842-89f7-aa7e57859666" providerId="ADAL" clId="{E980A1C3-F3D1-48D3-9A11-D62D00F9A518}" dt="2021-08-04T04:52:54.503" v="8931" actId="1076"/>
          <ac:spMkLst>
            <pc:docMk/>
            <pc:sldMk cId="1091964941" sldId="344"/>
            <ac:spMk id="13" creationId="{65287DBF-F154-4573-9800-A3879C8F9C36}"/>
          </ac:spMkLst>
        </pc:spChg>
        <pc:spChg chg="add mod">
          <ac:chgData name="Matthew Bowes (PBO)" userId="7acc3f3c-04fd-4842-89f7-aa7e57859666" providerId="ADAL" clId="{E980A1C3-F3D1-48D3-9A11-D62D00F9A518}" dt="2021-08-04T04:52:54.251" v="8930" actId="1076"/>
          <ac:spMkLst>
            <pc:docMk/>
            <pc:sldMk cId="1091964941" sldId="344"/>
            <ac:spMk id="14" creationId="{C9A0829E-42C5-4528-8677-E00889AF47AE}"/>
          </ac:spMkLst>
        </pc:spChg>
        <pc:spChg chg="add mod">
          <ac:chgData name="Matthew Bowes (PBO)" userId="7acc3f3c-04fd-4842-89f7-aa7e57859666" providerId="ADAL" clId="{E980A1C3-F3D1-48D3-9A11-D62D00F9A518}" dt="2021-08-04T04:52:53.751" v="8929" actId="1076"/>
          <ac:spMkLst>
            <pc:docMk/>
            <pc:sldMk cId="1091964941" sldId="344"/>
            <ac:spMk id="15" creationId="{4C3910AC-23D5-4CF8-AB1E-4CB97D86C09C}"/>
          </ac:spMkLst>
        </pc:spChg>
        <pc:spChg chg="add mod">
          <ac:chgData name="Matthew Bowes (PBO)" userId="7acc3f3c-04fd-4842-89f7-aa7e57859666" providerId="ADAL" clId="{E980A1C3-F3D1-48D3-9A11-D62D00F9A518}" dt="2021-08-04T05:31:53.596" v="10543" actId="1076"/>
          <ac:spMkLst>
            <pc:docMk/>
            <pc:sldMk cId="1091964941" sldId="344"/>
            <ac:spMk id="16" creationId="{21462ADB-9CF6-4701-A96B-0CAB1BF078D8}"/>
          </ac:spMkLst>
        </pc:spChg>
        <pc:graphicFrameChg chg="mod">
          <ac:chgData name="Matthew Bowes (PBO)" userId="7acc3f3c-04fd-4842-89f7-aa7e57859666" providerId="ADAL" clId="{E980A1C3-F3D1-48D3-9A11-D62D00F9A518}" dt="2021-08-04T04:47:23.502" v="8889" actId="167"/>
          <ac:graphicFrameMkLst>
            <pc:docMk/>
            <pc:sldMk cId="1091964941" sldId="344"/>
            <ac:graphicFrameMk id="12" creationId="{CE8A49C9-EFEB-482D-86C4-211E15A2687A}"/>
          </ac:graphicFrameMkLst>
        </pc:graphicFrameChg>
      </pc:sldChg>
      <pc:sldChg chg="addSp delSp modSp add mod modTransition">
        <pc:chgData name="Matthew Bowes (PBO)" userId="7acc3f3c-04fd-4842-89f7-aa7e57859666" providerId="ADAL" clId="{E980A1C3-F3D1-48D3-9A11-D62D00F9A518}" dt="2021-08-10T01:38:31.176" v="14076" actId="14100"/>
        <pc:sldMkLst>
          <pc:docMk/>
          <pc:sldMk cId="2522187249" sldId="345"/>
        </pc:sldMkLst>
        <pc:spChg chg="del">
          <ac:chgData name="Matthew Bowes (PBO)" userId="7acc3f3c-04fd-4842-89f7-aa7e57859666" providerId="ADAL" clId="{E980A1C3-F3D1-48D3-9A11-D62D00F9A518}" dt="2021-08-04T04:51:34.286" v="8916" actId="478"/>
          <ac:spMkLst>
            <pc:docMk/>
            <pc:sldMk cId="2522187249" sldId="345"/>
            <ac:spMk id="7" creationId="{CB6592D3-10D1-46A7-B969-85248149BD7B}"/>
          </ac:spMkLst>
        </pc:spChg>
        <pc:spChg chg="mod">
          <ac:chgData name="Matthew Bowes (PBO)" userId="7acc3f3c-04fd-4842-89f7-aa7e57859666" providerId="ADAL" clId="{E980A1C3-F3D1-48D3-9A11-D62D00F9A518}" dt="2021-08-04T05:30:40.020" v="10504" actId="20577"/>
          <ac:spMkLst>
            <pc:docMk/>
            <pc:sldMk cId="2522187249" sldId="345"/>
            <ac:spMk id="10" creationId="{00000000-0000-0000-0000-000000000000}"/>
          </ac:spMkLst>
        </pc:spChg>
        <pc:spChg chg="del">
          <ac:chgData name="Matthew Bowes (PBO)" userId="7acc3f3c-04fd-4842-89f7-aa7e57859666" providerId="ADAL" clId="{E980A1C3-F3D1-48D3-9A11-D62D00F9A518}" dt="2021-08-04T04:51:51.038" v="8917" actId="478"/>
          <ac:spMkLst>
            <pc:docMk/>
            <pc:sldMk cId="2522187249" sldId="345"/>
            <ac:spMk id="13" creationId="{65287DBF-F154-4573-9800-A3879C8F9C36}"/>
          </ac:spMkLst>
        </pc:spChg>
        <pc:spChg chg="del">
          <ac:chgData name="Matthew Bowes (PBO)" userId="7acc3f3c-04fd-4842-89f7-aa7e57859666" providerId="ADAL" clId="{E980A1C3-F3D1-48D3-9A11-D62D00F9A518}" dt="2021-08-04T04:51:55.149" v="8918" actId="478"/>
          <ac:spMkLst>
            <pc:docMk/>
            <pc:sldMk cId="2522187249" sldId="345"/>
            <ac:spMk id="14" creationId="{C9A0829E-42C5-4528-8677-E00889AF47AE}"/>
          </ac:spMkLst>
        </pc:spChg>
        <pc:spChg chg="del">
          <ac:chgData name="Matthew Bowes (PBO)" userId="7acc3f3c-04fd-4842-89f7-aa7e57859666" providerId="ADAL" clId="{E980A1C3-F3D1-48D3-9A11-D62D00F9A518}" dt="2021-08-04T04:51:58" v="8919" actId="478"/>
          <ac:spMkLst>
            <pc:docMk/>
            <pc:sldMk cId="2522187249" sldId="345"/>
            <ac:spMk id="15" creationId="{4C3910AC-23D5-4CF8-AB1E-4CB97D86C09C}"/>
          </ac:spMkLst>
        </pc:spChg>
        <pc:spChg chg="add mod">
          <ac:chgData name="Matthew Bowes (PBO)" userId="7acc3f3c-04fd-4842-89f7-aa7e57859666" providerId="ADAL" clId="{E980A1C3-F3D1-48D3-9A11-D62D00F9A518}" dt="2021-08-10T01:37:13.182" v="14059" actId="1076"/>
          <ac:spMkLst>
            <pc:docMk/>
            <pc:sldMk cId="2522187249" sldId="345"/>
            <ac:spMk id="16" creationId="{20E01D55-3B2B-40B9-8557-0CD5A2A58413}"/>
          </ac:spMkLst>
        </pc:spChg>
        <pc:spChg chg="add mod">
          <ac:chgData name="Matthew Bowes (PBO)" userId="7acc3f3c-04fd-4842-89f7-aa7e57859666" providerId="ADAL" clId="{E980A1C3-F3D1-48D3-9A11-D62D00F9A518}" dt="2021-08-10T01:38:25.907" v="14074" actId="1076"/>
          <ac:spMkLst>
            <pc:docMk/>
            <pc:sldMk cId="2522187249" sldId="345"/>
            <ac:spMk id="17" creationId="{BED35249-4BCD-4B23-BD1F-FEE9F24D0281}"/>
          </ac:spMkLst>
        </pc:spChg>
        <pc:spChg chg="add mod">
          <ac:chgData name="Matthew Bowes (PBO)" userId="7acc3f3c-04fd-4842-89f7-aa7e57859666" providerId="ADAL" clId="{E980A1C3-F3D1-48D3-9A11-D62D00F9A518}" dt="2021-08-10T01:38:05.356" v="14070" actId="1076"/>
          <ac:spMkLst>
            <pc:docMk/>
            <pc:sldMk cId="2522187249" sldId="345"/>
            <ac:spMk id="18" creationId="{07452D8F-BDAD-4499-8FB6-EE3761EA9DB0}"/>
          </ac:spMkLst>
        </pc:spChg>
        <pc:spChg chg="add mod">
          <ac:chgData name="Matthew Bowes (PBO)" userId="7acc3f3c-04fd-4842-89f7-aa7e57859666" providerId="ADAL" clId="{E980A1C3-F3D1-48D3-9A11-D62D00F9A518}" dt="2021-08-10T01:37:18.603" v="14061" actId="1076"/>
          <ac:spMkLst>
            <pc:docMk/>
            <pc:sldMk cId="2522187249" sldId="345"/>
            <ac:spMk id="19" creationId="{1059A43A-2EAC-4B0E-8C95-4D6E3A441F41}"/>
          </ac:spMkLst>
        </pc:spChg>
        <pc:spChg chg="add del mod">
          <ac:chgData name="Matthew Bowes (PBO)" userId="7acc3f3c-04fd-4842-89f7-aa7e57859666" providerId="ADAL" clId="{E980A1C3-F3D1-48D3-9A11-D62D00F9A518}" dt="2021-08-04T05:31:20.151" v="10529"/>
          <ac:spMkLst>
            <pc:docMk/>
            <pc:sldMk cId="2522187249" sldId="345"/>
            <ac:spMk id="23" creationId="{7ADC4BBA-AB27-4600-98F4-51E3025F538C}"/>
          </ac:spMkLst>
        </pc:spChg>
        <pc:spChg chg="add mod">
          <ac:chgData name="Matthew Bowes (PBO)" userId="7acc3f3c-04fd-4842-89f7-aa7e57859666" providerId="ADAL" clId="{E980A1C3-F3D1-48D3-9A11-D62D00F9A518}" dt="2021-08-04T06:18:37.061" v="10710" actId="20577"/>
          <ac:spMkLst>
            <pc:docMk/>
            <pc:sldMk cId="2522187249" sldId="345"/>
            <ac:spMk id="24" creationId="{198A78F8-CF65-4616-B5DE-3F7846000AC1}"/>
          </ac:spMkLst>
        </pc:spChg>
        <pc:cxnChg chg="add mod">
          <ac:chgData name="Matthew Bowes (PBO)" userId="7acc3f3c-04fd-4842-89f7-aa7e57859666" providerId="ADAL" clId="{E980A1C3-F3D1-48D3-9A11-D62D00F9A518}" dt="2021-08-10T01:37:23.294" v="14063" actId="1035"/>
          <ac:cxnSpMkLst>
            <pc:docMk/>
            <pc:sldMk cId="2522187249" sldId="345"/>
            <ac:cxnSpMk id="20" creationId="{AF556501-D4C5-4F06-8382-16D053C54A69}"/>
          </ac:cxnSpMkLst>
        </pc:cxnChg>
        <pc:cxnChg chg="add mod">
          <ac:chgData name="Matthew Bowes (PBO)" userId="7acc3f3c-04fd-4842-89f7-aa7e57859666" providerId="ADAL" clId="{E980A1C3-F3D1-48D3-9A11-D62D00F9A518}" dt="2021-08-10T01:38:31.176" v="14076" actId="14100"/>
          <ac:cxnSpMkLst>
            <pc:docMk/>
            <pc:sldMk cId="2522187249" sldId="345"/>
            <ac:cxnSpMk id="21" creationId="{9B2B2ACB-CF2C-4C6E-AE3C-F14F3636B3CA}"/>
          </ac:cxnSpMkLst>
        </pc:cxnChg>
        <pc:cxnChg chg="add mod">
          <ac:chgData name="Matthew Bowes (PBO)" userId="7acc3f3c-04fd-4842-89f7-aa7e57859666" providerId="ADAL" clId="{E980A1C3-F3D1-48D3-9A11-D62D00F9A518}" dt="2021-08-10T01:38:11.755" v="14072" actId="14100"/>
          <ac:cxnSpMkLst>
            <pc:docMk/>
            <pc:sldMk cId="2522187249" sldId="345"/>
            <ac:cxnSpMk id="22" creationId="{64053763-6F29-4B67-BD18-FB413709BE6D}"/>
          </ac:cxnSpMkLst>
        </pc:cxnChg>
      </pc:sldChg>
      <pc:sldChg chg="addSp delSp modSp add mod modTransition">
        <pc:chgData name="Matthew Bowes (PBO)" userId="7acc3f3c-04fd-4842-89f7-aa7e57859666" providerId="ADAL" clId="{E980A1C3-F3D1-48D3-9A11-D62D00F9A518}" dt="2021-08-10T01:39:18.487" v="14087" actId="1037"/>
        <pc:sldMkLst>
          <pc:docMk/>
          <pc:sldMk cId="950096850" sldId="346"/>
        </pc:sldMkLst>
        <pc:spChg chg="mod">
          <ac:chgData name="Matthew Bowes (PBO)" userId="7acc3f3c-04fd-4842-89f7-aa7e57859666" providerId="ADAL" clId="{E980A1C3-F3D1-48D3-9A11-D62D00F9A518}" dt="2021-08-04T06:17:58.026" v="10646" actId="20577"/>
          <ac:spMkLst>
            <pc:docMk/>
            <pc:sldMk cId="950096850" sldId="346"/>
            <ac:spMk id="10" creationId="{00000000-0000-0000-0000-000000000000}"/>
          </ac:spMkLst>
        </pc:spChg>
        <pc:spChg chg="add mod">
          <ac:chgData name="Matthew Bowes (PBO)" userId="7acc3f3c-04fd-4842-89f7-aa7e57859666" providerId="ADAL" clId="{E980A1C3-F3D1-48D3-9A11-D62D00F9A518}" dt="2021-08-04T06:18:56.190" v="10729" actId="20577"/>
          <ac:spMkLst>
            <pc:docMk/>
            <pc:sldMk cId="950096850" sldId="346"/>
            <ac:spMk id="13" creationId="{AEA403D1-FCCE-4669-BB3A-DC7AA0821A60}"/>
          </ac:spMkLst>
        </pc:spChg>
        <pc:spChg chg="mod">
          <ac:chgData name="Matthew Bowes (PBO)" userId="7acc3f3c-04fd-4842-89f7-aa7e57859666" providerId="ADAL" clId="{E980A1C3-F3D1-48D3-9A11-D62D00F9A518}" dt="2021-08-10T01:38:51.194" v="14080" actId="1076"/>
          <ac:spMkLst>
            <pc:docMk/>
            <pc:sldMk cId="950096850" sldId="346"/>
            <ac:spMk id="16" creationId="{20E01D55-3B2B-40B9-8557-0CD5A2A58413}"/>
          </ac:spMkLst>
        </pc:spChg>
        <pc:spChg chg="mod">
          <ac:chgData name="Matthew Bowes (PBO)" userId="7acc3f3c-04fd-4842-89f7-aa7e57859666" providerId="ADAL" clId="{E980A1C3-F3D1-48D3-9A11-D62D00F9A518}" dt="2021-08-04T05:00:23.884" v="9280" actId="20577"/>
          <ac:spMkLst>
            <pc:docMk/>
            <pc:sldMk cId="950096850" sldId="346"/>
            <ac:spMk id="17" creationId="{BED35249-4BCD-4B23-BD1F-FEE9F24D0281}"/>
          </ac:spMkLst>
        </pc:spChg>
        <pc:spChg chg="mod">
          <ac:chgData name="Matthew Bowes (PBO)" userId="7acc3f3c-04fd-4842-89f7-aa7e57859666" providerId="ADAL" clId="{E980A1C3-F3D1-48D3-9A11-D62D00F9A518}" dt="2021-08-10T01:38:56.332" v="14081" actId="1076"/>
          <ac:spMkLst>
            <pc:docMk/>
            <pc:sldMk cId="950096850" sldId="346"/>
            <ac:spMk id="18" creationId="{07452D8F-BDAD-4499-8FB6-EE3761EA9DB0}"/>
          </ac:spMkLst>
        </pc:spChg>
        <pc:spChg chg="mod">
          <ac:chgData name="Matthew Bowes (PBO)" userId="7acc3f3c-04fd-4842-89f7-aa7e57859666" providerId="ADAL" clId="{E980A1C3-F3D1-48D3-9A11-D62D00F9A518}" dt="2021-08-04T04:59:52.044" v="9278" actId="20577"/>
          <ac:spMkLst>
            <pc:docMk/>
            <pc:sldMk cId="950096850" sldId="346"/>
            <ac:spMk id="19" creationId="{1059A43A-2EAC-4B0E-8C95-4D6E3A441F41}"/>
          </ac:spMkLst>
        </pc:spChg>
        <pc:cxnChg chg="add del mod">
          <ac:chgData name="Matthew Bowes (PBO)" userId="7acc3f3c-04fd-4842-89f7-aa7e57859666" providerId="ADAL" clId="{E980A1C3-F3D1-48D3-9A11-D62D00F9A518}" dt="2021-08-10T01:39:18.487" v="14087" actId="1037"/>
          <ac:cxnSpMkLst>
            <pc:docMk/>
            <pc:sldMk cId="950096850" sldId="346"/>
            <ac:cxnSpMk id="20" creationId="{AF556501-D4C5-4F06-8382-16D053C54A69}"/>
          </ac:cxnSpMkLst>
        </pc:cxnChg>
        <pc:cxnChg chg="mod">
          <ac:chgData name="Matthew Bowes (PBO)" userId="7acc3f3c-04fd-4842-89f7-aa7e57859666" providerId="ADAL" clId="{E980A1C3-F3D1-48D3-9A11-D62D00F9A518}" dt="2021-08-10T01:39:00.428" v="14082" actId="14100"/>
          <ac:cxnSpMkLst>
            <pc:docMk/>
            <pc:sldMk cId="950096850" sldId="346"/>
            <ac:cxnSpMk id="22" creationId="{64053763-6F29-4B67-BD18-FB413709BE6D}"/>
          </ac:cxnSpMkLst>
        </pc:cxnChg>
      </pc:sldChg>
      <pc:sldChg chg="delSp modSp add del mod">
        <pc:chgData name="Matthew Bowes (PBO)" userId="7acc3f3c-04fd-4842-89f7-aa7e57859666" providerId="ADAL" clId="{E980A1C3-F3D1-48D3-9A11-D62D00F9A518}" dt="2021-08-04T06:27:40.580" v="10791" actId="47"/>
        <pc:sldMkLst>
          <pc:docMk/>
          <pc:sldMk cId="1764668562" sldId="347"/>
        </pc:sldMkLst>
        <pc:spChg chg="mod">
          <ac:chgData name="Matthew Bowes (PBO)" userId="7acc3f3c-04fd-4842-89f7-aa7e57859666" providerId="ADAL" clId="{E980A1C3-F3D1-48D3-9A11-D62D00F9A518}" dt="2021-08-04T06:19:33.806" v="10737" actId="20577"/>
          <ac:spMkLst>
            <pc:docMk/>
            <pc:sldMk cId="1764668562" sldId="347"/>
            <ac:spMk id="10" creationId="{00000000-0000-0000-0000-000000000000}"/>
          </ac:spMkLst>
        </pc:spChg>
        <pc:spChg chg="del">
          <ac:chgData name="Matthew Bowes (PBO)" userId="7acc3f3c-04fd-4842-89f7-aa7e57859666" providerId="ADAL" clId="{E980A1C3-F3D1-48D3-9A11-D62D00F9A518}" dt="2021-08-04T06:19:25.271" v="10731" actId="478"/>
          <ac:spMkLst>
            <pc:docMk/>
            <pc:sldMk cId="1764668562" sldId="347"/>
            <ac:spMk id="13" creationId="{AEA403D1-FCCE-4669-BB3A-DC7AA0821A60}"/>
          </ac:spMkLst>
        </pc:spChg>
        <pc:spChg chg="mod">
          <ac:chgData name="Matthew Bowes (PBO)" userId="7acc3f3c-04fd-4842-89f7-aa7e57859666" providerId="ADAL" clId="{E980A1C3-F3D1-48D3-9A11-D62D00F9A518}" dt="2021-08-04T06:19:53.163" v="10758" actId="20577"/>
          <ac:spMkLst>
            <pc:docMk/>
            <pc:sldMk cId="1764668562" sldId="347"/>
            <ac:spMk id="16" creationId="{20E01D55-3B2B-40B9-8557-0CD5A2A58413}"/>
          </ac:spMkLst>
        </pc:spChg>
        <pc:spChg chg="mod">
          <ac:chgData name="Matthew Bowes (PBO)" userId="7acc3f3c-04fd-4842-89f7-aa7e57859666" providerId="ADAL" clId="{E980A1C3-F3D1-48D3-9A11-D62D00F9A518}" dt="2021-08-04T06:20:00.969" v="10769" actId="20577"/>
          <ac:spMkLst>
            <pc:docMk/>
            <pc:sldMk cId="1764668562" sldId="347"/>
            <ac:spMk id="17" creationId="{BED35249-4BCD-4B23-BD1F-FEE9F24D0281}"/>
          </ac:spMkLst>
        </pc:spChg>
        <pc:spChg chg="mod">
          <ac:chgData name="Matthew Bowes (PBO)" userId="7acc3f3c-04fd-4842-89f7-aa7e57859666" providerId="ADAL" clId="{E980A1C3-F3D1-48D3-9A11-D62D00F9A518}" dt="2021-08-04T06:27:29.947" v="10789" actId="1076"/>
          <ac:spMkLst>
            <pc:docMk/>
            <pc:sldMk cId="1764668562" sldId="347"/>
            <ac:spMk id="18" creationId="{07452D8F-BDAD-4499-8FB6-EE3761EA9DB0}"/>
          </ac:spMkLst>
        </pc:spChg>
        <pc:graphicFrameChg chg="mod">
          <ac:chgData name="Matthew Bowes (PBO)" userId="7acc3f3c-04fd-4842-89f7-aa7e57859666" providerId="ADAL" clId="{E980A1C3-F3D1-48D3-9A11-D62D00F9A518}" dt="2021-08-04T06:27:26.309" v="10788"/>
          <ac:graphicFrameMkLst>
            <pc:docMk/>
            <pc:sldMk cId="1764668562" sldId="347"/>
            <ac:graphicFrameMk id="12" creationId="{CE8A49C9-EFEB-482D-86C4-211E15A2687A}"/>
          </ac:graphicFrameMkLst>
        </pc:graphicFrameChg>
        <pc:cxnChg chg="del">
          <ac:chgData name="Matthew Bowes (PBO)" userId="7acc3f3c-04fd-4842-89f7-aa7e57859666" providerId="ADAL" clId="{E980A1C3-F3D1-48D3-9A11-D62D00F9A518}" dt="2021-08-04T06:19:55.863" v="10759" actId="478"/>
          <ac:cxnSpMkLst>
            <pc:docMk/>
            <pc:sldMk cId="1764668562" sldId="347"/>
            <ac:cxnSpMk id="20" creationId="{AF556501-D4C5-4F06-8382-16D053C54A69}"/>
          </ac:cxnSpMkLst>
        </pc:cxnChg>
        <pc:cxnChg chg="del">
          <ac:chgData name="Matthew Bowes (PBO)" userId="7acc3f3c-04fd-4842-89f7-aa7e57859666" providerId="ADAL" clId="{E980A1C3-F3D1-48D3-9A11-D62D00F9A518}" dt="2021-08-04T06:20:03.474" v="10770" actId="478"/>
          <ac:cxnSpMkLst>
            <pc:docMk/>
            <pc:sldMk cId="1764668562" sldId="347"/>
            <ac:cxnSpMk id="21" creationId="{9B2B2ACB-CF2C-4C6E-AE3C-F14F3636B3CA}"/>
          </ac:cxnSpMkLst>
        </pc:cxnChg>
        <pc:cxnChg chg="del">
          <ac:chgData name="Matthew Bowes (PBO)" userId="7acc3f3c-04fd-4842-89f7-aa7e57859666" providerId="ADAL" clId="{E980A1C3-F3D1-48D3-9A11-D62D00F9A518}" dt="2021-08-04T06:20:05.517" v="10771" actId="478"/>
          <ac:cxnSpMkLst>
            <pc:docMk/>
            <pc:sldMk cId="1764668562" sldId="347"/>
            <ac:cxnSpMk id="22" creationId="{64053763-6F29-4B67-BD18-FB413709BE6D}"/>
          </ac:cxnSpMkLst>
        </pc:cxnChg>
      </pc:sldChg>
      <pc:sldChg chg="addSp delSp modSp add mod">
        <pc:chgData name="Matthew Bowes (PBO)" userId="7acc3f3c-04fd-4842-89f7-aa7e57859666" providerId="ADAL" clId="{E980A1C3-F3D1-48D3-9A11-D62D00F9A518}" dt="2021-08-10T01:40:00.363" v="14095" actId="1076"/>
        <pc:sldMkLst>
          <pc:docMk/>
          <pc:sldMk cId="1884051976" sldId="348"/>
        </pc:sldMkLst>
        <pc:spChg chg="add del mod">
          <ac:chgData name="Matthew Bowes (PBO)" userId="7acc3f3c-04fd-4842-89f7-aa7e57859666" providerId="ADAL" clId="{E980A1C3-F3D1-48D3-9A11-D62D00F9A518}" dt="2021-08-04T06:27:58.360" v="10793" actId="478"/>
          <ac:spMkLst>
            <pc:docMk/>
            <pc:sldMk cId="1884051976" sldId="348"/>
            <ac:spMk id="3" creationId="{240A1992-17FE-42F8-B468-49B8D1A97258}"/>
          </ac:spMkLst>
        </pc:spChg>
        <pc:spChg chg="add del mod">
          <ac:chgData name="Matthew Bowes (PBO)" userId="7acc3f3c-04fd-4842-89f7-aa7e57859666" providerId="ADAL" clId="{E980A1C3-F3D1-48D3-9A11-D62D00F9A518}" dt="2021-08-04T06:28:03.196" v="10795"/>
          <ac:spMkLst>
            <pc:docMk/>
            <pc:sldMk cId="1884051976" sldId="348"/>
            <ac:spMk id="10" creationId="{00000000-0000-0000-0000-000000000000}"/>
          </ac:spMkLst>
        </pc:spChg>
        <pc:spChg chg="del">
          <ac:chgData name="Matthew Bowes (PBO)" userId="7acc3f3c-04fd-4842-89f7-aa7e57859666" providerId="ADAL" clId="{E980A1C3-F3D1-48D3-9A11-D62D00F9A518}" dt="2021-08-04T06:28:01.356" v="10794" actId="478"/>
          <ac:spMkLst>
            <pc:docMk/>
            <pc:sldMk cId="1884051976" sldId="348"/>
            <ac:spMk id="13" creationId="{AEA403D1-FCCE-4669-BB3A-DC7AA0821A60}"/>
          </ac:spMkLst>
        </pc:spChg>
        <pc:spChg chg="mod">
          <ac:chgData name="Matthew Bowes (PBO)" userId="7acc3f3c-04fd-4842-89f7-aa7e57859666" providerId="ADAL" clId="{E980A1C3-F3D1-48D3-9A11-D62D00F9A518}" dt="2021-08-10T01:40:00.363" v="14095" actId="1076"/>
          <ac:spMkLst>
            <pc:docMk/>
            <pc:sldMk cId="1884051976" sldId="348"/>
            <ac:spMk id="16" creationId="{20E01D55-3B2B-40B9-8557-0CD5A2A58413}"/>
          </ac:spMkLst>
        </pc:spChg>
        <pc:spChg chg="mod">
          <ac:chgData name="Matthew Bowes (PBO)" userId="7acc3f3c-04fd-4842-89f7-aa7e57859666" providerId="ADAL" clId="{E980A1C3-F3D1-48D3-9A11-D62D00F9A518}" dt="2021-08-04T06:30:23.432" v="10949" actId="1076"/>
          <ac:spMkLst>
            <pc:docMk/>
            <pc:sldMk cId="1884051976" sldId="348"/>
            <ac:spMk id="17" creationId="{BED35249-4BCD-4B23-BD1F-FEE9F24D0281}"/>
          </ac:spMkLst>
        </pc:spChg>
        <pc:spChg chg="mod">
          <ac:chgData name="Matthew Bowes (PBO)" userId="7acc3f3c-04fd-4842-89f7-aa7e57859666" providerId="ADAL" clId="{E980A1C3-F3D1-48D3-9A11-D62D00F9A518}" dt="2021-08-04T06:30:26.524" v="10950" actId="1076"/>
          <ac:spMkLst>
            <pc:docMk/>
            <pc:sldMk cId="1884051976" sldId="348"/>
            <ac:spMk id="18" creationId="{07452D8F-BDAD-4499-8FB6-EE3761EA9DB0}"/>
          </ac:spMkLst>
        </pc:spChg>
        <pc:spChg chg="del">
          <ac:chgData name="Matthew Bowes (PBO)" userId="7acc3f3c-04fd-4842-89f7-aa7e57859666" providerId="ADAL" clId="{E980A1C3-F3D1-48D3-9A11-D62D00F9A518}" dt="2021-08-04T06:28:08.166" v="10796" actId="478"/>
          <ac:spMkLst>
            <pc:docMk/>
            <pc:sldMk cId="1884051976" sldId="348"/>
            <ac:spMk id="19" creationId="{1059A43A-2EAC-4B0E-8C95-4D6E3A441F41}"/>
          </ac:spMkLst>
        </pc:spChg>
        <pc:graphicFrameChg chg="mod">
          <ac:chgData name="Matthew Bowes (PBO)" userId="7acc3f3c-04fd-4842-89f7-aa7e57859666" providerId="ADAL" clId="{E980A1C3-F3D1-48D3-9A11-D62D00F9A518}" dt="2021-08-04T06:28:21.482" v="10816" actId="1076"/>
          <ac:graphicFrameMkLst>
            <pc:docMk/>
            <pc:sldMk cId="1884051976" sldId="348"/>
            <ac:graphicFrameMk id="12" creationId="{CE8A49C9-EFEB-482D-86C4-211E15A2687A}"/>
          </ac:graphicFrameMkLst>
        </pc:graphicFrameChg>
        <pc:cxnChg chg="del">
          <ac:chgData name="Matthew Bowes (PBO)" userId="7acc3f3c-04fd-4842-89f7-aa7e57859666" providerId="ADAL" clId="{E980A1C3-F3D1-48D3-9A11-D62D00F9A518}" dt="2021-08-04T06:28:10.637" v="10797" actId="478"/>
          <ac:cxnSpMkLst>
            <pc:docMk/>
            <pc:sldMk cId="1884051976" sldId="348"/>
            <ac:cxnSpMk id="20" creationId="{AF556501-D4C5-4F06-8382-16D053C54A69}"/>
          </ac:cxnSpMkLst>
        </pc:cxnChg>
        <pc:cxnChg chg="del">
          <ac:chgData name="Matthew Bowes (PBO)" userId="7acc3f3c-04fd-4842-89f7-aa7e57859666" providerId="ADAL" clId="{E980A1C3-F3D1-48D3-9A11-D62D00F9A518}" dt="2021-08-04T06:28:12.147" v="10798" actId="478"/>
          <ac:cxnSpMkLst>
            <pc:docMk/>
            <pc:sldMk cId="1884051976" sldId="348"/>
            <ac:cxnSpMk id="21" creationId="{9B2B2ACB-CF2C-4C6E-AE3C-F14F3636B3CA}"/>
          </ac:cxnSpMkLst>
        </pc:cxnChg>
        <pc:cxnChg chg="del">
          <ac:chgData name="Matthew Bowes (PBO)" userId="7acc3f3c-04fd-4842-89f7-aa7e57859666" providerId="ADAL" clId="{E980A1C3-F3D1-48D3-9A11-D62D00F9A518}" dt="2021-08-04T06:28:13.792" v="10799" actId="478"/>
          <ac:cxnSpMkLst>
            <pc:docMk/>
            <pc:sldMk cId="1884051976" sldId="348"/>
            <ac:cxnSpMk id="22" creationId="{64053763-6F29-4B67-BD18-FB413709BE6D}"/>
          </ac:cxnSpMkLst>
        </pc:cxnChg>
      </pc:sldChg>
      <pc:sldChg chg="addSp delSp modSp add mod setBg modClrScheme chgLayout modNotesTx">
        <pc:chgData name="Matthew Bowes (PBO)" userId="7acc3f3c-04fd-4842-89f7-aa7e57859666" providerId="ADAL" clId="{E980A1C3-F3D1-48D3-9A11-D62D00F9A518}" dt="2021-08-11T09:32:12.654" v="17504" actId="20577"/>
        <pc:sldMkLst>
          <pc:docMk/>
          <pc:sldMk cId="3550944097" sldId="349"/>
        </pc:sldMkLst>
        <pc:spChg chg="add del mod ord">
          <ac:chgData name="Matthew Bowes (PBO)" userId="7acc3f3c-04fd-4842-89f7-aa7e57859666" providerId="ADAL" clId="{E980A1C3-F3D1-48D3-9A11-D62D00F9A518}" dt="2021-08-04T06:40:48.190" v="11175" actId="478"/>
          <ac:spMkLst>
            <pc:docMk/>
            <pc:sldMk cId="3550944097" sldId="349"/>
            <ac:spMk id="2" creationId="{53677AF4-6E60-4A5B-A949-07965AB92DF8}"/>
          </ac:spMkLst>
        </pc:spChg>
        <pc:spChg chg="add del mod ord">
          <ac:chgData name="Matthew Bowes (PBO)" userId="7acc3f3c-04fd-4842-89f7-aa7e57859666" providerId="ADAL" clId="{E980A1C3-F3D1-48D3-9A11-D62D00F9A518}" dt="2021-08-11T08:29:03.575" v="15607" actId="1076"/>
          <ac:spMkLst>
            <pc:docMk/>
            <pc:sldMk cId="3550944097" sldId="349"/>
            <ac:spMk id="3" creationId="{209F9612-2397-4D0F-9158-950AABA94FAD}"/>
          </ac:spMkLst>
        </pc:spChg>
        <pc:spChg chg="add mod">
          <ac:chgData name="Matthew Bowes (PBO)" userId="7acc3f3c-04fd-4842-89f7-aa7e57859666" providerId="ADAL" clId="{E980A1C3-F3D1-48D3-9A11-D62D00F9A518}" dt="2021-08-11T09:32:12.654" v="17504" actId="20577"/>
          <ac:spMkLst>
            <pc:docMk/>
            <pc:sldMk cId="3550944097" sldId="349"/>
            <ac:spMk id="8" creationId="{F0A0336A-733B-432C-965C-4046E5C8EC12}"/>
          </ac:spMkLst>
        </pc:spChg>
        <pc:spChg chg="mod">
          <ac:chgData name="Matthew Bowes (PBO)" userId="7acc3f3c-04fd-4842-89f7-aa7e57859666" providerId="ADAL" clId="{E980A1C3-F3D1-48D3-9A11-D62D00F9A518}" dt="2021-08-04T06:46:11.129" v="11287" actId="1076"/>
          <ac:spMkLst>
            <pc:docMk/>
            <pc:sldMk cId="3550944097" sldId="349"/>
            <ac:spMk id="9" creationId="{13C98B5B-388A-4067-9EF0-AA7E26601832}"/>
          </ac:spMkLst>
        </pc:spChg>
        <pc:spChg chg="mod ord">
          <ac:chgData name="Matthew Bowes (PBO)" userId="7acc3f3c-04fd-4842-89f7-aa7e57859666" providerId="ADAL" clId="{E980A1C3-F3D1-48D3-9A11-D62D00F9A518}" dt="2021-08-04T06:40:43.787" v="11174" actId="20577"/>
          <ac:spMkLst>
            <pc:docMk/>
            <pc:sldMk cId="3550944097" sldId="349"/>
            <ac:spMk id="10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8-11T08:26:53.610" v="15590" actId="14100"/>
          <ac:spMkLst>
            <pc:docMk/>
            <pc:sldMk cId="3550944097" sldId="349"/>
            <ac:spMk id="11" creationId="{EA3B921E-E8DD-4D6C-9080-6E6ED2EFE51B}"/>
          </ac:spMkLst>
        </pc:spChg>
        <pc:spChg chg="add mod">
          <ac:chgData name="Matthew Bowes (PBO)" userId="7acc3f3c-04fd-4842-89f7-aa7e57859666" providerId="ADAL" clId="{E980A1C3-F3D1-48D3-9A11-D62D00F9A518}" dt="2021-08-11T08:26:43.109" v="15588" actId="20577"/>
          <ac:spMkLst>
            <pc:docMk/>
            <pc:sldMk cId="3550944097" sldId="349"/>
            <ac:spMk id="14" creationId="{856C3467-0669-4087-90E9-2A6D8848B653}"/>
          </ac:spMkLst>
        </pc:spChg>
        <pc:spChg chg="add mod">
          <ac:chgData name="Matthew Bowes (PBO)" userId="7acc3f3c-04fd-4842-89f7-aa7e57859666" providerId="ADAL" clId="{E980A1C3-F3D1-48D3-9A11-D62D00F9A518}" dt="2021-08-04T07:07:44.844" v="11543" actId="1076"/>
          <ac:spMkLst>
            <pc:docMk/>
            <pc:sldMk cId="3550944097" sldId="349"/>
            <ac:spMk id="15" creationId="{AE93371B-9EA2-482B-891C-9A4DEE5D09C4}"/>
          </ac:spMkLst>
        </pc:spChg>
        <pc:spChg chg="del mod">
          <ac:chgData name="Matthew Bowes (PBO)" userId="7acc3f3c-04fd-4842-89f7-aa7e57859666" providerId="ADAL" clId="{E980A1C3-F3D1-48D3-9A11-D62D00F9A518}" dt="2021-08-04T06:47:15.542" v="11296" actId="478"/>
          <ac:spMkLst>
            <pc:docMk/>
            <pc:sldMk cId="3550944097" sldId="349"/>
            <ac:spMk id="16" creationId="{20E01D55-3B2B-40B9-8557-0CD5A2A58413}"/>
          </ac:spMkLst>
        </pc:spChg>
        <pc:spChg chg="add mod">
          <ac:chgData name="Matthew Bowes (PBO)" userId="7acc3f3c-04fd-4842-89f7-aa7e57859666" providerId="ADAL" clId="{E980A1C3-F3D1-48D3-9A11-D62D00F9A518}" dt="2021-08-11T08:29:00.214" v="15605" actId="1076"/>
          <ac:spMkLst>
            <pc:docMk/>
            <pc:sldMk cId="3550944097" sldId="349"/>
            <ac:spMk id="16" creationId="{73A67FF2-F6FE-4F6F-AEE6-6C3D71DE8120}"/>
          </ac:spMkLst>
        </pc:spChg>
        <pc:spChg chg="del mod">
          <ac:chgData name="Matthew Bowes (PBO)" userId="7acc3f3c-04fd-4842-89f7-aa7e57859666" providerId="ADAL" clId="{E980A1C3-F3D1-48D3-9A11-D62D00F9A518}" dt="2021-08-04T06:50:01.238" v="11328" actId="478"/>
          <ac:spMkLst>
            <pc:docMk/>
            <pc:sldMk cId="3550944097" sldId="349"/>
            <ac:spMk id="17" creationId="{BED35249-4BCD-4B23-BD1F-FEE9F24D0281}"/>
          </ac:spMkLst>
        </pc:spChg>
        <pc:spChg chg="mod">
          <ac:chgData name="Matthew Bowes (PBO)" userId="7acc3f3c-04fd-4842-89f7-aa7e57859666" providerId="ADAL" clId="{E980A1C3-F3D1-48D3-9A11-D62D00F9A518}" dt="2021-08-04T06:52:43.585" v="11379" actId="207"/>
          <ac:spMkLst>
            <pc:docMk/>
            <pc:sldMk cId="3550944097" sldId="349"/>
            <ac:spMk id="18" creationId="{07452D8F-BDAD-4499-8FB6-EE3761EA9DB0}"/>
          </ac:spMkLst>
        </pc:spChg>
        <pc:spChg chg="add del mod">
          <ac:chgData name="Matthew Bowes (PBO)" userId="7acc3f3c-04fd-4842-89f7-aa7e57859666" providerId="ADAL" clId="{E980A1C3-F3D1-48D3-9A11-D62D00F9A518}" dt="2021-08-04T07:07:15.929" v="11541" actId="478"/>
          <ac:spMkLst>
            <pc:docMk/>
            <pc:sldMk cId="3550944097" sldId="349"/>
            <ac:spMk id="19" creationId="{706CC582-8BAD-429B-9F68-96A35B085ABF}"/>
          </ac:spMkLst>
        </pc:spChg>
        <pc:spChg chg="add mod">
          <ac:chgData name="Matthew Bowes (PBO)" userId="7acc3f3c-04fd-4842-89f7-aa7e57859666" providerId="ADAL" clId="{E980A1C3-F3D1-48D3-9A11-D62D00F9A518}" dt="2021-08-04T07:40:59.727" v="12057" actId="2085"/>
          <ac:spMkLst>
            <pc:docMk/>
            <pc:sldMk cId="3550944097" sldId="349"/>
            <ac:spMk id="20" creationId="{644E71F3-6311-4188-B999-46D9727CFF3A}"/>
          </ac:spMkLst>
        </pc:spChg>
        <pc:spChg chg="add mod">
          <ac:chgData name="Matthew Bowes (PBO)" userId="7acc3f3c-04fd-4842-89f7-aa7e57859666" providerId="ADAL" clId="{E980A1C3-F3D1-48D3-9A11-D62D00F9A518}" dt="2021-08-10T02:56:00.620" v="14241" actId="2085"/>
          <ac:spMkLst>
            <pc:docMk/>
            <pc:sldMk cId="3550944097" sldId="349"/>
            <ac:spMk id="21" creationId="{9F195C77-584F-48C6-887C-F7D40BF770FA}"/>
          </ac:spMkLst>
        </pc:spChg>
        <pc:spChg chg="add del mod">
          <ac:chgData name="Matthew Bowes (PBO)" userId="7acc3f3c-04fd-4842-89f7-aa7e57859666" providerId="ADAL" clId="{E980A1C3-F3D1-48D3-9A11-D62D00F9A518}" dt="2021-08-04T07:38:21.219" v="12011" actId="478"/>
          <ac:spMkLst>
            <pc:docMk/>
            <pc:sldMk cId="3550944097" sldId="349"/>
            <ac:spMk id="23" creationId="{5CE7230F-F3B6-432A-83C3-AE6818A606B5}"/>
          </ac:spMkLst>
        </pc:spChg>
        <pc:spChg chg="add del mod">
          <ac:chgData name="Matthew Bowes (PBO)" userId="7acc3f3c-04fd-4842-89f7-aa7e57859666" providerId="ADAL" clId="{E980A1C3-F3D1-48D3-9A11-D62D00F9A518}" dt="2021-08-04T07:40:32.369" v="12054"/>
          <ac:spMkLst>
            <pc:docMk/>
            <pc:sldMk cId="3550944097" sldId="349"/>
            <ac:spMk id="24" creationId="{C339492C-E703-4AEA-B22D-AD113DEACE51}"/>
          </ac:spMkLst>
        </pc:spChg>
        <pc:spChg chg="add mod">
          <ac:chgData name="Matthew Bowes (PBO)" userId="7acc3f3c-04fd-4842-89f7-aa7e57859666" providerId="ADAL" clId="{E980A1C3-F3D1-48D3-9A11-D62D00F9A518}" dt="2021-08-10T02:59:52.302" v="14528" actId="1076"/>
          <ac:spMkLst>
            <pc:docMk/>
            <pc:sldMk cId="3550944097" sldId="349"/>
            <ac:spMk id="26" creationId="{7320F0D1-012F-45E7-8E07-1DEB4E163151}"/>
          </ac:spMkLst>
        </pc:spChg>
        <pc:spChg chg="add mod">
          <ac:chgData name="Matthew Bowes (PBO)" userId="7acc3f3c-04fd-4842-89f7-aa7e57859666" providerId="ADAL" clId="{E980A1C3-F3D1-48D3-9A11-D62D00F9A518}" dt="2021-08-10T02:59:52.302" v="14528" actId="1076"/>
          <ac:spMkLst>
            <pc:docMk/>
            <pc:sldMk cId="3550944097" sldId="349"/>
            <ac:spMk id="27" creationId="{5C4870CD-9E6D-4DE0-9BA6-82E2375BBA63}"/>
          </ac:spMkLst>
        </pc:spChg>
        <pc:spChg chg="add mod">
          <ac:chgData name="Matthew Bowes (PBO)" userId="7acc3f3c-04fd-4842-89f7-aa7e57859666" providerId="ADAL" clId="{E980A1C3-F3D1-48D3-9A11-D62D00F9A518}" dt="2021-08-10T02:59:52.302" v="14528" actId="1076"/>
          <ac:spMkLst>
            <pc:docMk/>
            <pc:sldMk cId="3550944097" sldId="349"/>
            <ac:spMk id="28" creationId="{BFB381BF-0EDB-49FB-873B-5F92EB5A88EE}"/>
          </ac:spMkLst>
        </pc:spChg>
        <pc:spChg chg="add mod">
          <ac:chgData name="Matthew Bowes (PBO)" userId="7acc3f3c-04fd-4842-89f7-aa7e57859666" providerId="ADAL" clId="{E980A1C3-F3D1-48D3-9A11-D62D00F9A518}" dt="2021-08-11T09:31:27.088" v="17498" actId="20577"/>
          <ac:spMkLst>
            <pc:docMk/>
            <pc:sldMk cId="3550944097" sldId="349"/>
            <ac:spMk id="29" creationId="{92AE557D-56E5-4FBC-8DF9-D81BD968EDBC}"/>
          </ac:spMkLst>
        </pc:spChg>
        <pc:spChg chg="add mod ord">
          <ac:chgData name="Matthew Bowes (PBO)" userId="7acc3f3c-04fd-4842-89f7-aa7e57859666" providerId="ADAL" clId="{E980A1C3-F3D1-48D3-9A11-D62D00F9A518}" dt="2021-08-11T08:05:27.623" v="15148" actId="166"/>
          <ac:spMkLst>
            <pc:docMk/>
            <pc:sldMk cId="3550944097" sldId="349"/>
            <ac:spMk id="32" creationId="{B8210504-3C59-4814-9D02-F83D09C16B47}"/>
          </ac:spMkLst>
        </pc:spChg>
        <pc:spChg chg="add mod ord">
          <ac:chgData name="Matthew Bowes (PBO)" userId="7acc3f3c-04fd-4842-89f7-aa7e57859666" providerId="ADAL" clId="{E980A1C3-F3D1-48D3-9A11-D62D00F9A518}" dt="2021-08-11T08:05:27.623" v="15148" actId="166"/>
          <ac:spMkLst>
            <pc:docMk/>
            <pc:sldMk cId="3550944097" sldId="349"/>
            <ac:spMk id="33" creationId="{0AE77EA9-7FA1-4B92-9BCC-8EBBAB0D544B}"/>
          </ac:spMkLst>
        </pc:spChg>
        <pc:spChg chg="add del mod">
          <ac:chgData name="Matthew Bowes (PBO)" userId="7acc3f3c-04fd-4842-89f7-aa7e57859666" providerId="ADAL" clId="{E980A1C3-F3D1-48D3-9A11-D62D00F9A518}" dt="2021-08-11T08:03:15.946" v="15117"/>
          <ac:spMkLst>
            <pc:docMk/>
            <pc:sldMk cId="3550944097" sldId="349"/>
            <ac:spMk id="34" creationId="{BD03ADCE-F1C4-464A-8891-1D42D52B64EC}"/>
          </ac:spMkLst>
        </pc:spChg>
        <pc:spChg chg="add del mod">
          <ac:chgData name="Matthew Bowes (PBO)" userId="7acc3f3c-04fd-4842-89f7-aa7e57859666" providerId="ADAL" clId="{E980A1C3-F3D1-48D3-9A11-D62D00F9A518}" dt="2021-08-11T08:03:15.946" v="15117"/>
          <ac:spMkLst>
            <pc:docMk/>
            <pc:sldMk cId="3550944097" sldId="349"/>
            <ac:spMk id="35" creationId="{C9030CE8-A980-44BC-8CC8-4E81EDD9D9C7}"/>
          </ac:spMkLst>
        </pc:spChg>
        <pc:spChg chg="add del mod">
          <ac:chgData name="Matthew Bowes (PBO)" userId="7acc3f3c-04fd-4842-89f7-aa7e57859666" providerId="ADAL" clId="{E980A1C3-F3D1-48D3-9A11-D62D00F9A518}" dt="2021-08-11T08:03:15.946" v="15117"/>
          <ac:spMkLst>
            <pc:docMk/>
            <pc:sldMk cId="3550944097" sldId="349"/>
            <ac:spMk id="36" creationId="{57215B77-41B2-4004-BDD8-7D6B9349CCF1}"/>
          </ac:spMkLst>
        </pc:spChg>
        <pc:spChg chg="add mod">
          <ac:chgData name="Matthew Bowes (PBO)" userId="7acc3f3c-04fd-4842-89f7-aa7e57859666" providerId="ADAL" clId="{E980A1C3-F3D1-48D3-9A11-D62D00F9A518}" dt="2021-08-11T08:03:34.569" v="15125" actId="20577"/>
          <ac:spMkLst>
            <pc:docMk/>
            <pc:sldMk cId="3550944097" sldId="349"/>
            <ac:spMk id="37" creationId="{D786F623-697B-4390-8F69-27E6A466F055}"/>
          </ac:spMkLst>
        </pc:spChg>
        <pc:spChg chg="add mod">
          <ac:chgData name="Matthew Bowes (PBO)" userId="7acc3f3c-04fd-4842-89f7-aa7e57859666" providerId="ADAL" clId="{E980A1C3-F3D1-48D3-9A11-D62D00F9A518}" dt="2021-08-11T08:03:31.279" v="15119" actId="1076"/>
          <ac:spMkLst>
            <pc:docMk/>
            <pc:sldMk cId="3550944097" sldId="349"/>
            <ac:spMk id="38" creationId="{EDC08F94-36C8-4ED5-892E-47553F8915DE}"/>
          </ac:spMkLst>
        </pc:spChg>
        <pc:spChg chg="add mod">
          <ac:chgData name="Matthew Bowes (PBO)" userId="7acc3f3c-04fd-4842-89f7-aa7e57859666" providerId="ADAL" clId="{E980A1C3-F3D1-48D3-9A11-D62D00F9A518}" dt="2021-08-11T08:03:38.852" v="15137" actId="20577"/>
          <ac:spMkLst>
            <pc:docMk/>
            <pc:sldMk cId="3550944097" sldId="349"/>
            <ac:spMk id="39" creationId="{49CC10BF-397B-46E3-A3C0-596870717854}"/>
          </ac:spMkLst>
        </pc:spChg>
        <pc:spChg chg="add mod">
          <ac:chgData name="Matthew Bowes (PBO)" userId="7acc3f3c-04fd-4842-89f7-aa7e57859666" providerId="ADAL" clId="{E980A1C3-F3D1-48D3-9A11-D62D00F9A518}" dt="2021-08-11T08:29:44.392" v="15613" actId="1076"/>
          <ac:spMkLst>
            <pc:docMk/>
            <pc:sldMk cId="3550944097" sldId="349"/>
            <ac:spMk id="45" creationId="{BDE3D086-D470-41E3-98F0-18FD040FAF22}"/>
          </ac:spMkLst>
        </pc:spChg>
        <pc:spChg chg="add mod">
          <ac:chgData name="Matthew Bowes (PBO)" userId="7acc3f3c-04fd-4842-89f7-aa7e57859666" providerId="ADAL" clId="{E980A1C3-F3D1-48D3-9A11-D62D00F9A518}" dt="2021-08-11T08:29:48.626" v="15614" actId="1076"/>
          <ac:spMkLst>
            <pc:docMk/>
            <pc:sldMk cId="3550944097" sldId="349"/>
            <ac:spMk id="46" creationId="{C9B27BFD-5E1F-47C9-8C1D-911D89E4D25A}"/>
          </ac:spMkLst>
        </pc:spChg>
        <pc:spChg chg="add mod">
          <ac:chgData name="Matthew Bowes (PBO)" userId="7acc3f3c-04fd-4842-89f7-aa7e57859666" providerId="ADAL" clId="{E980A1C3-F3D1-48D3-9A11-D62D00F9A518}" dt="2021-08-11T08:29:40.862" v="15612" actId="1076"/>
          <ac:spMkLst>
            <pc:docMk/>
            <pc:sldMk cId="3550944097" sldId="349"/>
            <ac:spMk id="47" creationId="{1E1B0563-D16E-4208-A6FB-CF2B948D22EF}"/>
          </ac:spMkLst>
        </pc:spChg>
        <pc:graphicFrameChg chg="mod">
          <ac:chgData name="Matthew Bowes (PBO)" userId="7acc3f3c-04fd-4842-89f7-aa7e57859666" providerId="ADAL" clId="{E980A1C3-F3D1-48D3-9A11-D62D00F9A518}" dt="2021-08-10T02:56:08.438" v="14242" actId="2085"/>
          <ac:graphicFrameMkLst>
            <pc:docMk/>
            <pc:sldMk cId="3550944097" sldId="349"/>
            <ac:graphicFrameMk id="12" creationId="{CE8A49C9-EFEB-482D-86C4-211E15A2687A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10T02:08:05.897" v="14146"/>
          <ac:graphicFrameMkLst>
            <pc:docMk/>
            <pc:sldMk cId="3550944097" sldId="349"/>
            <ac:graphicFrameMk id="17" creationId="{BE6D50B6-2AC8-4DBD-A51A-FD37D10140BD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10T02:11:52.136" v="14150" actId="478"/>
          <ac:graphicFrameMkLst>
            <pc:docMk/>
            <pc:sldMk cId="3550944097" sldId="349"/>
            <ac:graphicFrameMk id="19" creationId="{BE6D50B6-2AC8-4DBD-A51A-FD37D10140BD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10T02:13:12.030" v="14156" actId="478"/>
          <ac:graphicFrameMkLst>
            <pc:docMk/>
            <pc:sldMk cId="3550944097" sldId="349"/>
            <ac:graphicFrameMk id="23" creationId="{BE6D50B6-2AC8-4DBD-A51A-FD37D10140BD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11T08:03:01.784" v="15113" actId="1076"/>
          <ac:graphicFrameMkLst>
            <pc:docMk/>
            <pc:sldMk cId="3550944097" sldId="349"/>
            <ac:graphicFrameMk id="24" creationId="{956101E9-FFFA-42F0-B3EF-318538194FA4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10T02:13:20.599" v="14162" actId="478"/>
          <ac:graphicFrameMkLst>
            <pc:docMk/>
            <pc:sldMk cId="3550944097" sldId="349"/>
            <ac:graphicFrameMk id="24" creationId="{BE6D50B6-2AC8-4DBD-A51A-FD37D10140BD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10T02:59:32.648" v="14527" actId="1076"/>
          <ac:graphicFrameMkLst>
            <pc:docMk/>
            <pc:sldMk cId="3550944097" sldId="349"/>
            <ac:graphicFrameMk id="25" creationId="{BE6D50B6-2AC8-4DBD-A51A-FD37D10140BD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10T03:11:30.842" v="14624" actId="478"/>
          <ac:graphicFrameMkLst>
            <pc:docMk/>
            <pc:sldMk cId="3550944097" sldId="349"/>
            <ac:graphicFrameMk id="30" creationId="{A8AEBE38-AF92-46BB-9F57-151D0E9B1050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11T08:02:55.128" v="15112" actId="1076"/>
          <ac:graphicFrameMkLst>
            <pc:docMk/>
            <pc:sldMk cId="3550944097" sldId="349"/>
            <ac:graphicFrameMk id="30" creationId="{ED871FBE-A6D0-4888-BD89-00CCB861F1F0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11T08:03:50.299" v="15138" actId="478"/>
          <ac:graphicFrameMkLst>
            <pc:docMk/>
            <pc:sldMk cId="3550944097" sldId="349"/>
            <ac:graphicFrameMk id="31" creationId="{A8AEBE38-AF92-46BB-9F57-151D0E9B1050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11T08:05:46.178" v="15149" actId="1076"/>
          <ac:graphicFrameMkLst>
            <pc:docMk/>
            <pc:sldMk cId="3550944097" sldId="349"/>
            <ac:graphicFrameMk id="40" creationId="{A8AEBE38-AF92-46BB-9F57-151D0E9B1050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11T08:27:57.723" v="15595" actId="478"/>
          <ac:graphicFrameMkLst>
            <pc:docMk/>
            <pc:sldMk cId="3550944097" sldId="349"/>
            <ac:graphicFrameMk id="41" creationId="{ACF41264-89E6-47EA-8F56-A03326818663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11T08:29:22.148" v="15609" actId="1076"/>
          <ac:graphicFrameMkLst>
            <pc:docMk/>
            <pc:sldMk cId="3550944097" sldId="349"/>
            <ac:graphicFrameMk id="42" creationId="{F0D413F4-BBB1-4D4B-A315-A124503DB428}"/>
          </ac:graphicFrameMkLst>
        </pc:graphicFrameChg>
        <pc:graphicFrameChg chg="add del mod">
          <ac:chgData name="Matthew Bowes (PBO)" userId="7acc3f3c-04fd-4842-89f7-aa7e57859666" providerId="ADAL" clId="{E980A1C3-F3D1-48D3-9A11-D62D00F9A518}" dt="2021-08-11T08:28:11.454" v="15599" actId="478"/>
          <ac:graphicFrameMkLst>
            <pc:docMk/>
            <pc:sldMk cId="3550944097" sldId="349"/>
            <ac:graphicFrameMk id="43" creationId="{ACF41264-89E6-47EA-8F56-A03326818663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11T08:29:07.328" v="15608" actId="1076"/>
          <ac:graphicFrameMkLst>
            <pc:docMk/>
            <pc:sldMk cId="3550944097" sldId="349"/>
            <ac:graphicFrameMk id="44" creationId="{ACF41264-89E6-47EA-8F56-A03326818663}"/>
          </ac:graphicFrameMkLst>
        </pc:graphicFrameChg>
        <pc:picChg chg="add mod">
          <ac:chgData name="Matthew Bowes (PBO)" userId="7acc3f3c-04fd-4842-89f7-aa7e57859666" providerId="ADAL" clId="{E980A1C3-F3D1-48D3-9A11-D62D00F9A518}" dt="2021-08-04T07:41:09.390" v="12059" actId="2085"/>
          <ac:picMkLst>
            <pc:docMk/>
            <pc:sldMk cId="3550944097" sldId="349"/>
            <ac:picMk id="22" creationId="{58EBE6F7-A259-4F81-AEF3-E71E1EEA42F3}"/>
          </ac:picMkLst>
        </pc:picChg>
        <pc:cxnChg chg="add mod">
          <ac:chgData name="Matthew Bowes (PBO)" userId="7acc3f3c-04fd-4842-89f7-aa7e57859666" providerId="ADAL" clId="{E980A1C3-F3D1-48D3-9A11-D62D00F9A518}" dt="2021-08-04T07:11:51.762" v="11555" actId="1036"/>
          <ac:cxnSpMkLst>
            <pc:docMk/>
            <pc:sldMk cId="3550944097" sldId="349"/>
            <ac:cxnSpMk id="5" creationId="{6C68790A-49CC-4C41-A28C-3E1B197D8C16}"/>
          </ac:cxnSpMkLst>
        </pc:cxnChg>
      </pc:sldChg>
      <pc:sldChg chg="add del">
        <pc:chgData name="Matthew Bowes (PBO)" userId="7acc3f3c-04fd-4842-89f7-aa7e57859666" providerId="ADAL" clId="{E980A1C3-F3D1-48D3-9A11-D62D00F9A518}" dt="2021-08-05T05:03:18.771" v="12546" actId="47"/>
        <pc:sldMkLst>
          <pc:docMk/>
          <pc:sldMk cId="880799490" sldId="350"/>
        </pc:sldMkLst>
      </pc:sldChg>
      <pc:sldChg chg="add del">
        <pc:chgData name="Matthew Bowes (PBO)" userId="7acc3f3c-04fd-4842-89f7-aa7e57859666" providerId="ADAL" clId="{E980A1C3-F3D1-48D3-9A11-D62D00F9A518}" dt="2021-08-05T05:22:15.733" v="12669" actId="47"/>
        <pc:sldMkLst>
          <pc:docMk/>
          <pc:sldMk cId="1573856166" sldId="350"/>
        </pc:sldMkLst>
      </pc:sldChg>
      <pc:sldChg chg="addSp delSp modSp add mod">
        <pc:chgData name="Matthew Bowes (PBO)" userId="7acc3f3c-04fd-4842-89f7-aa7e57859666" providerId="ADAL" clId="{E980A1C3-F3D1-48D3-9A11-D62D00F9A518}" dt="2021-08-11T08:38:57.759" v="15659" actId="13219"/>
        <pc:sldMkLst>
          <pc:docMk/>
          <pc:sldMk cId="1611251705" sldId="350"/>
        </pc:sldMkLst>
        <pc:spChg chg="mod ord">
          <ac:chgData name="Matthew Bowes (PBO)" userId="7acc3f3c-04fd-4842-89f7-aa7e57859666" providerId="ADAL" clId="{E980A1C3-F3D1-48D3-9A11-D62D00F9A518}" dt="2021-08-05T06:14:37.761" v="12893" actId="171"/>
          <ac:spMkLst>
            <pc:docMk/>
            <pc:sldMk cId="1611251705" sldId="350"/>
            <ac:spMk id="6" creationId="{191A9BF3-9238-4E89-BD65-E2BDDF922F34}"/>
          </ac:spMkLst>
        </pc:spChg>
        <pc:spChg chg="mod">
          <ac:chgData name="Matthew Bowes (PBO)" userId="7acc3f3c-04fd-4842-89f7-aa7e57859666" providerId="ADAL" clId="{E980A1C3-F3D1-48D3-9A11-D62D00F9A518}" dt="2021-08-11T03:28:31.084" v="15103" actId="20577"/>
          <ac:spMkLst>
            <pc:docMk/>
            <pc:sldMk cId="1611251705" sldId="350"/>
            <ac:spMk id="7" creationId="{29E7A7C7-A178-42BB-941F-CFD947780A3E}"/>
          </ac:spMkLst>
        </pc:spChg>
        <pc:spChg chg="add del mod">
          <ac:chgData name="Matthew Bowes (PBO)" userId="7acc3f3c-04fd-4842-89f7-aa7e57859666" providerId="ADAL" clId="{E980A1C3-F3D1-48D3-9A11-D62D00F9A518}" dt="2021-08-05T06:25:26.653" v="13238"/>
          <ac:spMkLst>
            <pc:docMk/>
            <pc:sldMk cId="1611251705" sldId="350"/>
            <ac:spMk id="12" creationId="{A3FA4008-8571-41D0-8DFE-0C9F8A2D9CD6}"/>
          </ac:spMkLst>
        </pc:spChg>
        <pc:spChg chg="add del mod">
          <ac:chgData name="Matthew Bowes (PBO)" userId="7acc3f3c-04fd-4842-89f7-aa7e57859666" providerId="ADAL" clId="{E980A1C3-F3D1-48D3-9A11-D62D00F9A518}" dt="2021-08-05T06:25:22.432" v="13235"/>
          <ac:spMkLst>
            <pc:docMk/>
            <pc:sldMk cId="1611251705" sldId="350"/>
            <ac:spMk id="13" creationId="{6947133A-DEBD-4EC2-9DD5-1BFFFF1CDAFD}"/>
          </ac:spMkLst>
        </pc:spChg>
        <pc:spChg chg="add del">
          <ac:chgData name="Matthew Bowes (PBO)" userId="7acc3f3c-04fd-4842-89f7-aa7e57859666" providerId="ADAL" clId="{E980A1C3-F3D1-48D3-9A11-D62D00F9A518}" dt="2021-08-05T06:26:35.864" v="13264" actId="478"/>
          <ac:spMkLst>
            <pc:docMk/>
            <pc:sldMk cId="1611251705" sldId="350"/>
            <ac:spMk id="17" creationId="{2806C528-FD01-4C4A-87A1-55D800680BEF}"/>
          </ac:spMkLst>
        </pc:spChg>
        <pc:spChg chg="add mod">
          <ac:chgData name="Matthew Bowes (PBO)" userId="7acc3f3c-04fd-4842-89f7-aa7e57859666" providerId="ADAL" clId="{E980A1C3-F3D1-48D3-9A11-D62D00F9A518}" dt="2021-08-05T06:26:36.113" v="13265"/>
          <ac:spMkLst>
            <pc:docMk/>
            <pc:sldMk cId="1611251705" sldId="350"/>
            <ac:spMk id="18" creationId="{F944CB61-0A64-499D-8430-0805FD9111E1}"/>
          </ac:spMkLst>
        </pc:spChg>
        <pc:spChg chg="add del mod">
          <ac:chgData name="Matthew Bowes (PBO)" userId="7acc3f3c-04fd-4842-89f7-aa7e57859666" providerId="ADAL" clId="{E980A1C3-F3D1-48D3-9A11-D62D00F9A518}" dt="2021-08-05T06:38:22.725" v="13399" actId="478"/>
          <ac:spMkLst>
            <pc:docMk/>
            <pc:sldMk cId="1611251705" sldId="350"/>
            <ac:spMk id="19" creationId="{EEF6A8E2-22D3-49B7-83E2-82A3308E0448}"/>
          </ac:spMkLst>
        </pc:spChg>
        <pc:spChg chg="mod ord">
          <ac:chgData name="Matthew Bowes (PBO)" userId="7acc3f3c-04fd-4842-89f7-aa7e57859666" providerId="ADAL" clId="{E980A1C3-F3D1-48D3-9A11-D62D00F9A518}" dt="2021-08-05T06:13:20.371" v="12807" actId="171"/>
          <ac:spMkLst>
            <pc:docMk/>
            <pc:sldMk cId="1611251705" sldId="350"/>
            <ac:spMk id="20" creationId="{BB511AE3-5059-49F1-AB24-CEDBD363BF3A}"/>
          </ac:spMkLst>
        </pc:spChg>
        <pc:spChg chg="add mod">
          <ac:chgData name="Matthew Bowes (PBO)" userId="7acc3f3c-04fd-4842-89f7-aa7e57859666" providerId="ADAL" clId="{E980A1C3-F3D1-48D3-9A11-D62D00F9A518}" dt="2021-08-05T06:38:23.821" v="13400"/>
          <ac:spMkLst>
            <pc:docMk/>
            <pc:sldMk cId="1611251705" sldId="350"/>
            <ac:spMk id="21" creationId="{BE26A3AE-0D81-40F4-8BE0-56BE46DE0F0C}"/>
          </ac:spMkLst>
        </pc:spChg>
        <pc:graphicFrameChg chg="mod ord modGraphic">
          <ac:chgData name="Matthew Bowes (PBO)" userId="7acc3f3c-04fd-4842-89f7-aa7e57859666" providerId="ADAL" clId="{E980A1C3-F3D1-48D3-9A11-D62D00F9A518}" dt="2021-08-11T08:38:57.759" v="15659" actId="13219"/>
          <ac:graphicFrameMkLst>
            <pc:docMk/>
            <pc:sldMk cId="1611251705" sldId="350"/>
            <ac:graphicFrameMk id="8" creationId="{7E277A56-3E6B-4FBF-B48A-04A26AD4705B}"/>
          </ac:graphicFrameMkLst>
        </pc:graphicFrameChg>
        <pc:graphicFrameChg chg="mod">
          <ac:chgData name="Matthew Bowes (PBO)" userId="7acc3f3c-04fd-4842-89f7-aa7e57859666" providerId="ADAL" clId="{E980A1C3-F3D1-48D3-9A11-D62D00F9A518}" dt="2021-08-05T06:37:55.330" v="13396"/>
          <ac:graphicFrameMkLst>
            <pc:docMk/>
            <pc:sldMk cId="1611251705" sldId="350"/>
            <ac:graphicFrameMk id="14" creationId="{938B895B-7DCC-4BC3-A1C8-3D71984F816A}"/>
          </ac:graphicFrameMkLst>
        </pc:graphicFrameChg>
        <pc:graphicFrameChg chg="mod">
          <ac:chgData name="Matthew Bowes (PBO)" userId="7acc3f3c-04fd-4842-89f7-aa7e57859666" providerId="ADAL" clId="{E980A1C3-F3D1-48D3-9A11-D62D00F9A518}" dt="2021-08-05T06:15:43.571" v="12896" actId="1038"/>
          <ac:graphicFrameMkLst>
            <pc:docMk/>
            <pc:sldMk cId="1611251705" sldId="350"/>
            <ac:graphicFrameMk id="15" creationId="{91B3B1F3-1E87-4D40-9F88-09D29911AB02}"/>
          </ac:graphicFrameMkLst>
        </pc:graphicFrameChg>
      </pc:sldChg>
      <pc:sldChg chg="add del">
        <pc:chgData name="Matthew Bowes (PBO)" userId="7acc3f3c-04fd-4842-89f7-aa7e57859666" providerId="ADAL" clId="{E980A1C3-F3D1-48D3-9A11-D62D00F9A518}" dt="2021-08-05T06:15:46.635" v="12897" actId="47"/>
        <pc:sldMkLst>
          <pc:docMk/>
          <pc:sldMk cId="1241964070" sldId="351"/>
        </pc:sldMkLst>
      </pc:sldChg>
      <pc:sldChg chg="addSp delSp modSp add mod">
        <pc:chgData name="Matthew Bowes (PBO)" userId="7acc3f3c-04fd-4842-89f7-aa7e57859666" providerId="ADAL" clId="{E980A1C3-F3D1-48D3-9A11-D62D00F9A518}" dt="2021-08-11T08:39:10.917" v="15660" actId="13219"/>
        <pc:sldMkLst>
          <pc:docMk/>
          <pc:sldMk cId="1421224274" sldId="351"/>
        </pc:sldMkLst>
        <pc:spChg chg="mod ord">
          <ac:chgData name="Matthew Bowes (PBO)" userId="7acc3f3c-04fd-4842-89f7-aa7e57859666" providerId="ADAL" clId="{E980A1C3-F3D1-48D3-9A11-D62D00F9A518}" dt="2021-08-05T06:19:43.694" v="13036" actId="171"/>
          <ac:spMkLst>
            <pc:docMk/>
            <pc:sldMk cId="1421224274" sldId="351"/>
            <ac:spMk id="6" creationId="{191A9BF3-9238-4E89-BD65-E2BDDF922F34}"/>
          </ac:spMkLst>
        </pc:spChg>
        <pc:spChg chg="mod">
          <ac:chgData name="Matthew Bowes (PBO)" userId="7acc3f3c-04fd-4842-89f7-aa7e57859666" providerId="ADAL" clId="{E980A1C3-F3D1-48D3-9A11-D62D00F9A518}" dt="2021-08-11T03:28:48.734" v="15104"/>
          <ac:spMkLst>
            <pc:docMk/>
            <pc:sldMk cId="1421224274" sldId="351"/>
            <ac:spMk id="7" creationId="{29E7A7C7-A178-42BB-941F-CFD947780A3E}"/>
          </ac:spMkLst>
        </pc:spChg>
        <pc:spChg chg="add del mod">
          <ac:chgData name="Matthew Bowes (PBO)" userId="7acc3f3c-04fd-4842-89f7-aa7e57859666" providerId="ADAL" clId="{E980A1C3-F3D1-48D3-9A11-D62D00F9A518}" dt="2021-08-05T06:25:26.931" v="13240"/>
          <ac:spMkLst>
            <pc:docMk/>
            <pc:sldMk cId="1421224274" sldId="351"/>
            <ac:spMk id="12" creationId="{6AAD3CE5-80ED-48D1-A8B9-176632B99967}"/>
          </ac:spMkLst>
        </pc:spChg>
        <pc:spChg chg="add mod">
          <ac:chgData name="Matthew Bowes (PBO)" userId="7acc3f3c-04fd-4842-89f7-aa7e57859666" providerId="ADAL" clId="{E980A1C3-F3D1-48D3-9A11-D62D00F9A518}" dt="2021-08-05T06:26:29.870" v="13263"/>
          <ac:spMkLst>
            <pc:docMk/>
            <pc:sldMk cId="1421224274" sldId="351"/>
            <ac:spMk id="13" creationId="{F4BCF804-A6E0-4962-9EEA-9BCAD9EC327E}"/>
          </ac:spMkLst>
        </pc:spChg>
        <pc:spChg chg="add del">
          <ac:chgData name="Matthew Bowes (PBO)" userId="7acc3f3c-04fd-4842-89f7-aa7e57859666" providerId="ADAL" clId="{E980A1C3-F3D1-48D3-9A11-D62D00F9A518}" dt="2021-08-05T06:26:29.324" v="13262" actId="478"/>
          <ac:spMkLst>
            <pc:docMk/>
            <pc:sldMk cId="1421224274" sldId="351"/>
            <ac:spMk id="17" creationId="{2806C528-FD01-4C4A-87A1-55D800680BEF}"/>
          </ac:spMkLst>
        </pc:spChg>
        <pc:spChg chg="add mod">
          <ac:chgData name="Matthew Bowes (PBO)" userId="7acc3f3c-04fd-4842-89f7-aa7e57859666" providerId="ADAL" clId="{E980A1C3-F3D1-48D3-9A11-D62D00F9A518}" dt="2021-08-05T06:42:24.730" v="13402"/>
          <ac:spMkLst>
            <pc:docMk/>
            <pc:sldMk cId="1421224274" sldId="351"/>
            <ac:spMk id="18" creationId="{26787E86-71E5-4493-B081-AAB5592F4997}"/>
          </ac:spMkLst>
        </pc:spChg>
        <pc:spChg chg="mod ord">
          <ac:chgData name="Matthew Bowes (PBO)" userId="7acc3f3c-04fd-4842-89f7-aa7e57859666" providerId="ADAL" clId="{E980A1C3-F3D1-48D3-9A11-D62D00F9A518}" dt="2021-08-05T06:18:36.433" v="13002" actId="171"/>
          <ac:spMkLst>
            <pc:docMk/>
            <pc:sldMk cId="1421224274" sldId="351"/>
            <ac:spMk id="20" creationId="{BB511AE3-5059-49F1-AB24-CEDBD363BF3A}"/>
          </ac:spMkLst>
        </pc:spChg>
        <pc:graphicFrameChg chg="ord modGraphic">
          <ac:chgData name="Matthew Bowes (PBO)" userId="7acc3f3c-04fd-4842-89f7-aa7e57859666" providerId="ADAL" clId="{E980A1C3-F3D1-48D3-9A11-D62D00F9A518}" dt="2021-08-11T08:39:10.917" v="15660" actId="13219"/>
          <ac:graphicFrameMkLst>
            <pc:docMk/>
            <pc:sldMk cId="1421224274" sldId="351"/>
            <ac:graphicFrameMk id="8" creationId="{7E277A56-3E6B-4FBF-B48A-04A26AD4705B}"/>
          </ac:graphicFrameMkLst>
        </pc:graphicFrameChg>
        <pc:graphicFrameChg chg="mod">
          <ac:chgData name="Matthew Bowes (PBO)" userId="7acc3f3c-04fd-4842-89f7-aa7e57859666" providerId="ADAL" clId="{E980A1C3-F3D1-48D3-9A11-D62D00F9A518}" dt="2021-08-05T06:42:20.523" v="13401"/>
          <ac:graphicFrameMkLst>
            <pc:docMk/>
            <pc:sldMk cId="1421224274" sldId="351"/>
            <ac:graphicFrameMk id="14" creationId="{938B895B-7DCC-4BC3-A1C8-3D71984F816A}"/>
          </ac:graphicFrameMkLst>
        </pc:graphicFrameChg>
      </pc:sldChg>
      <pc:sldChg chg="delSp modSp add del mod">
        <pc:chgData name="Matthew Bowes (PBO)" userId="7acc3f3c-04fd-4842-89f7-aa7e57859666" providerId="ADAL" clId="{E980A1C3-F3D1-48D3-9A11-D62D00F9A518}" dt="2021-08-05T06:10:55.056" v="12732" actId="47"/>
        <pc:sldMkLst>
          <pc:docMk/>
          <pc:sldMk cId="2857565930" sldId="351"/>
        </pc:sldMkLst>
        <pc:graphicFrameChg chg="del">
          <ac:chgData name="Matthew Bowes (PBO)" userId="7acc3f3c-04fd-4842-89f7-aa7e57859666" providerId="ADAL" clId="{E980A1C3-F3D1-48D3-9A11-D62D00F9A518}" dt="2021-08-05T05:26:19.452" v="12685" actId="478"/>
          <ac:graphicFrameMkLst>
            <pc:docMk/>
            <pc:sldMk cId="2857565930" sldId="351"/>
            <ac:graphicFrameMk id="2" creationId="{D4959EC9-C1AF-4F2D-A54B-79A5E4862EC2}"/>
          </ac:graphicFrameMkLst>
        </pc:graphicFrameChg>
        <pc:graphicFrameChg chg="mod modGraphic">
          <ac:chgData name="Matthew Bowes (PBO)" userId="7acc3f3c-04fd-4842-89f7-aa7e57859666" providerId="ADAL" clId="{E980A1C3-F3D1-48D3-9A11-D62D00F9A518}" dt="2021-08-05T05:26:12.110" v="12684" actId="2062"/>
          <ac:graphicFrameMkLst>
            <pc:docMk/>
            <pc:sldMk cId="2857565930" sldId="351"/>
            <ac:graphicFrameMk id="8" creationId="{7E277A56-3E6B-4FBF-B48A-04A26AD4705B}"/>
          </ac:graphicFrameMkLst>
        </pc:graphicFrameChg>
      </pc:sldChg>
      <pc:sldChg chg="modSp add del mod">
        <pc:chgData name="Matthew Bowes (PBO)" userId="7acc3f3c-04fd-4842-89f7-aa7e57859666" providerId="ADAL" clId="{E980A1C3-F3D1-48D3-9A11-D62D00F9A518}" dt="2021-08-05T06:26:06.762" v="13261" actId="47"/>
        <pc:sldMkLst>
          <pc:docMk/>
          <pc:sldMk cId="3216749224" sldId="352"/>
        </pc:sldMkLst>
        <pc:spChg chg="mod ord">
          <ac:chgData name="Matthew Bowes (PBO)" userId="7acc3f3c-04fd-4842-89f7-aa7e57859666" providerId="ADAL" clId="{E980A1C3-F3D1-48D3-9A11-D62D00F9A518}" dt="2021-08-05T06:25:53.232" v="13259" actId="1036"/>
          <ac:spMkLst>
            <pc:docMk/>
            <pc:sldMk cId="3216749224" sldId="352"/>
            <ac:spMk id="6" creationId="{191A9BF3-9238-4E89-BD65-E2BDDF922F34}"/>
          </ac:spMkLst>
        </pc:spChg>
        <pc:spChg chg="mod">
          <ac:chgData name="Matthew Bowes (PBO)" userId="7acc3f3c-04fd-4842-89f7-aa7e57859666" providerId="ADAL" clId="{E980A1C3-F3D1-48D3-9A11-D62D00F9A518}" dt="2021-08-05T06:25:33.525" v="13246" actId="1038"/>
          <ac:spMkLst>
            <pc:docMk/>
            <pc:sldMk cId="3216749224" sldId="352"/>
            <ac:spMk id="17" creationId="{2806C528-FD01-4C4A-87A1-55D800680BEF}"/>
          </ac:spMkLst>
        </pc:spChg>
        <pc:spChg chg="mod">
          <ac:chgData name="Matthew Bowes (PBO)" userId="7acc3f3c-04fd-4842-89f7-aa7e57859666" providerId="ADAL" clId="{E980A1C3-F3D1-48D3-9A11-D62D00F9A518}" dt="2021-08-05T06:25:29.152" v="13243" actId="1038"/>
          <ac:spMkLst>
            <pc:docMk/>
            <pc:sldMk cId="3216749224" sldId="352"/>
            <ac:spMk id="20" creationId="{BB511AE3-5059-49F1-AB24-CEDBD363BF3A}"/>
          </ac:spMkLst>
        </pc:spChg>
        <pc:graphicFrameChg chg="ord modGraphic">
          <ac:chgData name="Matthew Bowes (PBO)" userId="7acc3f3c-04fd-4842-89f7-aa7e57859666" providerId="ADAL" clId="{E980A1C3-F3D1-48D3-9A11-D62D00F9A518}" dt="2021-08-05T06:25:29.757" v="13244" actId="171"/>
          <ac:graphicFrameMkLst>
            <pc:docMk/>
            <pc:sldMk cId="3216749224" sldId="352"/>
            <ac:graphicFrameMk id="8" creationId="{7E277A56-3E6B-4FBF-B48A-04A26AD4705B}"/>
          </ac:graphicFrameMkLst>
        </pc:graphicFrameChg>
        <pc:graphicFrameChg chg="mod">
          <ac:chgData name="Matthew Bowes (PBO)" userId="7acc3f3c-04fd-4842-89f7-aa7e57859666" providerId="ADAL" clId="{E980A1C3-F3D1-48D3-9A11-D62D00F9A518}" dt="2021-08-05T06:22:36.408" v="13156" actId="171"/>
          <ac:graphicFrameMkLst>
            <pc:docMk/>
            <pc:sldMk cId="3216749224" sldId="352"/>
            <ac:graphicFrameMk id="14" creationId="{938B895B-7DCC-4BC3-A1C8-3D71984F816A}"/>
          </ac:graphicFrameMkLst>
        </pc:graphicFrameChg>
      </pc:sldChg>
      <pc:sldChg chg="addSp delSp modSp add mod">
        <pc:chgData name="Matthew Bowes (PBO)" userId="7acc3f3c-04fd-4842-89f7-aa7e57859666" providerId="ADAL" clId="{E980A1C3-F3D1-48D3-9A11-D62D00F9A518}" dt="2021-08-11T08:39:20.731" v="15661" actId="13219"/>
        <pc:sldMkLst>
          <pc:docMk/>
          <pc:sldMk cId="141097617" sldId="353"/>
        </pc:sldMkLst>
        <pc:spChg chg="mod">
          <ac:chgData name="Matthew Bowes (PBO)" userId="7acc3f3c-04fd-4842-89f7-aa7e57859666" providerId="ADAL" clId="{E980A1C3-F3D1-48D3-9A11-D62D00F9A518}" dt="2021-08-11T03:28:54.602" v="15105"/>
          <ac:spMkLst>
            <pc:docMk/>
            <pc:sldMk cId="141097617" sldId="353"/>
            <ac:spMk id="7" creationId="{29E7A7C7-A178-42BB-941F-CFD947780A3E}"/>
          </ac:spMkLst>
        </pc:spChg>
        <pc:spChg chg="add del mod">
          <ac:chgData name="Matthew Bowes (PBO)" userId="7acc3f3c-04fd-4842-89f7-aa7e57859666" providerId="ADAL" clId="{E980A1C3-F3D1-48D3-9A11-D62D00F9A518}" dt="2021-08-05T06:42:31.092" v="13403" actId="478"/>
          <ac:spMkLst>
            <pc:docMk/>
            <pc:sldMk cId="141097617" sldId="353"/>
            <ac:spMk id="12" creationId="{83ADDEA4-5ED1-4A33-B4D4-A6B50B01B3EC}"/>
          </ac:spMkLst>
        </pc:spChg>
        <pc:spChg chg="add mod">
          <ac:chgData name="Matthew Bowes (PBO)" userId="7acc3f3c-04fd-4842-89f7-aa7e57859666" providerId="ADAL" clId="{E980A1C3-F3D1-48D3-9A11-D62D00F9A518}" dt="2021-08-05T06:42:33.953" v="13404"/>
          <ac:spMkLst>
            <pc:docMk/>
            <pc:sldMk cId="141097617" sldId="353"/>
            <ac:spMk id="13" creationId="{EA15D056-D1FC-44FB-830E-6A3E47E08A1E}"/>
          </ac:spMkLst>
        </pc:spChg>
        <pc:spChg chg="ord">
          <ac:chgData name="Matthew Bowes (PBO)" userId="7acc3f3c-04fd-4842-89f7-aa7e57859666" providerId="ADAL" clId="{E980A1C3-F3D1-48D3-9A11-D62D00F9A518}" dt="2021-08-05T06:27:35.952" v="13268" actId="171"/>
          <ac:spMkLst>
            <pc:docMk/>
            <pc:sldMk cId="141097617" sldId="353"/>
            <ac:spMk id="20" creationId="{BB511AE3-5059-49F1-AB24-CEDBD363BF3A}"/>
          </ac:spMkLst>
        </pc:spChg>
        <pc:graphicFrameChg chg="modGraphic">
          <ac:chgData name="Matthew Bowes (PBO)" userId="7acc3f3c-04fd-4842-89f7-aa7e57859666" providerId="ADAL" clId="{E980A1C3-F3D1-48D3-9A11-D62D00F9A518}" dt="2021-08-11T08:39:20.731" v="15661" actId="13219"/>
          <ac:graphicFrameMkLst>
            <pc:docMk/>
            <pc:sldMk cId="141097617" sldId="353"/>
            <ac:graphicFrameMk id="8" creationId="{7E277A56-3E6B-4FBF-B48A-04A26AD4705B}"/>
          </ac:graphicFrameMkLst>
        </pc:graphicFrameChg>
        <pc:graphicFrameChg chg="mod">
          <ac:chgData name="Matthew Bowes (PBO)" userId="7acc3f3c-04fd-4842-89f7-aa7e57859666" providerId="ADAL" clId="{E980A1C3-F3D1-48D3-9A11-D62D00F9A518}" dt="2021-08-05T06:36:03.144" v="13344"/>
          <ac:graphicFrameMkLst>
            <pc:docMk/>
            <pc:sldMk cId="141097617" sldId="353"/>
            <ac:graphicFrameMk id="14" creationId="{938B895B-7DCC-4BC3-A1C8-3D71984F816A}"/>
          </ac:graphicFrameMkLst>
        </pc:graphicFrameChg>
        <pc:graphicFrameChg chg="mod">
          <ac:chgData name="Matthew Bowes (PBO)" userId="7acc3f3c-04fd-4842-89f7-aa7e57859666" providerId="ADAL" clId="{E980A1C3-F3D1-48D3-9A11-D62D00F9A518}" dt="2021-08-05T06:31:27.305" v="13276"/>
          <ac:graphicFrameMkLst>
            <pc:docMk/>
            <pc:sldMk cId="141097617" sldId="353"/>
            <ac:graphicFrameMk id="15" creationId="{91B3B1F3-1E87-4D40-9F88-09D29911AB02}"/>
          </ac:graphicFrameMkLst>
        </pc:graphicFrameChg>
      </pc:sldChg>
      <pc:sldChg chg="addSp delSp modSp add mod modAnim">
        <pc:chgData name="Matthew Bowes (PBO)" userId="7acc3f3c-04fd-4842-89f7-aa7e57859666" providerId="ADAL" clId="{E980A1C3-F3D1-48D3-9A11-D62D00F9A518}" dt="2021-08-11T09:24:36.030" v="17489" actId="6549"/>
        <pc:sldMkLst>
          <pc:docMk/>
          <pc:sldMk cId="57304221" sldId="354"/>
        </pc:sldMkLst>
        <pc:spChg chg="del">
          <ac:chgData name="Matthew Bowes (PBO)" userId="7acc3f3c-04fd-4842-89f7-aa7e57859666" providerId="ADAL" clId="{E980A1C3-F3D1-48D3-9A11-D62D00F9A518}" dt="2021-08-11T02:58:07.634" v="14997" actId="478"/>
          <ac:spMkLst>
            <pc:docMk/>
            <pc:sldMk cId="57304221" sldId="354"/>
            <ac:spMk id="14" creationId="{C2A3A951-64EF-438E-8450-6BF7A620E9F2}"/>
          </ac:spMkLst>
        </pc:spChg>
        <pc:spChg chg="del">
          <ac:chgData name="Matthew Bowes (PBO)" userId="7acc3f3c-04fd-4842-89f7-aa7e57859666" providerId="ADAL" clId="{E980A1C3-F3D1-48D3-9A11-D62D00F9A518}" dt="2021-08-11T02:56:24.333" v="14992" actId="478"/>
          <ac:spMkLst>
            <pc:docMk/>
            <pc:sldMk cId="57304221" sldId="354"/>
            <ac:spMk id="16" creationId="{157150C6-2B6F-426B-BC02-5E7D0C0A32F8}"/>
          </ac:spMkLst>
        </pc:spChg>
        <pc:spChg chg="del">
          <ac:chgData name="Matthew Bowes (PBO)" userId="7acc3f3c-04fd-4842-89f7-aa7e57859666" providerId="ADAL" clId="{E980A1C3-F3D1-48D3-9A11-D62D00F9A518}" dt="2021-08-11T02:57:05.575" v="14993" actId="478"/>
          <ac:spMkLst>
            <pc:docMk/>
            <pc:sldMk cId="57304221" sldId="354"/>
            <ac:spMk id="21" creationId="{06CFD941-8AA6-4479-86E5-BA9D6FDA551B}"/>
          </ac:spMkLst>
        </pc:spChg>
        <pc:spChg chg="del">
          <ac:chgData name="Matthew Bowes (PBO)" userId="7acc3f3c-04fd-4842-89f7-aa7e57859666" providerId="ADAL" clId="{E980A1C3-F3D1-48D3-9A11-D62D00F9A518}" dt="2021-08-11T02:57:05.575" v="14993" actId="478"/>
          <ac:spMkLst>
            <pc:docMk/>
            <pc:sldMk cId="57304221" sldId="354"/>
            <ac:spMk id="25" creationId="{6685217C-54B0-4E5B-BD67-8E20BB713FD1}"/>
          </ac:spMkLst>
        </pc:spChg>
        <pc:spChg chg="add mod">
          <ac:chgData name="Matthew Bowes (PBO)" userId="7acc3f3c-04fd-4842-89f7-aa7e57859666" providerId="ADAL" clId="{E980A1C3-F3D1-48D3-9A11-D62D00F9A518}" dt="2021-08-11T09:24:24.905" v="17485" actId="6549"/>
          <ac:spMkLst>
            <pc:docMk/>
            <pc:sldMk cId="57304221" sldId="354"/>
            <ac:spMk id="27" creationId="{CA320B00-99E7-46B0-A428-9ABE95A2DBD0}"/>
          </ac:spMkLst>
        </pc:spChg>
        <pc:spChg chg="del">
          <ac:chgData name="Matthew Bowes (PBO)" userId="7acc3f3c-04fd-4842-89f7-aa7e57859666" providerId="ADAL" clId="{E980A1C3-F3D1-48D3-9A11-D62D00F9A518}" dt="2021-08-11T02:57:05.575" v="14993" actId="478"/>
          <ac:spMkLst>
            <pc:docMk/>
            <pc:sldMk cId="57304221" sldId="354"/>
            <ac:spMk id="29" creationId="{EB76CD56-0763-4975-BCC7-D4B553A017AF}"/>
          </ac:spMkLst>
        </pc:spChg>
        <pc:spChg chg="add mod">
          <ac:chgData name="Matthew Bowes (PBO)" userId="7acc3f3c-04fd-4842-89f7-aa7e57859666" providerId="ADAL" clId="{E980A1C3-F3D1-48D3-9A11-D62D00F9A518}" dt="2021-08-11T09:24:29.247" v="17486" actId="20577"/>
          <ac:spMkLst>
            <pc:docMk/>
            <pc:sldMk cId="57304221" sldId="354"/>
            <ac:spMk id="31" creationId="{7D5F5648-5BE1-4348-99C0-E47F686EF455}"/>
          </ac:spMkLst>
        </pc:spChg>
        <pc:spChg chg="add mod">
          <ac:chgData name="Matthew Bowes (PBO)" userId="7acc3f3c-04fd-4842-89f7-aa7e57859666" providerId="ADAL" clId="{E980A1C3-F3D1-48D3-9A11-D62D00F9A518}" dt="2021-08-11T09:24:31.734" v="17487" actId="6549"/>
          <ac:spMkLst>
            <pc:docMk/>
            <pc:sldMk cId="57304221" sldId="354"/>
            <ac:spMk id="33" creationId="{39D3A3C5-4E75-43F2-ABD2-4CBE808ECB0E}"/>
          </ac:spMkLst>
        </pc:spChg>
        <pc:spChg chg="add mod">
          <ac:chgData name="Matthew Bowes (PBO)" userId="7acc3f3c-04fd-4842-89f7-aa7e57859666" providerId="ADAL" clId="{E980A1C3-F3D1-48D3-9A11-D62D00F9A518}" dt="2021-08-11T09:24:33.837" v="17488" actId="6549"/>
          <ac:spMkLst>
            <pc:docMk/>
            <pc:sldMk cId="57304221" sldId="354"/>
            <ac:spMk id="35" creationId="{0A0C3898-7D4E-40BB-9AD3-82C4423303A4}"/>
          </ac:spMkLst>
        </pc:spChg>
        <pc:spChg chg="del">
          <ac:chgData name="Matthew Bowes (PBO)" userId="7acc3f3c-04fd-4842-89f7-aa7e57859666" providerId="ADAL" clId="{E980A1C3-F3D1-48D3-9A11-D62D00F9A518}" dt="2021-08-11T02:57:05.575" v="14993" actId="478"/>
          <ac:spMkLst>
            <pc:docMk/>
            <pc:sldMk cId="57304221" sldId="354"/>
            <ac:spMk id="36" creationId="{D1944B4B-A660-4EF8-B6DF-6907E526D165}"/>
          </ac:spMkLst>
        </pc:spChg>
        <pc:spChg chg="add mod">
          <ac:chgData name="Matthew Bowes (PBO)" userId="7acc3f3c-04fd-4842-89f7-aa7e57859666" providerId="ADAL" clId="{E980A1C3-F3D1-48D3-9A11-D62D00F9A518}" dt="2021-08-11T09:24:36.030" v="17489" actId="6549"/>
          <ac:spMkLst>
            <pc:docMk/>
            <pc:sldMk cId="57304221" sldId="354"/>
            <ac:spMk id="39" creationId="{99749E09-5C21-4305-853C-AAAE4AAE5E45}"/>
          </ac:spMkLst>
        </pc:spChg>
        <pc:cxnChg chg="del">
          <ac:chgData name="Matthew Bowes (PBO)" userId="7acc3f3c-04fd-4842-89f7-aa7e57859666" providerId="ADAL" clId="{E980A1C3-F3D1-48D3-9A11-D62D00F9A518}" dt="2021-08-11T02:57:05.575" v="14993" actId="478"/>
          <ac:cxnSpMkLst>
            <pc:docMk/>
            <pc:sldMk cId="57304221" sldId="354"/>
            <ac:cxnSpMk id="13" creationId="{2DDF043C-A255-4FDF-88A3-75581AE7946C}"/>
          </ac:cxnSpMkLst>
        </pc:cxnChg>
        <pc:cxnChg chg="del">
          <ac:chgData name="Matthew Bowes (PBO)" userId="7acc3f3c-04fd-4842-89f7-aa7e57859666" providerId="ADAL" clId="{E980A1C3-F3D1-48D3-9A11-D62D00F9A518}" dt="2021-08-11T02:57:05.575" v="14993" actId="478"/>
          <ac:cxnSpMkLst>
            <pc:docMk/>
            <pc:sldMk cId="57304221" sldId="354"/>
            <ac:cxnSpMk id="17" creationId="{096C5BD7-C253-4420-8C79-989BE78DAE78}"/>
          </ac:cxnSpMkLst>
        </pc:cxnChg>
        <pc:cxnChg chg="del">
          <ac:chgData name="Matthew Bowes (PBO)" userId="7acc3f3c-04fd-4842-89f7-aa7e57859666" providerId="ADAL" clId="{E980A1C3-F3D1-48D3-9A11-D62D00F9A518}" dt="2021-08-11T02:57:05.575" v="14993" actId="478"/>
          <ac:cxnSpMkLst>
            <pc:docMk/>
            <pc:sldMk cId="57304221" sldId="354"/>
            <ac:cxnSpMk id="22" creationId="{EAA5E68F-44D3-4CCA-B3E4-8208C8404B14}"/>
          </ac:cxnSpMkLst>
        </pc:cxnChg>
        <pc:cxnChg chg="del">
          <ac:chgData name="Matthew Bowes (PBO)" userId="7acc3f3c-04fd-4842-89f7-aa7e57859666" providerId="ADAL" clId="{E980A1C3-F3D1-48D3-9A11-D62D00F9A518}" dt="2021-08-11T02:57:05.575" v="14993" actId="478"/>
          <ac:cxnSpMkLst>
            <pc:docMk/>
            <pc:sldMk cId="57304221" sldId="354"/>
            <ac:cxnSpMk id="23" creationId="{753039DB-1488-45CA-B887-BD71199535F3}"/>
          </ac:cxnSpMkLst>
        </pc:cxnChg>
        <pc:cxnChg chg="add mod">
          <ac:chgData name="Matthew Bowes (PBO)" userId="7acc3f3c-04fd-4842-89f7-aa7e57859666" providerId="ADAL" clId="{E980A1C3-F3D1-48D3-9A11-D62D00F9A518}" dt="2021-08-11T02:57:39.500" v="14995"/>
          <ac:cxnSpMkLst>
            <pc:docMk/>
            <pc:sldMk cId="57304221" sldId="354"/>
            <ac:cxnSpMk id="24" creationId="{B96FB59B-9390-4ED0-8DD4-976AADADE4C3}"/>
          </ac:cxnSpMkLst>
        </pc:cxnChg>
        <pc:cxnChg chg="del">
          <ac:chgData name="Matthew Bowes (PBO)" userId="7acc3f3c-04fd-4842-89f7-aa7e57859666" providerId="ADAL" clId="{E980A1C3-F3D1-48D3-9A11-D62D00F9A518}" dt="2021-08-11T02:57:05.575" v="14993" actId="478"/>
          <ac:cxnSpMkLst>
            <pc:docMk/>
            <pc:sldMk cId="57304221" sldId="354"/>
            <ac:cxnSpMk id="26" creationId="{766FF2B9-9F6A-412F-A37D-67FA9FBA160E}"/>
          </ac:cxnSpMkLst>
        </pc:cxnChg>
        <pc:cxnChg chg="del">
          <ac:chgData name="Matthew Bowes (PBO)" userId="7acc3f3c-04fd-4842-89f7-aa7e57859666" providerId="ADAL" clId="{E980A1C3-F3D1-48D3-9A11-D62D00F9A518}" dt="2021-08-11T02:57:05.575" v="14993" actId="478"/>
          <ac:cxnSpMkLst>
            <pc:docMk/>
            <pc:sldMk cId="57304221" sldId="354"/>
            <ac:cxnSpMk id="28" creationId="{AB57A806-A20C-479A-B430-941D93107D3B}"/>
          </ac:cxnSpMkLst>
        </pc:cxnChg>
        <pc:cxnChg chg="del">
          <ac:chgData name="Matthew Bowes (PBO)" userId="7acc3f3c-04fd-4842-89f7-aa7e57859666" providerId="ADAL" clId="{E980A1C3-F3D1-48D3-9A11-D62D00F9A518}" dt="2021-08-11T02:57:05.575" v="14993" actId="478"/>
          <ac:cxnSpMkLst>
            <pc:docMk/>
            <pc:sldMk cId="57304221" sldId="354"/>
            <ac:cxnSpMk id="30" creationId="{C3017617-8DB1-4D54-9701-0A3717389929}"/>
          </ac:cxnSpMkLst>
        </pc:cxnChg>
        <pc:cxnChg chg="add mod">
          <ac:chgData name="Matthew Bowes (PBO)" userId="7acc3f3c-04fd-4842-89f7-aa7e57859666" providerId="ADAL" clId="{E980A1C3-F3D1-48D3-9A11-D62D00F9A518}" dt="2021-08-11T02:57:39.500" v="14995"/>
          <ac:cxnSpMkLst>
            <pc:docMk/>
            <pc:sldMk cId="57304221" sldId="354"/>
            <ac:cxnSpMk id="32" creationId="{FD9669B5-3B31-4FF0-98CE-47F2D587B2B5}"/>
          </ac:cxnSpMkLst>
        </pc:cxnChg>
        <pc:cxnChg chg="add mod">
          <ac:chgData name="Matthew Bowes (PBO)" userId="7acc3f3c-04fd-4842-89f7-aa7e57859666" providerId="ADAL" clId="{E980A1C3-F3D1-48D3-9A11-D62D00F9A518}" dt="2021-08-11T02:57:39.500" v="14995"/>
          <ac:cxnSpMkLst>
            <pc:docMk/>
            <pc:sldMk cId="57304221" sldId="354"/>
            <ac:cxnSpMk id="34" creationId="{C160FCE0-9DE3-4CF8-B0BE-A4F365E4ED60}"/>
          </ac:cxnSpMkLst>
        </pc:cxnChg>
        <pc:cxnChg chg="del">
          <ac:chgData name="Matthew Bowes (PBO)" userId="7acc3f3c-04fd-4842-89f7-aa7e57859666" providerId="ADAL" clId="{E980A1C3-F3D1-48D3-9A11-D62D00F9A518}" dt="2021-08-11T02:57:05.575" v="14993" actId="478"/>
          <ac:cxnSpMkLst>
            <pc:docMk/>
            <pc:sldMk cId="57304221" sldId="354"/>
            <ac:cxnSpMk id="37" creationId="{FA85EC42-E457-4E5C-9B25-305B1210733E}"/>
          </ac:cxnSpMkLst>
        </pc:cxnChg>
        <pc:cxnChg chg="add mod">
          <ac:chgData name="Matthew Bowes (PBO)" userId="7acc3f3c-04fd-4842-89f7-aa7e57859666" providerId="ADAL" clId="{E980A1C3-F3D1-48D3-9A11-D62D00F9A518}" dt="2021-08-11T02:57:39.500" v="14995"/>
          <ac:cxnSpMkLst>
            <pc:docMk/>
            <pc:sldMk cId="57304221" sldId="354"/>
            <ac:cxnSpMk id="38" creationId="{B9C0C553-AB31-4B59-9111-FD06929A87D0}"/>
          </ac:cxnSpMkLst>
        </pc:cxnChg>
        <pc:cxnChg chg="add mod">
          <ac:chgData name="Matthew Bowes (PBO)" userId="7acc3f3c-04fd-4842-89f7-aa7e57859666" providerId="ADAL" clId="{E980A1C3-F3D1-48D3-9A11-D62D00F9A518}" dt="2021-08-11T02:57:39.500" v="14995"/>
          <ac:cxnSpMkLst>
            <pc:docMk/>
            <pc:sldMk cId="57304221" sldId="354"/>
            <ac:cxnSpMk id="40" creationId="{A22B228D-4DEF-4973-B40A-1838237C29E4}"/>
          </ac:cxnSpMkLst>
        </pc:cxnChg>
        <pc:cxnChg chg="del">
          <ac:chgData name="Matthew Bowes (PBO)" userId="7acc3f3c-04fd-4842-89f7-aa7e57859666" providerId="ADAL" clId="{E980A1C3-F3D1-48D3-9A11-D62D00F9A518}" dt="2021-08-11T02:57:05.575" v="14993" actId="478"/>
          <ac:cxnSpMkLst>
            <pc:docMk/>
            <pc:sldMk cId="57304221" sldId="354"/>
            <ac:cxnSpMk id="45" creationId="{82DD5571-A777-42D0-8E5D-510A99CE1D93}"/>
          </ac:cxnSpMkLst>
        </pc:cxnChg>
      </pc:sldChg>
      <pc:sldChg chg="del">
        <pc:chgData name="Matthew Bowes (PBO)" userId="7acc3f3c-04fd-4842-89f7-aa7e57859666" providerId="ADAL" clId="{E980A1C3-F3D1-48D3-9A11-D62D00F9A518}" dt="2021-08-10T04:49:17.533" v="14809" actId="47"/>
        <pc:sldMkLst>
          <pc:docMk/>
          <pc:sldMk cId="3791302364" sldId="354"/>
        </pc:sldMkLst>
      </pc:sldChg>
      <pc:sldChg chg="add del">
        <pc:chgData name="Matthew Bowes (PBO)" userId="7acc3f3c-04fd-4842-89f7-aa7e57859666" providerId="ADAL" clId="{E980A1C3-F3D1-48D3-9A11-D62D00F9A518}" dt="2021-08-11T02:58:16.902" v="14998" actId="47"/>
        <pc:sldMkLst>
          <pc:docMk/>
          <pc:sldMk cId="1056618622" sldId="355"/>
        </pc:sldMkLst>
      </pc:sldChg>
      <pc:sldChg chg="modSp add mod">
        <pc:chgData name="Matthew Bowes (PBO)" userId="7acc3f3c-04fd-4842-89f7-aa7e57859666" providerId="ADAL" clId="{E980A1C3-F3D1-48D3-9A11-D62D00F9A518}" dt="2021-08-11T08:38:43.826" v="15658" actId="13219"/>
        <pc:sldMkLst>
          <pc:docMk/>
          <pc:sldMk cId="3221983369" sldId="355"/>
        </pc:sldMkLst>
        <pc:spChg chg="mod ord">
          <ac:chgData name="Matthew Bowes (PBO)" userId="7acc3f3c-04fd-4842-89f7-aa7e57859666" providerId="ADAL" clId="{E980A1C3-F3D1-48D3-9A11-D62D00F9A518}" dt="2021-08-11T08:37:22.477" v="15651" actId="171"/>
          <ac:spMkLst>
            <pc:docMk/>
            <pc:sldMk cId="3221983369" sldId="355"/>
            <ac:spMk id="6" creationId="{191A9BF3-9238-4E89-BD65-E2BDDF922F34}"/>
          </ac:spMkLst>
        </pc:spChg>
        <pc:spChg chg="mod ord">
          <ac:chgData name="Matthew Bowes (PBO)" userId="7acc3f3c-04fd-4842-89f7-aa7e57859666" providerId="ADAL" clId="{E980A1C3-F3D1-48D3-9A11-D62D00F9A518}" dt="2021-08-11T08:11:32.566" v="15218" actId="171"/>
          <ac:spMkLst>
            <pc:docMk/>
            <pc:sldMk cId="3221983369" sldId="355"/>
            <ac:spMk id="20" creationId="{BB511AE3-5059-49F1-AB24-CEDBD363BF3A}"/>
          </ac:spMkLst>
        </pc:spChg>
        <pc:graphicFrameChg chg="ord modGraphic">
          <ac:chgData name="Matthew Bowes (PBO)" userId="7acc3f3c-04fd-4842-89f7-aa7e57859666" providerId="ADAL" clId="{E980A1C3-F3D1-48D3-9A11-D62D00F9A518}" dt="2021-08-11T08:38:43.826" v="15658" actId="13219"/>
          <ac:graphicFrameMkLst>
            <pc:docMk/>
            <pc:sldMk cId="3221983369" sldId="355"/>
            <ac:graphicFrameMk id="8" creationId="{7E277A56-3E6B-4FBF-B48A-04A26AD4705B}"/>
          </ac:graphicFrameMkLst>
        </pc:graphicFrameChg>
        <pc:graphicFrameChg chg="mod">
          <ac:chgData name="Matthew Bowes (PBO)" userId="7acc3f3c-04fd-4842-89f7-aa7e57859666" providerId="ADAL" clId="{E980A1C3-F3D1-48D3-9A11-D62D00F9A518}" dt="2021-08-11T08:12:10.931" v="15222" actId="171"/>
          <ac:graphicFrameMkLst>
            <pc:docMk/>
            <pc:sldMk cId="3221983369" sldId="355"/>
            <ac:graphicFrameMk id="14" creationId="{938B895B-7DCC-4BC3-A1C8-3D71984F816A}"/>
          </ac:graphicFrameMkLst>
        </pc:graphicFrameChg>
        <pc:graphicFrameChg chg="mod">
          <ac:chgData name="Matthew Bowes (PBO)" userId="7acc3f3c-04fd-4842-89f7-aa7e57859666" providerId="ADAL" clId="{E980A1C3-F3D1-48D3-9A11-D62D00F9A518}" dt="2021-08-11T08:11:56.177" v="15221" actId="171"/>
          <ac:graphicFrameMkLst>
            <pc:docMk/>
            <pc:sldMk cId="3221983369" sldId="355"/>
            <ac:graphicFrameMk id="15" creationId="{91B3B1F3-1E87-4D40-9F88-09D29911AB02}"/>
          </ac:graphicFrameMkLst>
        </pc:graphicFrameChg>
      </pc:sldChg>
      <pc:sldChg chg="addSp delSp modSp add mod">
        <pc:chgData name="Matthew Bowes (PBO)" userId="7acc3f3c-04fd-4842-89f7-aa7e57859666" providerId="ADAL" clId="{E980A1C3-F3D1-48D3-9A11-D62D00F9A518}" dt="2021-08-11T09:35:18.687" v="17704" actId="20577"/>
        <pc:sldMkLst>
          <pc:docMk/>
          <pc:sldMk cId="2555336508" sldId="356"/>
        </pc:sldMkLst>
        <pc:spChg chg="mod">
          <ac:chgData name="Matthew Bowes (PBO)" userId="7acc3f3c-04fd-4842-89f7-aa7e57859666" providerId="ADAL" clId="{E980A1C3-F3D1-48D3-9A11-D62D00F9A518}" dt="2021-08-11T09:32:16.891" v="17505" actId="20577"/>
          <ac:spMkLst>
            <pc:docMk/>
            <pc:sldMk cId="2555336508" sldId="356"/>
            <ac:spMk id="8" creationId="{F0A0336A-733B-432C-965C-4046E5C8EC12}"/>
          </ac:spMkLst>
        </pc:spChg>
        <pc:spChg chg="mod">
          <ac:chgData name="Matthew Bowes (PBO)" userId="7acc3f3c-04fd-4842-89f7-aa7e57859666" providerId="ADAL" clId="{E980A1C3-F3D1-48D3-9A11-D62D00F9A518}" dt="2021-08-11T09:35:18.687" v="17704" actId="20577"/>
          <ac:spMkLst>
            <pc:docMk/>
            <pc:sldMk cId="2555336508" sldId="356"/>
            <ac:spMk id="10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8-11T08:34:58.229" v="15634" actId="1076"/>
          <ac:spMkLst>
            <pc:docMk/>
            <pc:sldMk cId="2555336508" sldId="356"/>
            <ac:spMk id="18" creationId="{07452D8F-BDAD-4499-8FB6-EE3761EA9DB0}"/>
          </ac:spMkLst>
        </pc:spChg>
        <pc:spChg chg="mod">
          <ac:chgData name="Matthew Bowes (PBO)" userId="7acc3f3c-04fd-4842-89f7-aa7e57859666" providerId="ADAL" clId="{E980A1C3-F3D1-48D3-9A11-D62D00F9A518}" dt="2021-08-11T09:31:31.635" v="17503" actId="20577"/>
          <ac:spMkLst>
            <pc:docMk/>
            <pc:sldMk cId="2555336508" sldId="356"/>
            <ac:spMk id="29" creationId="{92AE557D-56E5-4FBC-8DF9-D81BD968EDBC}"/>
          </ac:spMkLst>
        </pc:spChg>
        <pc:graphicFrameChg chg="mod">
          <ac:chgData name="Matthew Bowes (PBO)" userId="7acc3f3c-04fd-4842-89f7-aa7e57859666" providerId="ADAL" clId="{E980A1C3-F3D1-48D3-9A11-D62D00F9A518}" dt="2021-08-11T08:31:35.271" v="15617" actId="207"/>
          <ac:graphicFrameMkLst>
            <pc:docMk/>
            <pc:sldMk cId="2555336508" sldId="356"/>
            <ac:graphicFrameMk id="25" creationId="{BE6D50B6-2AC8-4DBD-A51A-FD37D10140BD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11T08:31:52.693" v="15623"/>
          <ac:graphicFrameMkLst>
            <pc:docMk/>
            <pc:sldMk cId="2555336508" sldId="356"/>
            <ac:graphicFrameMk id="34" creationId="{B0677763-8F2E-4CC0-AA8E-C7C9A4287358}"/>
          </ac:graphicFrameMkLst>
        </pc:graphicFrameChg>
        <pc:graphicFrameChg chg="add mod">
          <ac:chgData name="Matthew Bowes (PBO)" userId="7acc3f3c-04fd-4842-89f7-aa7e57859666" providerId="ADAL" clId="{E980A1C3-F3D1-48D3-9A11-D62D00F9A518}" dt="2021-08-11T08:32:16.412" v="15628" actId="1076"/>
          <ac:graphicFrameMkLst>
            <pc:docMk/>
            <pc:sldMk cId="2555336508" sldId="356"/>
            <ac:graphicFrameMk id="35" creationId="{B0677763-8F2E-4CC0-AA8E-C7C9A4287358}"/>
          </ac:graphicFrameMkLst>
        </pc:graphicFrameChg>
        <pc:graphicFrameChg chg="add del">
          <ac:chgData name="Matthew Bowes (PBO)" userId="7acc3f3c-04fd-4842-89f7-aa7e57859666" providerId="ADAL" clId="{E980A1C3-F3D1-48D3-9A11-D62D00F9A518}" dt="2021-08-11T08:32:02.702" v="15625" actId="478"/>
          <ac:graphicFrameMkLst>
            <pc:docMk/>
            <pc:sldMk cId="2555336508" sldId="356"/>
            <ac:graphicFrameMk id="40" creationId="{A8AEBE38-AF92-46BB-9F57-151D0E9B1050}"/>
          </ac:graphicFrameMkLst>
        </pc:graphicFrameChg>
      </pc:sldChg>
      <pc:sldChg chg="new del">
        <pc:chgData name="Matthew Bowes (PBO)" userId="7acc3f3c-04fd-4842-89f7-aa7e57859666" providerId="ADAL" clId="{E980A1C3-F3D1-48D3-9A11-D62D00F9A518}" dt="2021-08-11T09:09:22.851" v="16073" actId="47"/>
        <pc:sldMkLst>
          <pc:docMk/>
          <pc:sldMk cId="1904529700" sldId="357"/>
        </pc:sldMkLst>
      </pc:sldChg>
      <pc:sldChg chg="addSp delSp modSp add del mod">
        <pc:chgData name="Matthew Bowes (PBO)" userId="7acc3f3c-04fd-4842-89f7-aa7e57859666" providerId="ADAL" clId="{E980A1C3-F3D1-48D3-9A11-D62D00F9A518}" dt="2021-08-11T09:08:52.012" v="16068" actId="2696"/>
        <pc:sldMkLst>
          <pc:docMk/>
          <pc:sldMk cId="466325140" sldId="358"/>
        </pc:sldMkLst>
        <pc:spChg chg="mod">
          <ac:chgData name="Matthew Bowes (PBO)" userId="7acc3f3c-04fd-4842-89f7-aa7e57859666" providerId="ADAL" clId="{E980A1C3-F3D1-48D3-9A11-D62D00F9A518}" dt="2021-08-11T09:07:44.085" v="16045" actId="20577"/>
          <ac:spMkLst>
            <pc:docMk/>
            <pc:sldMk cId="466325140" sldId="358"/>
            <ac:spMk id="6" creationId="{00000000-0000-0000-0000-000000000000}"/>
          </ac:spMkLst>
        </pc:spChg>
        <pc:spChg chg="add del">
          <ac:chgData name="Matthew Bowes (PBO)" userId="7acc3f3c-04fd-4842-89f7-aa7e57859666" providerId="ADAL" clId="{E980A1C3-F3D1-48D3-9A11-D62D00F9A518}" dt="2021-08-11T09:04:37.861" v="15900" actId="478"/>
          <ac:spMkLst>
            <pc:docMk/>
            <pc:sldMk cId="466325140" sldId="358"/>
            <ac:spMk id="12" creationId="{5777441F-6BD0-45E2-9D94-9B16532F136A}"/>
          </ac:spMkLst>
        </pc:spChg>
        <pc:spChg chg="del">
          <ac:chgData name="Matthew Bowes (PBO)" userId="7acc3f3c-04fd-4842-89f7-aa7e57859666" providerId="ADAL" clId="{E980A1C3-F3D1-48D3-9A11-D62D00F9A518}" dt="2021-08-11T09:04:40.802" v="15901" actId="478"/>
          <ac:spMkLst>
            <pc:docMk/>
            <pc:sldMk cId="466325140" sldId="358"/>
            <ac:spMk id="13" creationId="{56301B5A-E109-4D7F-8E05-045D6A5465FC}"/>
          </ac:spMkLst>
        </pc:spChg>
        <pc:spChg chg="mod">
          <ac:chgData name="Matthew Bowes (PBO)" userId="7acc3f3c-04fd-4842-89f7-aa7e57859666" providerId="ADAL" clId="{E980A1C3-F3D1-48D3-9A11-D62D00F9A518}" dt="2021-08-11T09:07:05.907" v="15968" actId="14100"/>
          <ac:spMkLst>
            <pc:docMk/>
            <pc:sldMk cId="466325140" sldId="358"/>
            <ac:spMk id="14" creationId="{9E4D936F-5425-49EF-A479-E141168819A8}"/>
          </ac:spMkLst>
        </pc:spChg>
        <pc:spChg chg="mod">
          <ac:chgData name="Matthew Bowes (PBO)" userId="7acc3f3c-04fd-4842-89f7-aa7e57859666" providerId="ADAL" clId="{E980A1C3-F3D1-48D3-9A11-D62D00F9A518}" dt="2021-08-11T09:06:56.393" v="15966" actId="14100"/>
          <ac:spMkLst>
            <pc:docMk/>
            <pc:sldMk cId="466325140" sldId="358"/>
            <ac:spMk id="15" creationId="{707C5006-CF04-4921-B489-8A642B734891}"/>
          </ac:spMkLst>
        </pc:spChg>
        <pc:cxnChg chg="add mod">
          <ac:chgData name="Matthew Bowes (PBO)" userId="7acc3f3c-04fd-4842-89f7-aa7e57859666" providerId="ADAL" clId="{E980A1C3-F3D1-48D3-9A11-D62D00F9A518}" dt="2021-08-11T09:05:57.367" v="15935" actId="692"/>
          <ac:cxnSpMkLst>
            <pc:docMk/>
            <pc:sldMk cId="466325140" sldId="358"/>
            <ac:cxnSpMk id="3" creationId="{A52A16D6-4FCD-4C15-BDC6-678EFB0C1C84}"/>
          </ac:cxnSpMkLst>
        </pc:cxnChg>
      </pc:sldChg>
      <pc:sldChg chg="modSp add mod modTransition">
        <pc:chgData name="Matthew Bowes (PBO)" userId="7acc3f3c-04fd-4842-89f7-aa7e57859666" providerId="ADAL" clId="{E980A1C3-F3D1-48D3-9A11-D62D00F9A518}" dt="2021-08-11T09:12:16.139" v="16175" actId="20577"/>
        <pc:sldMkLst>
          <pc:docMk/>
          <pc:sldMk cId="1067136470" sldId="358"/>
        </pc:sldMkLst>
        <pc:spChg chg="mod">
          <ac:chgData name="Matthew Bowes (PBO)" userId="7acc3f3c-04fd-4842-89f7-aa7e57859666" providerId="ADAL" clId="{E980A1C3-F3D1-48D3-9A11-D62D00F9A518}" dt="2021-08-11T09:12:16.139" v="16175" actId="20577"/>
          <ac:spMkLst>
            <pc:docMk/>
            <pc:sldMk cId="1067136470" sldId="358"/>
            <ac:spMk id="6" creationId="{00000000-0000-0000-0000-000000000000}"/>
          </ac:spMkLst>
        </pc:spChg>
      </pc:sldChg>
      <pc:sldChg chg="delSp add del mod">
        <pc:chgData name="Matthew Bowes (PBO)" userId="7acc3f3c-04fd-4842-89f7-aa7e57859666" providerId="ADAL" clId="{E980A1C3-F3D1-48D3-9A11-D62D00F9A518}" dt="2021-08-11T09:08:52.012" v="16068" actId="2696"/>
        <pc:sldMkLst>
          <pc:docMk/>
          <pc:sldMk cId="1346008555" sldId="359"/>
        </pc:sldMkLst>
        <pc:spChg chg="del">
          <ac:chgData name="Matthew Bowes (PBO)" userId="7acc3f3c-04fd-4842-89f7-aa7e57859666" providerId="ADAL" clId="{E980A1C3-F3D1-48D3-9A11-D62D00F9A518}" dt="2021-08-11T09:07:58.305" v="16048" actId="478"/>
          <ac:spMkLst>
            <pc:docMk/>
            <pc:sldMk cId="1346008555" sldId="359"/>
            <ac:spMk id="14" creationId="{9E4D936F-5425-49EF-A479-E141168819A8}"/>
          </ac:spMkLst>
        </pc:spChg>
        <pc:cxnChg chg="del">
          <ac:chgData name="Matthew Bowes (PBO)" userId="7acc3f3c-04fd-4842-89f7-aa7e57859666" providerId="ADAL" clId="{E980A1C3-F3D1-48D3-9A11-D62D00F9A518}" dt="2021-08-11T09:07:55.254" v="16047" actId="478"/>
          <ac:cxnSpMkLst>
            <pc:docMk/>
            <pc:sldMk cId="1346008555" sldId="359"/>
            <ac:cxnSpMk id="3" creationId="{A52A16D6-4FCD-4C15-BDC6-678EFB0C1C84}"/>
          </ac:cxnSpMkLst>
        </pc:cxnChg>
      </pc:sldChg>
      <pc:sldChg chg="modSp add mod modNotesTx">
        <pc:chgData name="Matthew Bowes (PBO)" userId="7acc3f3c-04fd-4842-89f7-aa7e57859666" providerId="ADAL" clId="{E980A1C3-F3D1-48D3-9A11-D62D00F9A518}" dt="2021-08-11T09:23:42.308" v="17406" actId="20577"/>
        <pc:sldMkLst>
          <pc:docMk/>
          <pc:sldMk cId="4236418857" sldId="359"/>
        </pc:sldMkLst>
        <pc:spChg chg="mod">
          <ac:chgData name="Matthew Bowes (PBO)" userId="7acc3f3c-04fd-4842-89f7-aa7e57859666" providerId="ADAL" clId="{E980A1C3-F3D1-48D3-9A11-D62D00F9A518}" dt="2021-08-11T09:11:53.049" v="16136" actId="20577"/>
          <ac:spMkLst>
            <pc:docMk/>
            <pc:sldMk cId="4236418857" sldId="359"/>
            <ac:spMk id="6" creationId="{00000000-0000-0000-0000-000000000000}"/>
          </ac:spMkLst>
        </pc:spChg>
      </pc:sldChg>
      <pc:sldChg chg="add">
        <pc:chgData name="Matthew Bowes (PBO)" userId="7acc3f3c-04fd-4842-89f7-aa7e57859666" providerId="ADAL" clId="{E980A1C3-F3D1-48D3-9A11-D62D00F9A518}" dt="2021-08-11T09:16:51.347" v="16569"/>
        <pc:sldMkLst>
          <pc:docMk/>
          <pc:sldMk cId="3034390060" sldId="360"/>
        </pc:sldMkLst>
      </pc:sldChg>
      <pc:sldChg chg="add del">
        <pc:chgData name="Matthew Bowes (PBO)" userId="7acc3f3c-04fd-4842-89f7-aa7e57859666" providerId="ADAL" clId="{E980A1C3-F3D1-48D3-9A11-D62D00F9A518}" dt="2021-08-11T09:16:48.260" v="16568" actId="2696"/>
        <pc:sldMkLst>
          <pc:docMk/>
          <pc:sldMk cId="3544220915" sldId="360"/>
        </pc:sldMkLst>
      </pc:sldChg>
      <pc:sldChg chg="add del">
        <pc:chgData name="Matthew Bowes (PBO)" userId="7acc3f3c-04fd-4842-89f7-aa7e57859666" providerId="ADAL" clId="{E980A1C3-F3D1-48D3-9A11-D62D00F9A518}" dt="2021-08-11T09:09:13.532" v="16071" actId="2696"/>
        <pc:sldMkLst>
          <pc:docMk/>
          <pc:sldMk cId="144476210" sldId="361"/>
        </pc:sldMkLst>
      </pc:sldChg>
      <pc:sldChg chg="modSp new del mod ord">
        <pc:chgData name="Matthew Bowes (PBO)" userId="7acc3f3c-04fd-4842-89f7-aa7e57859666" providerId="ADAL" clId="{E980A1C3-F3D1-48D3-9A11-D62D00F9A518}" dt="2021-08-12T00:50:55.932" v="17705" actId="47"/>
        <pc:sldMkLst>
          <pc:docMk/>
          <pc:sldMk cId="1001042795" sldId="361"/>
        </pc:sldMkLst>
        <pc:spChg chg="mod">
          <ac:chgData name="Matthew Bowes (PBO)" userId="7acc3f3c-04fd-4842-89f7-aa7e57859666" providerId="ADAL" clId="{E980A1C3-F3D1-48D3-9A11-D62D00F9A518}" dt="2021-08-11T09:32:55.243" v="17520" actId="20577"/>
          <ac:spMkLst>
            <pc:docMk/>
            <pc:sldMk cId="1001042795" sldId="361"/>
            <ac:spMk id="2" creationId="{7FBC175D-47D8-4BDC-92EE-B6BE985B30C0}"/>
          </ac:spMkLst>
        </pc:spChg>
        <pc:spChg chg="mod">
          <ac:chgData name="Matthew Bowes (PBO)" userId="7acc3f3c-04fd-4842-89f7-aa7e57859666" providerId="ADAL" clId="{E980A1C3-F3D1-48D3-9A11-D62D00F9A518}" dt="2021-08-11T09:14:57.168" v="16329" actId="20577"/>
          <ac:spMkLst>
            <pc:docMk/>
            <pc:sldMk cId="1001042795" sldId="361"/>
            <ac:spMk id="3" creationId="{0CA80853-3B17-46D6-94A6-60CFFFFCA4EB}"/>
          </ac:spMkLst>
        </pc:spChg>
      </pc:sldChg>
      <pc:sldChg chg="add del">
        <pc:chgData name="Matthew Bowes (PBO)" userId="7acc3f3c-04fd-4842-89f7-aa7e57859666" providerId="ADAL" clId="{E980A1C3-F3D1-48D3-9A11-D62D00F9A518}" dt="2021-08-11T09:13:09.217" v="16190"/>
        <pc:sldMkLst>
          <pc:docMk/>
          <pc:sldMk cId="3156369530" sldId="361"/>
        </pc:sldMkLst>
      </pc:sldChg>
      <pc:sldChg chg="modSp add mod">
        <pc:chgData name="Matthew Bowes (PBO)" userId="7acc3f3c-04fd-4842-89f7-aa7e57859666" providerId="ADAL" clId="{E980A1C3-F3D1-48D3-9A11-D62D00F9A518}" dt="2021-08-11T09:16:13.095" v="16518" actId="20577"/>
        <pc:sldMkLst>
          <pc:docMk/>
          <pc:sldMk cId="1132889176" sldId="362"/>
        </pc:sldMkLst>
        <pc:spChg chg="mod">
          <ac:chgData name="Matthew Bowes (PBO)" userId="7acc3f3c-04fd-4842-89f7-aa7e57859666" providerId="ADAL" clId="{E980A1C3-F3D1-48D3-9A11-D62D00F9A518}" dt="2021-08-11T09:16:13.095" v="16518" actId="20577"/>
          <ac:spMkLst>
            <pc:docMk/>
            <pc:sldMk cId="1132889176" sldId="362"/>
            <ac:spMk id="3" creationId="{00000000-0000-0000-0000-000000000000}"/>
          </ac:spMkLst>
        </pc:spChg>
        <pc:spChg chg="mod">
          <ac:chgData name="Matthew Bowes (PBO)" userId="7acc3f3c-04fd-4842-89f7-aa7e57859666" providerId="ADAL" clId="{E980A1C3-F3D1-48D3-9A11-D62D00F9A518}" dt="2021-08-11T09:15:21.934" v="16345" actId="6549"/>
          <ac:spMkLst>
            <pc:docMk/>
            <pc:sldMk cId="1132889176" sldId="362"/>
            <ac:spMk id="9" creationId="{00000000-0000-0000-0000-000000000000}"/>
          </ac:spMkLst>
        </pc:spChg>
      </pc:sldChg>
      <pc:sldChg chg="addSp modSp add mod modAnim">
        <pc:chgData name="Matthew Bowes (PBO)" userId="7acc3f3c-04fd-4842-89f7-aa7e57859666" providerId="ADAL" clId="{E980A1C3-F3D1-48D3-9A11-D62D00F9A518}" dt="2021-08-11T09:33:38.242" v="17592" actId="115"/>
        <pc:sldMkLst>
          <pc:docMk/>
          <pc:sldMk cId="2555343416" sldId="363"/>
        </pc:sldMkLst>
        <pc:spChg chg="mod">
          <ac:chgData name="Matthew Bowes (PBO)" userId="7acc3f3c-04fd-4842-89f7-aa7e57859666" providerId="ADAL" clId="{E980A1C3-F3D1-48D3-9A11-D62D00F9A518}" dt="2021-08-11T09:33:38.242" v="17592" actId="115"/>
          <ac:spMkLst>
            <pc:docMk/>
            <pc:sldMk cId="2555343416" sldId="363"/>
            <ac:spMk id="2" creationId="{7FBC175D-47D8-4BDC-92EE-B6BE985B30C0}"/>
          </ac:spMkLst>
        </pc:spChg>
        <pc:spChg chg="mod">
          <ac:chgData name="Matthew Bowes (PBO)" userId="7acc3f3c-04fd-4842-89f7-aa7e57859666" providerId="ADAL" clId="{E980A1C3-F3D1-48D3-9A11-D62D00F9A518}" dt="2021-08-11T09:21:40.973" v="17179" actId="20577"/>
          <ac:spMkLst>
            <pc:docMk/>
            <pc:sldMk cId="2555343416" sldId="363"/>
            <ac:spMk id="3" creationId="{0CA80853-3B17-46D6-94A6-60CFFFFCA4EB}"/>
          </ac:spMkLst>
        </pc:spChg>
        <pc:spChg chg="add mod ord">
          <ac:chgData name="Matthew Bowes (PBO)" userId="7acc3f3c-04fd-4842-89f7-aa7e57859666" providerId="ADAL" clId="{E980A1C3-F3D1-48D3-9A11-D62D00F9A518}" dt="2021-08-11T09:21:22.883" v="17176" actId="14100"/>
          <ac:spMkLst>
            <pc:docMk/>
            <pc:sldMk cId="2555343416" sldId="363"/>
            <ac:spMk id="4" creationId="{FF531CC1-040A-4A81-94EC-99B02699485F}"/>
          </ac:spMkLst>
        </pc:spChg>
      </pc:sldChg>
      <pc:sldChg chg="add del">
        <pc:chgData name="Matthew Bowes (PBO)" userId="7acc3f3c-04fd-4842-89f7-aa7e57859666" providerId="ADAL" clId="{E980A1C3-F3D1-48D3-9A11-D62D00F9A518}" dt="2021-08-11T09:17:59.430" v="16750" actId="47"/>
        <pc:sldMkLst>
          <pc:docMk/>
          <pc:sldMk cId="420570348" sldId="364"/>
        </pc:sldMkLst>
      </pc:sldChg>
      <pc:sldChg chg="add">
        <pc:chgData name="Matthew Bowes (PBO)" userId="7acc3f3c-04fd-4842-89f7-aa7e57859666" providerId="ADAL" clId="{E980A1C3-F3D1-48D3-9A11-D62D00F9A518}" dt="2021-08-11T09:26:07.925" v="17490"/>
        <pc:sldMkLst>
          <pc:docMk/>
          <pc:sldMk cId="3147055445" sldId="364"/>
        </pc:sldMkLst>
      </pc:sldChg>
      <pc:sldMasterChg chg="addSp modSp mod">
        <pc:chgData name="Matthew Bowes (PBO)" userId="7acc3f3c-04fd-4842-89f7-aa7e57859666" providerId="ADAL" clId="{E980A1C3-F3D1-48D3-9A11-D62D00F9A518}" dt="2021-07-27T01:01:15.148" v="186"/>
        <pc:sldMasterMkLst>
          <pc:docMk/>
          <pc:sldMasterMk cId="2861437620" sldId="2147483648"/>
        </pc:sldMasterMkLst>
        <pc:spChg chg="add mod ord modVis">
          <ac:chgData name="Matthew Bowes (PBO)" userId="7acc3f3c-04fd-4842-89f7-aa7e57859666" providerId="ADAL" clId="{E980A1C3-F3D1-48D3-9A11-D62D00F9A518}" dt="2021-07-27T01:01:15.070" v="124"/>
          <ac:spMkLst>
            <pc:docMk/>
            <pc:sldMasterMk cId="2861437620" sldId="2147483648"/>
            <ac:spMk id="2" creationId="{AC4B88B2-87E5-4851-82FD-DD1F9D536A0B}"/>
          </ac:spMkLst>
        </pc:spChg>
        <pc:spChg chg="add mod ord modVis">
          <ac:chgData name="Matthew Bowes (PBO)" userId="7acc3f3c-04fd-4842-89f7-aa7e57859666" providerId="ADAL" clId="{E980A1C3-F3D1-48D3-9A11-D62D00F9A518}" dt="2021-07-27T01:01:15.148" v="186"/>
          <ac:spMkLst>
            <pc:docMk/>
            <pc:sldMasterMk cId="2861437620" sldId="2147483648"/>
            <ac:spMk id="3" creationId="{472EAB95-4A64-4090-933D-837FD8BD6BFA}"/>
          </ac:spMkLst>
        </pc:spChg>
      </pc:sldMasterChg>
      <pc:sldMasterChg chg="addSp modSp mod">
        <pc:chgData name="Matthew Bowes (PBO)" userId="7acc3f3c-04fd-4842-89f7-aa7e57859666" providerId="ADAL" clId="{E980A1C3-F3D1-48D3-9A11-D62D00F9A518}" dt="2021-07-27T01:01:15.176" v="217"/>
        <pc:sldMasterMkLst>
          <pc:docMk/>
          <pc:sldMasterMk cId="1049470030" sldId="2147483654"/>
        </pc:sldMasterMkLst>
        <pc:spChg chg="add mod ord modVis">
          <ac:chgData name="Matthew Bowes (PBO)" userId="7acc3f3c-04fd-4842-89f7-aa7e57859666" providerId="ADAL" clId="{E980A1C3-F3D1-48D3-9A11-D62D00F9A518}" dt="2021-07-27T01:01:15.101" v="155"/>
          <ac:spMkLst>
            <pc:docMk/>
            <pc:sldMasterMk cId="1049470030" sldId="2147483654"/>
            <ac:spMk id="6" creationId="{5C2C6819-A0A0-4CE4-9811-14CE2C80264B}"/>
          </ac:spMkLst>
        </pc:spChg>
        <pc:spChg chg="add mod ord modVis">
          <ac:chgData name="Matthew Bowes (PBO)" userId="7acc3f3c-04fd-4842-89f7-aa7e57859666" providerId="ADAL" clId="{E980A1C3-F3D1-48D3-9A11-D62D00F9A518}" dt="2021-07-27T01:01:15.176" v="217"/>
          <ac:spMkLst>
            <pc:docMk/>
            <pc:sldMasterMk cId="1049470030" sldId="2147483654"/>
            <ac:spMk id="7" creationId="{C1F24496-1A01-462F-A0EE-DECFFC726115}"/>
          </ac:spMkLst>
        </pc:spChg>
      </pc:sldMasterChg>
    </pc:docChg>
  </pc:docChgLst>
  <pc:docChgLst>
    <pc:chgData name="Matthew Bowes (PBO)" userId="7acc3f3c-04fd-4842-89f7-aa7e57859666" providerId="ADAL" clId="{3E5E8238-D4B9-4909-B444-CA8FC964EF5C}"/>
    <pc:docChg chg="undo redo custSel addSld delSld modSld sldOrd modMainMaster">
      <pc:chgData name="Matthew Bowes (PBO)" userId="7acc3f3c-04fd-4842-89f7-aa7e57859666" providerId="ADAL" clId="{3E5E8238-D4B9-4909-B444-CA8FC964EF5C}" dt="2021-09-14T05:08:23.246" v="10395"/>
      <pc:docMkLst>
        <pc:docMk/>
      </pc:docMkLst>
      <pc:sldChg chg="addSp delSp modSp mod">
        <pc:chgData name="Matthew Bowes (PBO)" userId="7acc3f3c-04fd-4842-89f7-aa7e57859666" providerId="ADAL" clId="{3E5E8238-D4B9-4909-B444-CA8FC964EF5C}" dt="2021-09-10T01:05:47.543" v="7846" actId="1076"/>
        <pc:sldMkLst>
          <pc:docMk/>
          <pc:sldMk cId="4226319986" sldId="315"/>
        </pc:sldMkLst>
        <pc:spChg chg="mod">
          <ac:chgData name="Matthew Bowes (PBO)" userId="7acc3f3c-04fd-4842-89f7-aa7e57859666" providerId="ADAL" clId="{3E5E8238-D4B9-4909-B444-CA8FC964EF5C}" dt="2021-09-09T03:57:31.277" v="3898" actId="313"/>
          <ac:spMkLst>
            <pc:docMk/>
            <pc:sldMk cId="4226319986" sldId="315"/>
            <ac:spMk id="6" creationId="{00000000-0000-0000-0000-000000000000}"/>
          </ac:spMkLst>
        </pc:spChg>
        <pc:spChg chg="add mod">
          <ac:chgData name="Matthew Bowes (PBO)" userId="7acc3f3c-04fd-4842-89f7-aa7e57859666" providerId="ADAL" clId="{3E5E8238-D4B9-4909-B444-CA8FC964EF5C}" dt="2021-09-10T01:04:51.815" v="7840"/>
          <ac:spMkLst>
            <pc:docMk/>
            <pc:sldMk cId="4226319986" sldId="315"/>
            <ac:spMk id="11" creationId="{67690EE6-D2A9-4093-8EB1-04806606AFF8}"/>
          </ac:spMkLst>
        </pc:spChg>
        <pc:spChg chg="add mod">
          <ac:chgData name="Matthew Bowes (PBO)" userId="7acc3f3c-04fd-4842-89f7-aa7e57859666" providerId="ADAL" clId="{3E5E8238-D4B9-4909-B444-CA8FC964EF5C}" dt="2021-09-10T01:05:15.520" v="7843" actId="207"/>
          <ac:spMkLst>
            <pc:docMk/>
            <pc:sldMk cId="4226319986" sldId="315"/>
            <ac:spMk id="12" creationId="{11EF9184-E8F9-4C05-9660-1B080F6D6AF2}"/>
          </ac:spMkLst>
        </pc:spChg>
        <pc:spChg chg="add mod">
          <ac:chgData name="Matthew Bowes (PBO)" userId="7acc3f3c-04fd-4842-89f7-aa7e57859666" providerId="ADAL" clId="{3E5E8238-D4B9-4909-B444-CA8FC964EF5C}" dt="2021-09-10T01:05:47.543" v="7846" actId="1076"/>
          <ac:spMkLst>
            <pc:docMk/>
            <pc:sldMk cId="4226319986" sldId="315"/>
            <ac:spMk id="13" creationId="{525C164B-F7C9-4E28-A887-C8C89EB02E4C}"/>
          </ac:spMkLst>
        </pc:spChg>
        <pc:spChg chg="del">
          <ac:chgData name="Matthew Bowes (PBO)" userId="7acc3f3c-04fd-4842-89f7-aa7e57859666" providerId="ADAL" clId="{3E5E8238-D4B9-4909-B444-CA8FC964EF5C}" dt="2021-09-10T01:04:45.779" v="7839" actId="478"/>
          <ac:spMkLst>
            <pc:docMk/>
            <pc:sldMk cId="4226319986" sldId="315"/>
            <ac:spMk id="19" creationId="{25AB5602-7764-4635-A4F2-9E9EFF17C480}"/>
          </ac:spMkLst>
        </pc:spChg>
        <pc:spChg chg="del">
          <ac:chgData name="Matthew Bowes (PBO)" userId="7acc3f3c-04fd-4842-89f7-aa7e57859666" providerId="ADAL" clId="{3E5E8238-D4B9-4909-B444-CA8FC964EF5C}" dt="2021-09-10T01:05:11.512" v="7841" actId="478"/>
          <ac:spMkLst>
            <pc:docMk/>
            <pc:sldMk cId="4226319986" sldId="315"/>
            <ac:spMk id="20" creationId="{08D31E1A-8322-4C6E-89B8-8D41B9FE6732}"/>
          </ac:spMkLst>
        </pc:spChg>
      </pc:sldChg>
      <pc:sldChg chg="addSp delSp modSp mod">
        <pc:chgData name="Matthew Bowes (PBO)" userId="7acc3f3c-04fd-4842-89f7-aa7e57859666" providerId="ADAL" clId="{3E5E8238-D4B9-4909-B444-CA8FC964EF5C}" dt="2021-09-10T01:05:50.486" v="7847"/>
        <pc:sldMkLst>
          <pc:docMk/>
          <pc:sldMk cId="102493977" sldId="316"/>
        </pc:sldMkLst>
        <pc:spChg chg="mod">
          <ac:chgData name="Matthew Bowes (PBO)" userId="7acc3f3c-04fd-4842-89f7-aa7e57859666" providerId="ADAL" clId="{3E5E8238-D4B9-4909-B444-CA8FC964EF5C}" dt="2021-09-09T03:58:22.852" v="3902" actId="114"/>
          <ac:spMkLst>
            <pc:docMk/>
            <pc:sldMk cId="102493977" sldId="316"/>
            <ac:spMk id="6" creationId="{00000000-0000-0000-0000-000000000000}"/>
          </ac:spMkLst>
        </pc:spChg>
        <pc:spChg chg="add del mod">
          <ac:chgData name="Matthew Bowes (PBO)" userId="7acc3f3c-04fd-4842-89f7-aa7e57859666" providerId="ADAL" clId="{3E5E8238-D4B9-4909-B444-CA8FC964EF5C}" dt="2021-09-09T04:17:20.866" v="4536" actId="478"/>
          <ac:spMkLst>
            <pc:docMk/>
            <pc:sldMk cId="102493977" sldId="316"/>
            <ac:spMk id="13" creationId="{A34F7BC6-633D-44D3-8867-292A190907E8}"/>
          </ac:spMkLst>
        </pc:spChg>
        <pc:spChg chg="add mod">
          <ac:chgData name="Matthew Bowes (PBO)" userId="7acc3f3c-04fd-4842-89f7-aa7e57859666" providerId="ADAL" clId="{3E5E8238-D4B9-4909-B444-CA8FC964EF5C}" dt="2021-09-10T01:05:50.486" v="7847"/>
          <ac:spMkLst>
            <pc:docMk/>
            <pc:sldMk cId="102493977" sldId="316"/>
            <ac:spMk id="13" creationId="{B1469639-F954-43B2-B4D5-2C4A2CE3B2C2}"/>
          </ac:spMkLst>
        </pc:spChg>
        <pc:spChg chg="add mod ord">
          <ac:chgData name="Matthew Bowes (PBO)" userId="7acc3f3c-04fd-4842-89f7-aa7e57859666" providerId="ADAL" clId="{3E5E8238-D4B9-4909-B444-CA8FC964EF5C}" dt="2021-09-09T04:19:07.105" v="4553" actId="167"/>
          <ac:spMkLst>
            <pc:docMk/>
            <pc:sldMk cId="102493977" sldId="316"/>
            <ac:spMk id="14" creationId="{08D1CDA2-3F79-4A72-82C4-F5FE74DDABE4}"/>
          </ac:spMkLst>
        </pc:spChg>
        <pc:spChg chg="del">
          <ac:chgData name="Matthew Bowes (PBO)" userId="7acc3f3c-04fd-4842-89f7-aa7e57859666" providerId="ADAL" clId="{3E5E8238-D4B9-4909-B444-CA8FC964EF5C}" dt="2021-09-10T01:05:34.787" v="7844" actId="21"/>
          <ac:spMkLst>
            <pc:docMk/>
            <pc:sldMk cId="102493977" sldId="316"/>
            <ac:spMk id="19" creationId="{34BB0679-AB1C-4306-A200-7B835EE7591D}"/>
          </ac:spMkLst>
        </pc:spChg>
        <pc:graphicFrameChg chg="mod">
          <ac:chgData name="Matthew Bowes (PBO)" userId="7acc3f3c-04fd-4842-89f7-aa7e57859666" providerId="ADAL" clId="{3E5E8238-D4B9-4909-B444-CA8FC964EF5C}" dt="2021-09-07T07:12:46.318" v="3797" actId="1035"/>
          <ac:graphicFrameMkLst>
            <pc:docMk/>
            <pc:sldMk cId="102493977" sldId="316"/>
            <ac:graphicFrameMk id="7" creationId="{EA32BF0F-CB46-4C4A-AD13-08125C508CFA}"/>
          </ac:graphicFrameMkLst>
        </pc:graphicFrameChg>
        <pc:graphicFrameChg chg="del mod">
          <ac:chgData name="Matthew Bowes (PBO)" userId="7acc3f3c-04fd-4842-89f7-aa7e57859666" providerId="ADAL" clId="{3E5E8238-D4B9-4909-B444-CA8FC964EF5C}" dt="2021-09-07T07:14:19.532" v="3811" actId="478"/>
          <ac:graphicFrameMkLst>
            <pc:docMk/>
            <pc:sldMk cId="102493977" sldId="316"/>
            <ac:graphicFrameMk id="9" creationId="{00CDBB10-F8D1-4B02-AA6D-CFCA9B309667}"/>
          </ac:graphicFrameMkLst>
        </pc:graphicFrameChg>
        <pc:graphicFrameChg chg="add mod">
          <ac:chgData name="Matthew Bowes (PBO)" userId="7acc3f3c-04fd-4842-89f7-aa7e57859666" providerId="ADAL" clId="{3E5E8238-D4B9-4909-B444-CA8FC964EF5C}" dt="2021-09-07T07:15:02.923" v="3821" actId="1036"/>
          <ac:graphicFrameMkLst>
            <pc:docMk/>
            <pc:sldMk cId="102493977" sldId="316"/>
            <ac:graphicFrameMk id="12" creationId="{ABDECC82-CAA2-4389-B4F9-423881C9A64B}"/>
          </ac:graphicFrameMkLst>
        </pc:graphicFrameChg>
        <pc:graphicFrameChg chg="mod">
          <ac:chgData name="Matthew Bowes (PBO)" userId="7acc3f3c-04fd-4842-89f7-aa7e57859666" providerId="ADAL" clId="{3E5E8238-D4B9-4909-B444-CA8FC964EF5C}" dt="2021-09-07T07:11:32.914" v="3789"/>
          <ac:graphicFrameMkLst>
            <pc:docMk/>
            <pc:sldMk cId="102493977" sldId="316"/>
            <ac:graphicFrameMk id="20" creationId="{9BA5CA93-24A2-4B03-B475-6B0A1068C3CE}"/>
          </ac:graphicFrameMkLst>
        </pc:graphicFrameChg>
      </pc:sldChg>
      <pc:sldChg chg="addSp delSp modSp mod">
        <pc:chgData name="Matthew Bowes (PBO)" userId="7acc3f3c-04fd-4842-89f7-aa7e57859666" providerId="ADAL" clId="{3E5E8238-D4B9-4909-B444-CA8FC964EF5C}" dt="2021-09-12T23:23:30.524" v="8678" actId="1035"/>
        <pc:sldMkLst>
          <pc:docMk/>
          <pc:sldMk cId="2989057856" sldId="317"/>
        </pc:sldMkLst>
        <pc:spChg chg="mod">
          <ac:chgData name="Matthew Bowes (PBO)" userId="7acc3f3c-04fd-4842-89f7-aa7e57859666" providerId="ADAL" clId="{3E5E8238-D4B9-4909-B444-CA8FC964EF5C}" dt="2021-09-09T04:00:45.086" v="3923"/>
          <ac:spMkLst>
            <pc:docMk/>
            <pc:sldMk cId="2989057856" sldId="317"/>
            <ac:spMk id="6" creationId="{00000000-0000-0000-0000-000000000000}"/>
          </ac:spMkLst>
        </pc:spChg>
        <pc:spChg chg="add mod">
          <ac:chgData name="Matthew Bowes (PBO)" userId="7acc3f3c-04fd-4842-89f7-aa7e57859666" providerId="ADAL" clId="{3E5E8238-D4B9-4909-B444-CA8FC964EF5C}" dt="2021-09-12T23:21:13.869" v="8637"/>
          <ac:spMkLst>
            <pc:docMk/>
            <pc:sldMk cId="2989057856" sldId="317"/>
            <ac:spMk id="9" creationId="{154CF4BF-DF45-4EDB-B958-B929E46415D2}"/>
          </ac:spMkLst>
        </pc:spChg>
        <pc:spChg chg="del">
          <ac:chgData name="Matthew Bowes (PBO)" userId="7acc3f3c-04fd-4842-89f7-aa7e57859666" providerId="ADAL" clId="{3E5E8238-D4B9-4909-B444-CA8FC964EF5C}" dt="2021-09-12T23:21:13.395" v="8636" actId="478"/>
          <ac:spMkLst>
            <pc:docMk/>
            <pc:sldMk cId="2989057856" sldId="317"/>
            <ac:spMk id="11" creationId="{71130410-FC0E-4F6B-9971-A60DE1185EE5}"/>
          </ac:spMkLst>
        </pc:spChg>
        <pc:spChg chg="add mod">
          <ac:chgData name="Matthew Bowes (PBO)" userId="7acc3f3c-04fd-4842-89f7-aa7e57859666" providerId="ADAL" clId="{3E5E8238-D4B9-4909-B444-CA8FC964EF5C}" dt="2021-09-12T23:23:30.524" v="8678" actId="1035"/>
          <ac:spMkLst>
            <pc:docMk/>
            <pc:sldMk cId="2989057856" sldId="317"/>
            <ac:spMk id="12" creationId="{4DFCC7AA-24BB-48A1-AF78-9E8CCF0F3EF7}"/>
          </ac:spMkLst>
        </pc:spChg>
        <pc:graphicFrameChg chg="add del mod">
          <ac:chgData name="Matthew Bowes (PBO)" userId="7acc3f3c-04fd-4842-89f7-aa7e57859666" providerId="ADAL" clId="{3E5E8238-D4B9-4909-B444-CA8FC964EF5C}" dt="2021-09-12T23:20:06.225" v="8624"/>
          <ac:graphicFrameMkLst>
            <pc:docMk/>
            <pc:sldMk cId="2989057856" sldId="317"/>
            <ac:graphicFrameMk id="7" creationId="{A97B9F6C-7701-4B71-8455-1E817DC0F463}"/>
          </ac:graphicFrameMkLst>
        </pc:graphicFrameChg>
        <pc:graphicFrameChg chg="add mod">
          <ac:chgData name="Matthew Bowes (PBO)" userId="7acc3f3c-04fd-4842-89f7-aa7e57859666" providerId="ADAL" clId="{3E5E8238-D4B9-4909-B444-CA8FC964EF5C}" dt="2021-09-12T23:21:24.409" v="8638"/>
          <ac:graphicFrameMkLst>
            <pc:docMk/>
            <pc:sldMk cId="2989057856" sldId="317"/>
            <ac:graphicFrameMk id="8" creationId="{58376965-DFC7-4195-9D04-0977C748E8E2}"/>
          </ac:graphicFrameMkLst>
        </pc:graphicFrameChg>
        <pc:graphicFrameChg chg="add del mod">
          <ac:chgData name="Matthew Bowes (PBO)" userId="7acc3f3c-04fd-4842-89f7-aa7e57859666" providerId="ADAL" clId="{3E5E8238-D4B9-4909-B444-CA8FC964EF5C}" dt="2021-09-12T23:21:10.614" v="8635" actId="478"/>
          <ac:graphicFrameMkLst>
            <pc:docMk/>
            <pc:sldMk cId="2989057856" sldId="317"/>
            <ac:graphicFrameMk id="13" creationId="{AB758B6F-65DE-4BA7-9852-4D7245A2FAEA}"/>
          </ac:graphicFrameMkLst>
        </pc:graphicFrameChg>
      </pc:sldChg>
      <pc:sldChg chg="del">
        <pc:chgData name="Matthew Bowes (PBO)" userId="7acc3f3c-04fd-4842-89f7-aa7e57859666" providerId="ADAL" clId="{3E5E8238-D4B9-4909-B444-CA8FC964EF5C}" dt="2021-09-12T23:14:30.476" v="8551" actId="47"/>
        <pc:sldMkLst>
          <pc:docMk/>
          <pc:sldMk cId="3458007429" sldId="321"/>
        </pc:sldMkLst>
      </pc:sldChg>
      <pc:sldChg chg="addSp delSp modSp mod modTransition">
        <pc:chgData name="Matthew Bowes (PBO)" userId="7acc3f3c-04fd-4842-89f7-aa7e57859666" providerId="ADAL" clId="{3E5E8238-D4B9-4909-B444-CA8FC964EF5C}" dt="2021-08-23T06:03:15.055" v="317"/>
        <pc:sldMkLst>
          <pc:docMk/>
          <pc:sldMk cId="3611371862" sldId="323"/>
        </pc:sldMkLst>
        <pc:spChg chg="add mod">
          <ac:chgData name="Matthew Bowes (PBO)" userId="7acc3f3c-04fd-4842-89f7-aa7e57859666" providerId="ADAL" clId="{3E5E8238-D4B9-4909-B444-CA8FC964EF5C}" dt="2021-08-23T06:00:13.077" v="193" actId="14100"/>
          <ac:spMkLst>
            <pc:docMk/>
            <pc:sldMk cId="3611371862" sldId="323"/>
            <ac:spMk id="9" creationId="{ECD3B329-6B85-459B-A12C-36F8085F0711}"/>
          </ac:spMkLst>
        </pc:spChg>
        <pc:spChg chg="del">
          <ac:chgData name="Matthew Bowes (PBO)" userId="7acc3f3c-04fd-4842-89f7-aa7e57859666" providerId="ADAL" clId="{3E5E8238-D4B9-4909-B444-CA8FC964EF5C}" dt="2021-08-23T05:58:30.466" v="168" actId="478"/>
          <ac:spMkLst>
            <pc:docMk/>
            <pc:sldMk cId="3611371862" sldId="323"/>
            <ac:spMk id="14" creationId="{9E4D936F-5425-49EF-A479-E141168819A8}"/>
          </ac:spMkLst>
        </pc:spChg>
        <pc:spChg chg="add mod">
          <ac:chgData name="Matthew Bowes (PBO)" userId="7acc3f3c-04fd-4842-89f7-aa7e57859666" providerId="ADAL" clId="{3E5E8238-D4B9-4909-B444-CA8FC964EF5C}" dt="2021-08-23T05:59:25.403" v="179" actId="20577"/>
          <ac:spMkLst>
            <pc:docMk/>
            <pc:sldMk cId="3611371862" sldId="323"/>
            <ac:spMk id="15" creationId="{C7864725-8D17-4360-BF37-C7E103A51FFF}"/>
          </ac:spMkLst>
        </pc:spChg>
        <pc:spChg chg="del">
          <ac:chgData name="Matthew Bowes (PBO)" userId="7acc3f3c-04fd-4842-89f7-aa7e57859666" providerId="ADAL" clId="{3E5E8238-D4B9-4909-B444-CA8FC964EF5C}" dt="2021-08-23T05:59:05.505" v="175" actId="478"/>
          <ac:spMkLst>
            <pc:docMk/>
            <pc:sldMk cId="3611371862" sldId="323"/>
            <ac:spMk id="16" creationId="{A9CF6686-C1C5-42AB-AF1E-AC83B093F1E9}"/>
          </ac:spMkLst>
        </pc:spChg>
        <pc:cxnChg chg="add mod">
          <ac:chgData name="Matthew Bowes (PBO)" userId="7acc3f3c-04fd-4842-89f7-aa7e57859666" providerId="ADAL" clId="{3E5E8238-D4B9-4909-B444-CA8FC964EF5C}" dt="2021-08-23T05:59:05.868" v="176"/>
          <ac:cxnSpMkLst>
            <pc:docMk/>
            <pc:sldMk cId="3611371862" sldId="323"/>
            <ac:cxnSpMk id="17" creationId="{AD295616-A846-4D2D-8E79-73A68E8A06D9}"/>
          </ac:cxnSpMkLst>
        </pc:cxnChg>
      </pc:sldChg>
      <pc:sldChg chg="del">
        <pc:chgData name="Matthew Bowes (PBO)" userId="7acc3f3c-04fd-4842-89f7-aa7e57859666" providerId="ADAL" clId="{3E5E8238-D4B9-4909-B444-CA8FC964EF5C}" dt="2021-09-07T06:39:05.146" v="3458" actId="47"/>
        <pc:sldMkLst>
          <pc:docMk/>
          <pc:sldMk cId="1437319326" sldId="324"/>
        </pc:sldMkLst>
      </pc:sldChg>
      <pc:sldChg chg="addSp delSp modSp mod delAnim modAnim">
        <pc:chgData name="Matthew Bowes (PBO)" userId="7acc3f3c-04fd-4842-89f7-aa7e57859666" providerId="ADAL" clId="{3E5E8238-D4B9-4909-B444-CA8FC964EF5C}" dt="2021-09-10T02:19:39.324" v="7861"/>
        <pc:sldMkLst>
          <pc:docMk/>
          <pc:sldMk cId="516529257" sldId="325"/>
        </pc:sldMkLst>
        <pc:spChg chg="ord">
          <ac:chgData name="Matthew Bowes (PBO)" userId="7acc3f3c-04fd-4842-89f7-aa7e57859666" providerId="ADAL" clId="{3E5E8238-D4B9-4909-B444-CA8FC964EF5C}" dt="2021-09-07T07:19:27.848" v="3835" actId="167"/>
          <ac:spMkLst>
            <pc:docMk/>
            <pc:sldMk cId="516529257" sldId="325"/>
            <ac:spMk id="2" creationId="{128FF90C-D839-47B8-85D7-DC76743BDCD6}"/>
          </ac:spMkLst>
        </pc:spChg>
        <pc:spChg chg="del">
          <ac:chgData name="Matthew Bowes (PBO)" userId="7acc3f3c-04fd-4842-89f7-aa7e57859666" providerId="ADAL" clId="{3E5E8238-D4B9-4909-B444-CA8FC964EF5C}" dt="2021-08-23T06:57:28.908" v="364" actId="478"/>
          <ac:spMkLst>
            <pc:docMk/>
            <pc:sldMk cId="516529257" sldId="325"/>
            <ac:spMk id="9" creationId="{F170AF20-892F-48AA-8627-E0AFA15A6253}"/>
          </ac:spMkLst>
        </pc:spChg>
        <pc:spChg chg="mod">
          <ac:chgData name="Matthew Bowes (PBO)" userId="7acc3f3c-04fd-4842-89f7-aa7e57859666" providerId="ADAL" clId="{3E5E8238-D4B9-4909-B444-CA8FC964EF5C}" dt="2021-09-07T07:18:02.433" v="3832" actId="14100"/>
          <ac:spMkLst>
            <pc:docMk/>
            <pc:sldMk cId="516529257" sldId="325"/>
            <ac:spMk id="12" creationId="{F170AF20-892F-48AA-8627-E0AFA15A6253}"/>
          </ac:spMkLst>
        </pc:spChg>
        <pc:spChg chg="mod">
          <ac:chgData name="Matthew Bowes (PBO)" userId="7acc3f3c-04fd-4842-89f7-aa7e57859666" providerId="ADAL" clId="{3E5E8238-D4B9-4909-B444-CA8FC964EF5C}" dt="2021-09-07T07:17:49.294" v="3830" actId="404"/>
          <ac:spMkLst>
            <pc:docMk/>
            <pc:sldMk cId="516529257" sldId="325"/>
            <ac:spMk id="13" creationId="{2EFC9EBC-10F9-4487-A57E-5AA7E6D4655A}"/>
          </ac:spMkLst>
        </pc:spChg>
        <pc:spChg chg="mod ord">
          <ac:chgData name="Matthew Bowes (PBO)" userId="7acc3f3c-04fd-4842-89f7-aa7e57859666" providerId="ADAL" clId="{3E5E8238-D4B9-4909-B444-CA8FC964EF5C}" dt="2021-09-07T07:19:27.848" v="3835" actId="167"/>
          <ac:spMkLst>
            <pc:docMk/>
            <pc:sldMk cId="516529257" sldId="325"/>
            <ac:spMk id="15" creationId="{337B048D-E45F-488F-97C4-5B31B5F655D6}"/>
          </ac:spMkLst>
        </pc:spChg>
        <pc:spChg chg="add mod">
          <ac:chgData name="Matthew Bowes (PBO)" userId="7acc3f3c-04fd-4842-89f7-aa7e57859666" providerId="ADAL" clId="{3E5E8238-D4B9-4909-B444-CA8FC964EF5C}" dt="2021-09-07T07:17:49.294" v="3830" actId="404"/>
          <ac:spMkLst>
            <pc:docMk/>
            <pc:sldMk cId="516529257" sldId="325"/>
            <ac:spMk id="19" creationId="{CEF89B28-2162-4BB3-ACB5-2A6DC200E3B5}"/>
          </ac:spMkLst>
        </pc:spChg>
        <pc:spChg chg="add mod">
          <ac:chgData name="Matthew Bowes (PBO)" userId="7acc3f3c-04fd-4842-89f7-aa7e57859666" providerId="ADAL" clId="{3E5E8238-D4B9-4909-B444-CA8FC964EF5C}" dt="2021-09-10T02:18:44.864" v="7860" actId="1038"/>
          <ac:spMkLst>
            <pc:docMk/>
            <pc:sldMk cId="516529257" sldId="325"/>
            <ac:spMk id="21" creationId="{9F0E76A9-3ECC-4BB8-8A56-818B2CAD6004}"/>
          </ac:spMkLst>
        </pc:spChg>
        <pc:spChg chg="add del mod">
          <ac:chgData name="Matthew Bowes (PBO)" userId="7acc3f3c-04fd-4842-89f7-aa7e57859666" providerId="ADAL" clId="{3E5E8238-D4B9-4909-B444-CA8FC964EF5C}" dt="2021-09-10T02:18:34.822" v="7852" actId="478"/>
          <ac:spMkLst>
            <pc:docMk/>
            <pc:sldMk cId="516529257" sldId="325"/>
            <ac:spMk id="22" creationId="{A72BB813-B7DE-47CA-91CF-EEB7FB08AEEB}"/>
          </ac:spMkLst>
        </pc:spChg>
        <pc:graphicFrameChg chg="mod">
          <ac:chgData name="Matthew Bowes (PBO)" userId="7acc3f3c-04fd-4842-89f7-aa7e57859666" providerId="ADAL" clId="{3E5E8238-D4B9-4909-B444-CA8FC964EF5C}" dt="2021-09-07T07:19:15.583" v="3833" actId="167"/>
          <ac:graphicFrameMkLst>
            <pc:docMk/>
            <pc:sldMk cId="516529257" sldId="325"/>
            <ac:graphicFrameMk id="14" creationId="{00194468-42BD-45A7-8391-A9C87C74CEDF}"/>
          </ac:graphicFrameMkLst>
        </pc:graphicFrameChg>
        <pc:cxnChg chg="add mod">
          <ac:chgData name="Matthew Bowes (PBO)" userId="7acc3f3c-04fd-4842-89f7-aa7e57859666" providerId="ADAL" clId="{3E5E8238-D4B9-4909-B444-CA8FC964EF5C}" dt="2021-08-23T07:17:36.852" v="821" actId="208"/>
          <ac:cxnSpMkLst>
            <pc:docMk/>
            <pc:sldMk cId="516529257" sldId="325"/>
            <ac:cxnSpMk id="4" creationId="{8794B19D-7F7F-4D3B-8991-73EB54451FF9}"/>
          </ac:cxnSpMkLst>
        </pc:cxnChg>
        <pc:cxnChg chg="add mod">
          <ac:chgData name="Matthew Bowes (PBO)" userId="7acc3f3c-04fd-4842-89f7-aa7e57859666" providerId="ADAL" clId="{3E5E8238-D4B9-4909-B444-CA8FC964EF5C}" dt="2021-08-23T07:17:36.852" v="821" actId="208"/>
          <ac:cxnSpMkLst>
            <pc:docMk/>
            <pc:sldMk cId="516529257" sldId="325"/>
            <ac:cxnSpMk id="20" creationId="{B49B1F40-20A1-442A-B4BF-92D1E513F6D2}"/>
          </ac:cxnSpMkLst>
        </pc:cxnChg>
        <pc:cxnChg chg="add del mod">
          <ac:chgData name="Matthew Bowes (PBO)" userId="7acc3f3c-04fd-4842-89f7-aa7e57859666" providerId="ADAL" clId="{3E5E8238-D4B9-4909-B444-CA8FC964EF5C}" dt="2021-08-23T07:15:47.577" v="812" actId="478"/>
          <ac:cxnSpMkLst>
            <pc:docMk/>
            <pc:sldMk cId="516529257" sldId="325"/>
            <ac:cxnSpMk id="23" creationId="{3DBEEBEB-5F1F-4537-8585-2E75DABB5C66}"/>
          </ac:cxnSpMkLst>
        </pc:cxnChg>
      </pc:sldChg>
      <pc:sldChg chg="del">
        <pc:chgData name="Matthew Bowes (PBO)" userId="7acc3f3c-04fd-4842-89f7-aa7e57859666" providerId="ADAL" clId="{3E5E8238-D4B9-4909-B444-CA8FC964EF5C}" dt="2021-09-12T23:14:30.476" v="8551" actId="47"/>
        <pc:sldMkLst>
          <pc:docMk/>
          <pc:sldMk cId="3018017773" sldId="326"/>
        </pc:sldMkLst>
      </pc:sldChg>
      <pc:sldChg chg="addSp modSp del mod">
        <pc:chgData name="Matthew Bowes (PBO)" userId="7acc3f3c-04fd-4842-89f7-aa7e57859666" providerId="ADAL" clId="{3E5E8238-D4B9-4909-B444-CA8FC964EF5C}" dt="2021-09-06T23:01:33.867" v="1537" actId="47"/>
        <pc:sldMkLst>
          <pc:docMk/>
          <pc:sldMk cId="1546458603" sldId="327"/>
        </pc:sldMkLst>
        <pc:cxnChg chg="add mod">
          <ac:chgData name="Matthew Bowes (PBO)" userId="7acc3f3c-04fd-4842-89f7-aa7e57859666" providerId="ADAL" clId="{3E5E8238-D4B9-4909-B444-CA8FC964EF5C}" dt="2021-08-24T06:08:13.635" v="1115" actId="1076"/>
          <ac:cxnSpMkLst>
            <pc:docMk/>
            <pc:sldMk cId="1546458603" sldId="327"/>
            <ac:cxnSpMk id="3" creationId="{17661E87-1E15-4A4C-B772-E3A0EE563807}"/>
          </ac:cxnSpMkLst>
        </pc:cxnChg>
      </pc:sldChg>
      <pc:sldChg chg="addSp delSp modSp mod modTransition">
        <pc:chgData name="Matthew Bowes (PBO)" userId="7acc3f3c-04fd-4842-89f7-aa7e57859666" providerId="ADAL" clId="{3E5E8238-D4B9-4909-B444-CA8FC964EF5C}" dt="2021-09-10T01:04:07.092" v="7838" actId="255"/>
        <pc:sldMkLst>
          <pc:docMk/>
          <pc:sldMk cId="1568518088" sldId="340"/>
        </pc:sldMkLst>
        <pc:spChg chg="mod">
          <ac:chgData name="Matthew Bowes (PBO)" userId="7acc3f3c-04fd-4842-89f7-aa7e57859666" providerId="ADAL" clId="{3E5E8238-D4B9-4909-B444-CA8FC964EF5C}" dt="2021-09-09T04:04:54.616" v="3982" actId="20577"/>
          <ac:spMkLst>
            <pc:docMk/>
            <pc:sldMk cId="1568518088" sldId="340"/>
            <ac:spMk id="6" creationId="{00000000-0000-0000-0000-000000000000}"/>
          </ac:spMkLst>
        </pc:spChg>
        <pc:spChg chg="del">
          <ac:chgData name="Matthew Bowes (PBO)" userId="7acc3f3c-04fd-4842-89f7-aa7e57859666" providerId="ADAL" clId="{3E5E8238-D4B9-4909-B444-CA8FC964EF5C}" dt="2021-09-07T07:17:28.114" v="3828" actId="478"/>
          <ac:spMkLst>
            <pc:docMk/>
            <pc:sldMk cId="1568518088" sldId="340"/>
            <ac:spMk id="16" creationId="{157150C6-2B6F-426B-BC02-5E7D0C0A32F8}"/>
          </ac:spMkLst>
        </pc:spChg>
        <pc:spChg chg="del">
          <ac:chgData name="Matthew Bowes (PBO)" userId="7acc3f3c-04fd-4842-89f7-aa7e57859666" providerId="ADAL" clId="{3E5E8238-D4B9-4909-B444-CA8FC964EF5C}" dt="2021-09-07T07:17:28.114" v="3828" actId="478"/>
          <ac:spMkLst>
            <pc:docMk/>
            <pc:sldMk cId="1568518088" sldId="340"/>
            <ac:spMk id="21" creationId="{06CFD941-8AA6-4479-86E5-BA9D6FDA551B}"/>
          </ac:spMkLst>
        </pc:spChg>
        <pc:spChg chg="add mod">
          <ac:chgData name="Matthew Bowes (PBO)" userId="7acc3f3c-04fd-4842-89f7-aa7e57859666" providerId="ADAL" clId="{3E5E8238-D4B9-4909-B444-CA8FC964EF5C}" dt="2021-09-10T01:04:07.092" v="7838" actId="255"/>
          <ac:spMkLst>
            <pc:docMk/>
            <pc:sldMk cId="1568518088" sldId="340"/>
            <ac:spMk id="24" creationId="{CC65C7D4-3DE9-41FB-8971-F277592C10CB}"/>
          </ac:spMkLst>
        </pc:spChg>
        <pc:spChg chg="del">
          <ac:chgData name="Matthew Bowes (PBO)" userId="7acc3f3c-04fd-4842-89f7-aa7e57859666" providerId="ADAL" clId="{3E5E8238-D4B9-4909-B444-CA8FC964EF5C}" dt="2021-09-07T07:17:28.114" v="3828" actId="478"/>
          <ac:spMkLst>
            <pc:docMk/>
            <pc:sldMk cId="1568518088" sldId="340"/>
            <ac:spMk id="25" creationId="{6685217C-54B0-4E5B-BD67-8E20BB713FD1}"/>
          </ac:spMkLst>
        </pc:spChg>
        <pc:spChg chg="add mod">
          <ac:chgData name="Matthew Bowes (PBO)" userId="7acc3f3c-04fd-4842-89f7-aa7e57859666" providerId="ADAL" clId="{3E5E8238-D4B9-4909-B444-CA8FC964EF5C}" dt="2021-09-10T01:04:07.092" v="7838" actId="255"/>
          <ac:spMkLst>
            <pc:docMk/>
            <pc:sldMk cId="1568518088" sldId="340"/>
            <ac:spMk id="27" creationId="{C2E1DA54-A307-4F75-8649-55BEEEDBF475}"/>
          </ac:spMkLst>
        </pc:spChg>
        <pc:spChg chg="del">
          <ac:chgData name="Matthew Bowes (PBO)" userId="7acc3f3c-04fd-4842-89f7-aa7e57859666" providerId="ADAL" clId="{3E5E8238-D4B9-4909-B444-CA8FC964EF5C}" dt="2021-09-07T07:17:28.114" v="3828" actId="478"/>
          <ac:spMkLst>
            <pc:docMk/>
            <pc:sldMk cId="1568518088" sldId="340"/>
            <ac:spMk id="29" creationId="{EB76CD56-0763-4975-BCC7-D4B553A017AF}"/>
          </ac:spMkLst>
        </pc:spChg>
        <pc:spChg chg="add mod">
          <ac:chgData name="Matthew Bowes (PBO)" userId="7acc3f3c-04fd-4842-89f7-aa7e57859666" providerId="ADAL" clId="{3E5E8238-D4B9-4909-B444-CA8FC964EF5C}" dt="2021-09-10T01:04:07.092" v="7838" actId="255"/>
          <ac:spMkLst>
            <pc:docMk/>
            <pc:sldMk cId="1568518088" sldId="340"/>
            <ac:spMk id="31" creationId="{877EB084-CB73-41A9-B39D-74BE4BC30077}"/>
          </ac:spMkLst>
        </pc:spChg>
        <pc:spChg chg="add mod">
          <ac:chgData name="Matthew Bowes (PBO)" userId="7acc3f3c-04fd-4842-89f7-aa7e57859666" providerId="ADAL" clId="{3E5E8238-D4B9-4909-B444-CA8FC964EF5C}" dt="2021-09-10T01:04:07.092" v="7838" actId="255"/>
          <ac:spMkLst>
            <pc:docMk/>
            <pc:sldMk cId="1568518088" sldId="340"/>
            <ac:spMk id="32" creationId="{AB277321-7C5E-4790-B19F-1EF946E124BB}"/>
          </ac:spMkLst>
        </pc:spChg>
        <pc:spChg chg="add mod">
          <ac:chgData name="Matthew Bowes (PBO)" userId="7acc3f3c-04fd-4842-89f7-aa7e57859666" providerId="ADAL" clId="{3E5E8238-D4B9-4909-B444-CA8FC964EF5C}" dt="2021-09-10T01:04:07.092" v="7838" actId="255"/>
          <ac:spMkLst>
            <pc:docMk/>
            <pc:sldMk cId="1568518088" sldId="340"/>
            <ac:spMk id="33" creationId="{C03C83C2-C23C-4EA1-81DE-F4DE24117EB9}"/>
          </ac:spMkLst>
        </pc:spChg>
        <pc:spChg chg="del">
          <ac:chgData name="Matthew Bowes (PBO)" userId="7acc3f3c-04fd-4842-89f7-aa7e57859666" providerId="ADAL" clId="{3E5E8238-D4B9-4909-B444-CA8FC964EF5C}" dt="2021-09-07T07:17:28.114" v="3828" actId="478"/>
          <ac:spMkLst>
            <pc:docMk/>
            <pc:sldMk cId="1568518088" sldId="340"/>
            <ac:spMk id="36" creationId="{D1944B4B-A660-4EF8-B6DF-6907E526D165}"/>
          </ac:spMkLst>
        </pc:spChg>
        <pc:graphicFrameChg chg="mod">
          <ac:chgData name="Matthew Bowes (PBO)" userId="7acc3f3c-04fd-4842-89f7-aa7e57859666" providerId="ADAL" clId="{3E5E8238-D4B9-4909-B444-CA8FC964EF5C}" dt="2021-08-23T23:06:32.432" v="850" actId="692"/>
          <ac:graphicFrameMkLst>
            <pc:docMk/>
            <pc:sldMk cId="1568518088" sldId="340"/>
            <ac:graphicFrameMk id="9" creationId="{B37FB95A-D324-4EAC-880F-FB695289FC04}"/>
          </ac:graphicFrameMkLst>
        </pc:graphicFrameChg>
      </pc:sldChg>
      <pc:sldChg chg="del">
        <pc:chgData name="Matthew Bowes (PBO)" userId="7acc3f3c-04fd-4842-89f7-aa7e57859666" providerId="ADAL" clId="{3E5E8238-D4B9-4909-B444-CA8FC964EF5C}" dt="2021-09-12T23:14:30.476" v="8551" actId="47"/>
        <pc:sldMkLst>
          <pc:docMk/>
          <pc:sldMk cId="3641716586" sldId="344"/>
        </pc:sldMkLst>
      </pc:sldChg>
      <pc:sldChg chg="del">
        <pc:chgData name="Matthew Bowes (PBO)" userId="7acc3f3c-04fd-4842-89f7-aa7e57859666" providerId="ADAL" clId="{3E5E8238-D4B9-4909-B444-CA8FC964EF5C}" dt="2021-09-12T23:14:30.476" v="8551" actId="47"/>
        <pc:sldMkLst>
          <pc:docMk/>
          <pc:sldMk cId="4209033806" sldId="345"/>
        </pc:sldMkLst>
      </pc:sldChg>
      <pc:sldChg chg="del">
        <pc:chgData name="Matthew Bowes (PBO)" userId="7acc3f3c-04fd-4842-89f7-aa7e57859666" providerId="ADAL" clId="{3E5E8238-D4B9-4909-B444-CA8FC964EF5C}" dt="2021-09-12T23:14:30.476" v="8551" actId="47"/>
        <pc:sldMkLst>
          <pc:docMk/>
          <pc:sldMk cId="1172036684" sldId="346"/>
        </pc:sldMkLst>
      </pc:sldChg>
      <pc:sldChg chg="addSp delSp modSp mod modTransition">
        <pc:chgData name="Matthew Bowes (PBO)" userId="7acc3f3c-04fd-4842-89f7-aa7e57859666" providerId="ADAL" clId="{3E5E8238-D4B9-4909-B444-CA8FC964EF5C}" dt="2021-09-09T04:01:57.110" v="3941"/>
        <pc:sldMkLst>
          <pc:docMk/>
          <pc:sldMk cId="1884051976" sldId="348"/>
        </pc:sldMkLst>
        <pc:spChg chg="del">
          <ac:chgData name="Matthew Bowes (PBO)" userId="7acc3f3c-04fd-4842-89f7-aa7e57859666" providerId="ADAL" clId="{3E5E8238-D4B9-4909-B444-CA8FC964EF5C}" dt="2021-09-09T04:01:56.821" v="3940" actId="478"/>
          <ac:spMkLst>
            <pc:docMk/>
            <pc:sldMk cId="1884051976" sldId="348"/>
            <ac:spMk id="11" creationId="{EA3B921E-E8DD-4D6C-9080-6E6ED2EFE51B}"/>
          </ac:spMkLst>
        </pc:spChg>
        <pc:spChg chg="add mod">
          <ac:chgData name="Matthew Bowes (PBO)" userId="7acc3f3c-04fd-4842-89f7-aa7e57859666" providerId="ADAL" clId="{3E5E8238-D4B9-4909-B444-CA8FC964EF5C}" dt="2021-09-09T04:01:57.110" v="3941"/>
          <ac:spMkLst>
            <pc:docMk/>
            <pc:sldMk cId="1884051976" sldId="348"/>
            <ac:spMk id="13" creationId="{95287A25-832E-436D-B3C9-6D14C57B690D}"/>
          </ac:spMkLst>
        </pc:spChg>
      </pc:sldChg>
      <pc:sldChg chg="addSp delSp modSp del mod modTransition modNotesTx">
        <pc:chgData name="Matthew Bowes (PBO)" userId="7acc3f3c-04fd-4842-89f7-aa7e57859666" providerId="ADAL" clId="{3E5E8238-D4B9-4909-B444-CA8FC964EF5C}" dt="2021-09-07T06:54:21.375" v="3588" actId="47"/>
        <pc:sldMkLst>
          <pc:docMk/>
          <pc:sldMk cId="3550944097" sldId="349"/>
        </pc:sldMkLst>
        <pc:spChg chg="add mod ord">
          <ac:chgData name="Matthew Bowes (PBO)" userId="7acc3f3c-04fd-4842-89f7-aa7e57859666" providerId="ADAL" clId="{3E5E8238-D4B9-4909-B444-CA8FC964EF5C}" dt="2021-09-07T06:44:09.679" v="3557" actId="170"/>
          <ac:spMkLst>
            <pc:docMk/>
            <pc:sldMk cId="3550944097" sldId="349"/>
            <ac:spMk id="2" creationId="{8F947DC7-0DAC-43DA-A56C-D263B5046622}"/>
          </ac:spMkLst>
        </pc:spChg>
        <pc:spChg chg="mod">
          <ac:chgData name="Matthew Bowes (PBO)" userId="7acc3f3c-04fd-4842-89f7-aa7e57859666" providerId="ADAL" clId="{3E5E8238-D4B9-4909-B444-CA8FC964EF5C}" dt="2021-09-07T00:57:25.678" v="1854" actId="1076"/>
          <ac:spMkLst>
            <pc:docMk/>
            <pc:sldMk cId="3550944097" sldId="349"/>
            <ac:spMk id="3" creationId="{209F9612-2397-4D0F-9158-950AABA94FAD}"/>
          </ac:spMkLst>
        </pc:spChg>
        <pc:spChg chg="mod">
          <ac:chgData name="Matthew Bowes (PBO)" userId="7acc3f3c-04fd-4842-89f7-aa7e57859666" providerId="ADAL" clId="{3E5E8238-D4B9-4909-B444-CA8FC964EF5C}" dt="2021-09-06T07:43:45.449" v="1432" actId="1076"/>
          <ac:spMkLst>
            <pc:docMk/>
            <pc:sldMk cId="3550944097" sldId="349"/>
            <ac:spMk id="8" creationId="{F0A0336A-733B-432C-965C-4046E5C8EC12}"/>
          </ac:spMkLst>
        </pc:spChg>
        <pc:spChg chg="del mod">
          <ac:chgData name="Matthew Bowes (PBO)" userId="7acc3f3c-04fd-4842-89f7-aa7e57859666" providerId="ADAL" clId="{3E5E8238-D4B9-4909-B444-CA8FC964EF5C}" dt="2021-09-06T07:43:07.119" v="1429" actId="478"/>
          <ac:spMkLst>
            <pc:docMk/>
            <pc:sldMk cId="3550944097" sldId="349"/>
            <ac:spMk id="11" creationId="{EA3B921E-E8DD-4D6C-9080-6E6ED2EFE51B}"/>
          </ac:spMkLst>
        </pc:spChg>
        <pc:spChg chg="mod">
          <ac:chgData name="Matthew Bowes (PBO)" userId="7acc3f3c-04fd-4842-89f7-aa7e57859666" providerId="ADAL" clId="{3E5E8238-D4B9-4909-B444-CA8FC964EF5C}" dt="2021-09-06T07:43:45.449" v="1432" actId="1076"/>
          <ac:spMkLst>
            <pc:docMk/>
            <pc:sldMk cId="3550944097" sldId="349"/>
            <ac:spMk id="14" creationId="{856C3467-0669-4087-90E9-2A6D8848B653}"/>
          </ac:spMkLst>
        </pc:spChg>
        <pc:spChg chg="mod">
          <ac:chgData name="Matthew Bowes (PBO)" userId="7acc3f3c-04fd-4842-89f7-aa7e57859666" providerId="ADAL" clId="{3E5E8238-D4B9-4909-B444-CA8FC964EF5C}" dt="2021-09-07T01:01:21.975" v="1954" actId="1076"/>
          <ac:spMkLst>
            <pc:docMk/>
            <pc:sldMk cId="3550944097" sldId="349"/>
            <ac:spMk id="16" creationId="{73A67FF2-F6FE-4F6F-AEE6-6C3D71DE8120}"/>
          </ac:spMkLst>
        </pc:spChg>
        <pc:spChg chg="mod">
          <ac:chgData name="Matthew Bowes (PBO)" userId="7acc3f3c-04fd-4842-89f7-aa7e57859666" providerId="ADAL" clId="{3E5E8238-D4B9-4909-B444-CA8FC964EF5C}" dt="2021-09-07T06:43:05.059" v="3521" actId="20577"/>
          <ac:spMkLst>
            <pc:docMk/>
            <pc:sldMk cId="3550944097" sldId="349"/>
            <ac:spMk id="18" creationId="{07452D8F-BDAD-4499-8FB6-EE3761EA9DB0}"/>
          </ac:spMkLst>
        </pc:spChg>
        <pc:spChg chg="mod">
          <ac:chgData name="Matthew Bowes (PBO)" userId="7acc3f3c-04fd-4842-89f7-aa7e57859666" providerId="ADAL" clId="{3E5E8238-D4B9-4909-B444-CA8FC964EF5C}" dt="2021-09-07T00:59:14.279" v="1889" actId="1076"/>
          <ac:spMkLst>
            <pc:docMk/>
            <pc:sldMk cId="3550944097" sldId="349"/>
            <ac:spMk id="26" creationId="{7320F0D1-012F-45E7-8E07-1DEB4E163151}"/>
          </ac:spMkLst>
        </pc:spChg>
        <pc:spChg chg="mod">
          <ac:chgData name="Matthew Bowes (PBO)" userId="7acc3f3c-04fd-4842-89f7-aa7e57859666" providerId="ADAL" clId="{3E5E8238-D4B9-4909-B444-CA8FC964EF5C}" dt="2021-09-07T00:59:17.357" v="1890" actId="1076"/>
          <ac:spMkLst>
            <pc:docMk/>
            <pc:sldMk cId="3550944097" sldId="349"/>
            <ac:spMk id="27" creationId="{5C4870CD-9E6D-4DE0-9BA6-82E2375BBA63}"/>
          </ac:spMkLst>
        </pc:spChg>
        <pc:spChg chg="mod">
          <ac:chgData name="Matthew Bowes (PBO)" userId="7acc3f3c-04fd-4842-89f7-aa7e57859666" providerId="ADAL" clId="{3E5E8238-D4B9-4909-B444-CA8FC964EF5C}" dt="2021-09-07T00:59:24.321" v="1891" actId="1076"/>
          <ac:spMkLst>
            <pc:docMk/>
            <pc:sldMk cId="3550944097" sldId="349"/>
            <ac:spMk id="28" creationId="{BFB381BF-0EDB-49FB-873B-5F92EB5A88EE}"/>
          </ac:spMkLst>
        </pc:spChg>
        <pc:spChg chg="del mod">
          <ac:chgData name="Matthew Bowes (PBO)" userId="7acc3f3c-04fd-4842-89f7-aa7e57859666" providerId="ADAL" clId="{3E5E8238-D4B9-4909-B444-CA8FC964EF5C}" dt="2021-09-06T07:40:59.205" v="1393" actId="478"/>
          <ac:spMkLst>
            <pc:docMk/>
            <pc:sldMk cId="3550944097" sldId="349"/>
            <ac:spMk id="29" creationId="{92AE557D-56E5-4FBC-8DF9-D81BD968EDBC}"/>
          </ac:spMkLst>
        </pc:spChg>
        <pc:spChg chg="mod">
          <ac:chgData name="Matthew Bowes (PBO)" userId="7acc3f3c-04fd-4842-89f7-aa7e57859666" providerId="ADAL" clId="{3E5E8238-D4B9-4909-B444-CA8FC964EF5C}" dt="2021-09-07T06:43:23.998" v="3550" actId="20577"/>
          <ac:spMkLst>
            <pc:docMk/>
            <pc:sldMk cId="3550944097" sldId="349"/>
            <ac:spMk id="32" creationId="{B8210504-3C59-4814-9D02-F83D09C16B47}"/>
          </ac:spMkLst>
        </pc:spChg>
        <pc:spChg chg="mod">
          <ac:chgData name="Matthew Bowes (PBO)" userId="7acc3f3c-04fd-4842-89f7-aa7e57859666" providerId="ADAL" clId="{3E5E8238-D4B9-4909-B444-CA8FC964EF5C}" dt="2021-09-07T01:09:34.058" v="2050" actId="1076"/>
          <ac:spMkLst>
            <pc:docMk/>
            <pc:sldMk cId="3550944097" sldId="349"/>
            <ac:spMk id="33" creationId="{0AE77EA9-7FA1-4B92-9BCC-8EBBAB0D544B}"/>
          </ac:spMkLst>
        </pc:spChg>
        <pc:spChg chg="mod">
          <ac:chgData name="Matthew Bowes (PBO)" userId="7acc3f3c-04fd-4842-89f7-aa7e57859666" providerId="ADAL" clId="{3E5E8238-D4B9-4909-B444-CA8FC964EF5C}" dt="2021-09-07T01:08:40.101" v="2019" actId="1035"/>
          <ac:spMkLst>
            <pc:docMk/>
            <pc:sldMk cId="3550944097" sldId="349"/>
            <ac:spMk id="34" creationId="{F5EF6998-2A7F-455E-B438-DB63FE12BF45}"/>
          </ac:spMkLst>
        </pc:spChg>
        <pc:spChg chg="mod">
          <ac:chgData name="Matthew Bowes (PBO)" userId="7acc3f3c-04fd-4842-89f7-aa7e57859666" providerId="ADAL" clId="{3E5E8238-D4B9-4909-B444-CA8FC964EF5C}" dt="2021-09-07T01:08:40.101" v="2019" actId="1035"/>
          <ac:spMkLst>
            <pc:docMk/>
            <pc:sldMk cId="3550944097" sldId="349"/>
            <ac:spMk id="37" creationId="{D786F623-697B-4390-8F69-27E6A466F055}"/>
          </ac:spMkLst>
        </pc:spChg>
        <pc:spChg chg="mod">
          <ac:chgData name="Matthew Bowes (PBO)" userId="7acc3f3c-04fd-4842-89f7-aa7e57859666" providerId="ADAL" clId="{3E5E8238-D4B9-4909-B444-CA8FC964EF5C}" dt="2021-09-07T01:08:40.101" v="2019" actId="1035"/>
          <ac:spMkLst>
            <pc:docMk/>
            <pc:sldMk cId="3550944097" sldId="349"/>
            <ac:spMk id="38" creationId="{EDC08F94-36C8-4ED5-892E-47553F8915DE}"/>
          </ac:spMkLst>
        </pc:spChg>
        <pc:spChg chg="add del mod">
          <ac:chgData name="Matthew Bowes (PBO)" userId="7acc3f3c-04fd-4842-89f7-aa7e57859666" providerId="ADAL" clId="{3E5E8238-D4B9-4909-B444-CA8FC964EF5C}" dt="2021-09-06T06:39:32.803" v="1304" actId="21"/>
          <ac:spMkLst>
            <pc:docMk/>
            <pc:sldMk cId="3550944097" sldId="349"/>
            <ac:spMk id="41" creationId="{095299D4-144E-42CF-92A8-C6280B5135DE}"/>
          </ac:spMkLst>
        </pc:spChg>
        <pc:spChg chg="mod">
          <ac:chgData name="Matthew Bowes (PBO)" userId="7acc3f3c-04fd-4842-89f7-aa7e57859666" providerId="ADAL" clId="{3E5E8238-D4B9-4909-B444-CA8FC964EF5C}" dt="2021-09-07T01:01:28.707" v="1955" actId="1076"/>
          <ac:spMkLst>
            <pc:docMk/>
            <pc:sldMk cId="3550944097" sldId="349"/>
            <ac:spMk id="45" creationId="{BDE3D086-D470-41E3-98F0-18FD040FAF22}"/>
          </ac:spMkLst>
        </pc:spChg>
        <pc:spChg chg="mod">
          <ac:chgData name="Matthew Bowes (PBO)" userId="7acc3f3c-04fd-4842-89f7-aa7e57859666" providerId="ADAL" clId="{3E5E8238-D4B9-4909-B444-CA8FC964EF5C}" dt="2021-09-06T07:43:45.449" v="1432" actId="1076"/>
          <ac:spMkLst>
            <pc:docMk/>
            <pc:sldMk cId="3550944097" sldId="349"/>
            <ac:spMk id="46" creationId="{C9B27BFD-5E1F-47C9-8C1D-911D89E4D25A}"/>
          </ac:spMkLst>
        </pc:spChg>
        <pc:spChg chg="mod">
          <ac:chgData name="Matthew Bowes (PBO)" userId="7acc3f3c-04fd-4842-89f7-aa7e57859666" providerId="ADAL" clId="{3E5E8238-D4B9-4909-B444-CA8FC964EF5C}" dt="2021-09-07T01:01:39.195" v="1956" actId="1076"/>
          <ac:spMkLst>
            <pc:docMk/>
            <pc:sldMk cId="3550944097" sldId="349"/>
            <ac:spMk id="47" creationId="{1E1B0563-D16E-4208-A6FB-CF2B948D22EF}"/>
          </ac:spMkLst>
        </pc:spChg>
        <pc:spChg chg="add mod ord">
          <ac:chgData name="Matthew Bowes (PBO)" userId="7acc3f3c-04fd-4842-89f7-aa7e57859666" providerId="ADAL" clId="{3E5E8238-D4B9-4909-B444-CA8FC964EF5C}" dt="2021-09-07T01:02:54.882" v="1968" actId="1036"/>
          <ac:spMkLst>
            <pc:docMk/>
            <pc:sldMk cId="3550944097" sldId="349"/>
            <ac:spMk id="48" creationId="{C2BB648A-44D5-463E-A151-618527336631}"/>
          </ac:spMkLst>
        </pc:spChg>
        <pc:spChg chg="add mod">
          <ac:chgData name="Matthew Bowes (PBO)" userId="7acc3f3c-04fd-4842-89f7-aa7e57859666" providerId="ADAL" clId="{3E5E8238-D4B9-4909-B444-CA8FC964EF5C}" dt="2021-09-06T23:25:12.075" v="1634" actId="1076"/>
          <ac:spMkLst>
            <pc:docMk/>
            <pc:sldMk cId="3550944097" sldId="349"/>
            <ac:spMk id="49" creationId="{6C2BFC4D-6B6A-47CB-AF8B-94BB1D2BB8E8}"/>
          </ac:spMkLst>
        </pc:spChg>
        <pc:spChg chg="add mod ord">
          <ac:chgData name="Matthew Bowes (PBO)" userId="7acc3f3c-04fd-4842-89f7-aa7e57859666" providerId="ADAL" clId="{3E5E8238-D4B9-4909-B444-CA8FC964EF5C}" dt="2021-09-07T06:44:09.679" v="3557" actId="170"/>
          <ac:spMkLst>
            <pc:docMk/>
            <pc:sldMk cId="3550944097" sldId="349"/>
            <ac:spMk id="50" creationId="{0407A63C-C550-41D5-88BE-CD0DE9B69B4F}"/>
          </ac:spMkLst>
        </pc:spChg>
        <pc:spChg chg="add del mod">
          <ac:chgData name="Matthew Bowes (PBO)" userId="7acc3f3c-04fd-4842-89f7-aa7e57859666" providerId="ADAL" clId="{3E5E8238-D4B9-4909-B444-CA8FC964EF5C}" dt="2021-09-06T06:40:59.434" v="1330" actId="21"/>
          <ac:spMkLst>
            <pc:docMk/>
            <pc:sldMk cId="3550944097" sldId="349"/>
            <ac:spMk id="50" creationId="{5826D110-32A3-4589-B4B6-9749C7F7661F}"/>
          </ac:spMkLst>
        </pc:spChg>
        <pc:spChg chg="add mod ord">
          <ac:chgData name="Matthew Bowes (PBO)" userId="7acc3f3c-04fd-4842-89f7-aa7e57859666" providerId="ADAL" clId="{3E5E8238-D4B9-4909-B444-CA8FC964EF5C}" dt="2021-09-07T06:44:09.679" v="3557" actId="170"/>
          <ac:spMkLst>
            <pc:docMk/>
            <pc:sldMk cId="3550944097" sldId="349"/>
            <ac:spMk id="51" creationId="{030DF557-6F3C-4AB8-B327-72D795BF016C}"/>
          </ac:spMkLst>
        </pc:spChg>
        <pc:spChg chg="add del mod">
          <ac:chgData name="Matthew Bowes (PBO)" userId="7acc3f3c-04fd-4842-89f7-aa7e57859666" providerId="ADAL" clId="{3E5E8238-D4B9-4909-B444-CA8FC964EF5C}" dt="2021-09-06T06:41:05.296" v="1333" actId="21"/>
          <ac:spMkLst>
            <pc:docMk/>
            <pc:sldMk cId="3550944097" sldId="349"/>
            <ac:spMk id="51" creationId="{7DC112D3-20FA-40E0-92A3-9ED2B9496089}"/>
          </ac:spMkLst>
        </pc:spChg>
        <pc:spChg chg="add mod">
          <ac:chgData name="Matthew Bowes (PBO)" userId="7acc3f3c-04fd-4842-89f7-aa7e57859666" providerId="ADAL" clId="{3E5E8238-D4B9-4909-B444-CA8FC964EF5C}" dt="2021-09-07T00:59:57.575" v="1892" actId="1076"/>
          <ac:spMkLst>
            <pc:docMk/>
            <pc:sldMk cId="3550944097" sldId="349"/>
            <ac:spMk id="52" creationId="{6926F799-0EC7-41E0-B163-857405191307}"/>
          </ac:spMkLst>
        </pc:spChg>
        <pc:spChg chg="add mod">
          <ac:chgData name="Matthew Bowes (PBO)" userId="7acc3f3c-04fd-4842-89f7-aa7e57859666" providerId="ADAL" clId="{3E5E8238-D4B9-4909-B444-CA8FC964EF5C}" dt="2021-09-06T07:43:45.449" v="1432" actId="1076"/>
          <ac:spMkLst>
            <pc:docMk/>
            <pc:sldMk cId="3550944097" sldId="349"/>
            <ac:spMk id="53" creationId="{D841A7E9-E349-4C81-BBF8-1483FC770779}"/>
          </ac:spMkLst>
        </pc:spChg>
        <pc:spChg chg="add mod">
          <ac:chgData name="Matthew Bowes (PBO)" userId="7acc3f3c-04fd-4842-89f7-aa7e57859666" providerId="ADAL" clId="{3E5E8238-D4B9-4909-B444-CA8FC964EF5C}" dt="2021-09-07T01:03:40.333" v="1987" actId="1036"/>
          <ac:spMkLst>
            <pc:docMk/>
            <pc:sldMk cId="3550944097" sldId="349"/>
            <ac:spMk id="54" creationId="{F5A25410-4679-4362-9DCF-A632E88DDBFE}"/>
          </ac:spMkLst>
        </pc:spChg>
        <pc:spChg chg="add mod">
          <ac:chgData name="Matthew Bowes (PBO)" userId="7acc3f3c-04fd-4842-89f7-aa7e57859666" providerId="ADAL" clId="{3E5E8238-D4B9-4909-B444-CA8FC964EF5C}" dt="2021-09-07T01:03:31.835" v="1985" actId="1036"/>
          <ac:spMkLst>
            <pc:docMk/>
            <pc:sldMk cId="3550944097" sldId="349"/>
            <ac:spMk id="55" creationId="{57C84738-E010-4E32-9645-8612481EEC4A}"/>
          </ac:spMkLst>
        </pc:spChg>
        <pc:spChg chg="add mod">
          <ac:chgData name="Matthew Bowes (PBO)" userId="7acc3f3c-04fd-4842-89f7-aa7e57859666" providerId="ADAL" clId="{3E5E8238-D4B9-4909-B444-CA8FC964EF5C}" dt="2021-09-07T01:03:08.345" v="1978" actId="1036"/>
          <ac:spMkLst>
            <pc:docMk/>
            <pc:sldMk cId="3550944097" sldId="349"/>
            <ac:spMk id="56" creationId="{BEA2574E-9129-4723-953C-B080B293CEB1}"/>
          </ac:spMkLst>
        </pc:spChg>
        <pc:spChg chg="add mod">
          <ac:chgData name="Matthew Bowes (PBO)" userId="7acc3f3c-04fd-4842-89f7-aa7e57859666" providerId="ADAL" clId="{3E5E8238-D4B9-4909-B444-CA8FC964EF5C}" dt="2021-09-07T01:03:08.345" v="1978" actId="1036"/>
          <ac:spMkLst>
            <pc:docMk/>
            <pc:sldMk cId="3550944097" sldId="349"/>
            <ac:spMk id="57" creationId="{EEDE821C-EA07-46CF-8E6F-51BF6001B0B8}"/>
          </ac:spMkLst>
        </pc:spChg>
        <pc:spChg chg="add mod">
          <ac:chgData name="Matthew Bowes (PBO)" userId="7acc3f3c-04fd-4842-89f7-aa7e57859666" providerId="ADAL" clId="{3E5E8238-D4B9-4909-B444-CA8FC964EF5C}" dt="2021-09-07T01:11:15.708" v="2177" actId="20577"/>
          <ac:spMkLst>
            <pc:docMk/>
            <pc:sldMk cId="3550944097" sldId="349"/>
            <ac:spMk id="58" creationId="{CD1B13E3-606B-4D39-9D2A-08C8C92E5A17}"/>
          </ac:spMkLst>
        </pc:spChg>
        <pc:spChg chg="add del mod">
          <ac:chgData name="Matthew Bowes (PBO)" userId="7acc3f3c-04fd-4842-89f7-aa7e57859666" providerId="ADAL" clId="{3E5E8238-D4B9-4909-B444-CA8FC964EF5C}" dt="2021-09-07T01:00:20.156" v="1917" actId="478"/>
          <ac:spMkLst>
            <pc:docMk/>
            <pc:sldMk cId="3550944097" sldId="349"/>
            <ac:spMk id="60" creationId="{049E73E1-6A74-4C38-8D48-5A78946F9E67}"/>
          </ac:spMkLst>
        </pc:spChg>
        <pc:spChg chg="add mod">
          <ac:chgData name="Matthew Bowes (PBO)" userId="7acc3f3c-04fd-4842-89f7-aa7e57859666" providerId="ADAL" clId="{3E5E8238-D4B9-4909-B444-CA8FC964EF5C}" dt="2021-09-07T01:10:05.985" v="2076" actId="207"/>
          <ac:spMkLst>
            <pc:docMk/>
            <pc:sldMk cId="3550944097" sldId="349"/>
            <ac:spMk id="64" creationId="{B5318681-B078-4E47-BB81-39D0A18603F2}"/>
          </ac:spMkLst>
        </pc:spChg>
        <pc:spChg chg="add mod">
          <ac:chgData name="Matthew Bowes (PBO)" userId="7acc3f3c-04fd-4842-89f7-aa7e57859666" providerId="ADAL" clId="{3E5E8238-D4B9-4909-B444-CA8FC964EF5C}" dt="2021-09-07T01:13:06.866" v="2189" actId="1076"/>
          <ac:spMkLst>
            <pc:docMk/>
            <pc:sldMk cId="3550944097" sldId="349"/>
            <ac:spMk id="66" creationId="{6C1C10C1-8B59-4858-835E-FEAC9EB486C6}"/>
          </ac:spMkLst>
        </pc:spChg>
        <pc:graphicFrameChg chg="mod">
          <ac:chgData name="Matthew Bowes (PBO)" userId="7acc3f3c-04fd-4842-89f7-aa7e57859666" providerId="ADAL" clId="{3E5E8238-D4B9-4909-B444-CA8FC964EF5C}" dt="2021-09-07T06:38:38.270" v="3457" actId="208"/>
          <ac:graphicFrameMkLst>
            <pc:docMk/>
            <pc:sldMk cId="3550944097" sldId="349"/>
            <ac:graphicFrameMk id="12" creationId="{CE8A49C9-EFEB-482D-86C4-211E15A2687A}"/>
          </ac:graphicFrameMkLst>
        </pc:graphicFrameChg>
        <pc:graphicFrameChg chg="del">
          <ac:chgData name="Matthew Bowes (PBO)" userId="7acc3f3c-04fd-4842-89f7-aa7e57859666" providerId="ADAL" clId="{3E5E8238-D4B9-4909-B444-CA8FC964EF5C}" dt="2021-09-06T06:35:51.420" v="1209" actId="478"/>
          <ac:graphicFrameMkLst>
            <pc:docMk/>
            <pc:sldMk cId="3550944097" sldId="349"/>
            <ac:graphicFrameMk id="24" creationId="{956101E9-FFFA-42F0-B3EF-318538194FA4}"/>
          </ac:graphicFrameMkLst>
        </pc:graphicFrameChg>
        <pc:graphicFrameChg chg="del mod">
          <ac:chgData name="Matthew Bowes (PBO)" userId="7acc3f3c-04fd-4842-89f7-aa7e57859666" providerId="ADAL" clId="{3E5E8238-D4B9-4909-B444-CA8FC964EF5C}" dt="2021-09-07T00:57:14.039" v="1850" actId="478"/>
          <ac:graphicFrameMkLst>
            <pc:docMk/>
            <pc:sldMk cId="3550944097" sldId="349"/>
            <ac:graphicFrameMk id="25" creationId="{BE6D50B6-2AC8-4DBD-A51A-FD37D10140BD}"/>
          </ac:graphicFrameMkLst>
        </pc:graphicFrameChg>
        <pc:graphicFrameChg chg="del">
          <ac:chgData name="Matthew Bowes (PBO)" userId="7acc3f3c-04fd-4842-89f7-aa7e57859666" providerId="ADAL" clId="{3E5E8238-D4B9-4909-B444-CA8FC964EF5C}" dt="2021-09-06T06:36:37.187" v="1213" actId="478"/>
          <ac:graphicFrameMkLst>
            <pc:docMk/>
            <pc:sldMk cId="3550944097" sldId="349"/>
            <ac:graphicFrameMk id="30" creationId="{ED871FBE-A6D0-4888-BD89-00CCB861F1F0}"/>
          </ac:graphicFrameMkLst>
        </pc:graphicFrameChg>
        <pc:graphicFrameChg chg="add del mod">
          <ac:chgData name="Matthew Bowes (PBO)" userId="7acc3f3c-04fd-4842-89f7-aa7e57859666" providerId="ADAL" clId="{3E5E8238-D4B9-4909-B444-CA8FC964EF5C}" dt="2021-09-07T00:53:57.198" v="1636" actId="478"/>
          <ac:graphicFrameMkLst>
            <pc:docMk/>
            <pc:sldMk cId="3550944097" sldId="349"/>
            <ac:graphicFrameMk id="35" creationId="{00000000-0008-0000-0600-000009000000}"/>
          </ac:graphicFrameMkLst>
        </pc:graphicFrameChg>
        <pc:graphicFrameChg chg="add mod">
          <ac:chgData name="Matthew Bowes (PBO)" userId="7acc3f3c-04fd-4842-89f7-aa7e57859666" providerId="ADAL" clId="{3E5E8238-D4B9-4909-B444-CA8FC964EF5C}" dt="2021-09-07T01:08:40.101" v="2019" actId="1035"/>
          <ac:graphicFrameMkLst>
            <pc:docMk/>
            <pc:sldMk cId="3550944097" sldId="349"/>
            <ac:graphicFrameMk id="36" creationId="{00000000-0008-0000-0600-000006000000}"/>
          </ac:graphicFrameMkLst>
        </pc:graphicFrameChg>
        <pc:graphicFrameChg chg="add del mod">
          <ac:chgData name="Matthew Bowes (PBO)" userId="7acc3f3c-04fd-4842-89f7-aa7e57859666" providerId="ADAL" clId="{3E5E8238-D4B9-4909-B444-CA8FC964EF5C}" dt="2021-09-06T23:23:45.271" v="1610" actId="478"/>
          <ac:graphicFrameMkLst>
            <pc:docMk/>
            <pc:sldMk cId="3550944097" sldId="349"/>
            <ac:graphicFrameMk id="39" creationId="{00000000-0008-0000-0600-000008000000}"/>
          </ac:graphicFrameMkLst>
        </pc:graphicFrameChg>
        <pc:graphicFrameChg chg="del">
          <ac:chgData name="Matthew Bowes (PBO)" userId="7acc3f3c-04fd-4842-89f7-aa7e57859666" providerId="ADAL" clId="{3E5E8238-D4B9-4909-B444-CA8FC964EF5C}" dt="2021-09-06T06:32:39.815" v="1191" actId="478"/>
          <ac:graphicFrameMkLst>
            <pc:docMk/>
            <pc:sldMk cId="3550944097" sldId="349"/>
            <ac:graphicFrameMk id="40" creationId="{A8AEBE38-AF92-46BB-9F57-151D0E9B1050}"/>
          </ac:graphicFrameMkLst>
        </pc:graphicFrameChg>
        <pc:graphicFrameChg chg="add mod">
          <ac:chgData name="Matthew Bowes (PBO)" userId="7acc3f3c-04fd-4842-89f7-aa7e57859666" providerId="ADAL" clId="{3E5E8238-D4B9-4909-B444-CA8FC964EF5C}" dt="2021-09-07T01:07:13.157" v="2007" actId="692"/>
          <ac:graphicFrameMkLst>
            <pc:docMk/>
            <pc:sldMk cId="3550944097" sldId="349"/>
            <ac:graphicFrameMk id="41" creationId="{00000000-0008-0000-0600-000008000000}"/>
          </ac:graphicFrameMkLst>
        </pc:graphicFrameChg>
        <pc:graphicFrameChg chg="add mod">
          <ac:chgData name="Matthew Bowes (PBO)" userId="7acc3f3c-04fd-4842-89f7-aa7e57859666" providerId="ADAL" clId="{3E5E8238-D4B9-4909-B444-CA8FC964EF5C}" dt="2021-09-07T01:09:44.902" v="2072"/>
          <ac:graphicFrameMkLst>
            <pc:docMk/>
            <pc:sldMk cId="3550944097" sldId="349"/>
            <ac:graphicFrameMk id="42" creationId="{00000000-0008-0000-0600-000009000000}"/>
          </ac:graphicFrameMkLst>
        </pc:graphicFrameChg>
        <pc:graphicFrameChg chg="del">
          <ac:chgData name="Matthew Bowes (PBO)" userId="7acc3f3c-04fd-4842-89f7-aa7e57859666" providerId="ADAL" clId="{3E5E8238-D4B9-4909-B444-CA8FC964EF5C}" dt="2021-09-06T06:38:45.189" v="1294" actId="478"/>
          <ac:graphicFrameMkLst>
            <pc:docMk/>
            <pc:sldMk cId="3550944097" sldId="349"/>
            <ac:graphicFrameMk id="42" creationId="{F0D413F4-BBB1-4D4B-A315-A124503DB428}"/>
          </ac:graphicFrameMkLst>
        </pc:graphicFrameChg>
        <pc:graphicFrameChg chg="add del mod">
          <ac:chgData name="Matthew Bowes (PBO)" userId="7acc3f3c-04fd-4842-89f7-aa7e57859666" providerId="ADAL" clId="{3E5E8238-D4B9-4909-B444-CA8FC964EF5C}" dt="2021-09-07T01:01:52.935" v="1957" actId="478"/>
          <ac:graphicFrameMkLst>
            <pc:docMk/>
            <pc:sldMk cId="3550944097" sldId="349"/>
            <ac:graphicFrameMk id="43" creationId="{00000000-0008-0000-0600-00000B000000}"/>
          </ac:graphicFrameMkLst>
        </pc:graphicFrameChg>
        <pc:graphicFrameChg chg="del mod">
          <ac:chgData name="Matthew Bowes (PBO)" userId="7acc3f3c-04fd-4842-89f7-aa7e57859666" providerId="ADAL" clId="{3E5E8238-D4B9-4909-B444-CA8FC964EF5C}" dt="2021-09-07T01:01:05.689" v="1949" actId="478"/>
          <ac:graphicFrameMkLst>
            <pc:docMk/>
            <pc:sldMk cId="3550944097" sldId="349"/>
            <ac:graphicFrameMk id="44" creationId="{ACF41264-89E6-47EA-8F56-A03326818663}"/>
          </ac:graphicFrameMkLst>
        </pc:graphicFrameChg>
        <pc:graphicFrameChg chg="add del mod">
          <ac:chgData name="Matthew Bowes (PBO)" userId="7acc3f3c-04fd-4842-89f7-aa7e57859666" providerId="ADAL" clId="{3E5E8238-D4B9-4909-B444-CA8FC964EF5C}" dt="2021-09-07T00:58:36.498" v="1859" actId="478"/>
          <ac:graphicFrameMkLst>
            <pc:docMk/>
            <pc:sldMk cId="3550944097" sldId="349"/>
            <ac:graphicFrameMk id="51" creationId="{00000000-0008-0000-0600-000007000000}"/>
          </ac:graphicFrameMkLst>
        </pc:graphicFrameChg>
        <pc:graphicFrameChg chg="add del mod">
          <ac:chgData name="Matthew Bowes (PBO)" userId="7acc3f3c-04fd-4842-89f7-aa7e57859666" providerId="ADAL" clId="{3E5E8238-D4B9-4909-B444-CA8FC964EF5C}" dt="2021-09-07T01:04:47.920" v="1988" actId="478"/>
          <ac:graphicFrameMkLst>
            <pc:docMk/>
            <pc:sldMk cId="3550944097" sldId="349"/>
            <ac:graphicFrameMk id="59" creationId="{00000000-0008-0000-0600-000007000000}"/>
          </ac:graphicFrameMkLst>
        </pc:graphicFrameChg>
        <pc:graphicFrameChg chg="add mod">
          <ac:chgData name="Matthew Bowes (PBO)" userId="7acc3f3c-04fd-4842-89f7-aa7e57859666" providerId="ADAL" clId="{3E5E8238-D4B9-4909-B444-CA8FC964EF5C}" dt="2021-09-07T01:01:14.889" v="1952" actId="1076"/>
          <ac:graphicFrameMkLst>
            <pc:docMk/>
            <pc:sldMk cId="3550944097" sldId="349"/>
            <ac:graphicFrameMk id="61" creationId="{00000000-0008-0000-0600-00000A000000}"/>
          </ac:graphicFrameMkLst>
        </pc:graphicFrameChg>
        <pc:graphicFrameChg chg="add mod">
          <ac:chgData name="Matthew Bowes (PBO)" userId="7acc3f3c-04fd-4842-89f7-aa7e57859666" providerId="ADAL" clId="{3E5E8238-D4B9-4909-B444-CA8FC964EF5C}" dt="2021-09-07T01:07:29.346" v="2009" actId="692"/>
          <ac:graphicFrameMkLst>
            <pc:docMk/>
            <pc:sldMk cId="3550944097" sldId="349"/>
            <ac:graphicFrameMk id="62" creationId="{00000000-0008-0000-0600-00000B000000}"/>
          </ac:graphicFrameMkLst>
        </pc:graphicFrameChg>
        <pc:graphicFrameChg chg="add mod">
          <ac:chgData name="Matthew Bowes (PBO)" userId="7acc3f3c-04fd-4842-89f7-aa7e57859666" providerId="ADAL" clId="{3E5E8238-D4B9-4909-B444-CA8FC964EF5C}" dt="2021-09-07T01:05:54.985" v="1997"/>
          <ac:graphicFrameMkLst>
            <pc:docMk/>
            <pc:sldMk cId="3550944097" sldId="349"/>
            <ac:graphicFrameMk id="63" creationId="{00000000-0008-0000-0600-000007000000}"/>
          </ac:graphicFrameMkLst>
        </pc:graphicFrameChg>
        <pc:cxnChg chg="add del mod">
          <ac:chgData name="Matthew Bowes (PBO)" userId="7acc3f3c-04fd-4842-89f7-aa7e57859666" providerId="ADAL" clId="{3E5E8238-D4B9-4909-B444-CA8FC964EF5C}" dt="2021-09-07T01:00:03.117" v="1893" actId="478"/>
          <ac:cxnSpMkLst>
            <pc:docMk/>
            <pc:sldMk cId="3550944097" sldId="349"/>
            <ac:cxnSpMk id="50" creationId="{05467F0E-3F41-420C-81C0-76FAC35FE4F3}"/>
          </ac:cxnSpMkLst>
        </pc:cxnChg>
        <pc:cxnChg chg="add mod">
          <ac:chgData name="Matthew Bowes (PBO)" userId="7acc3f3c-04fd-4842-89f7-aa7e57859666" providerId="ADAL" clId="{3E5E8238-D4B9-4909-B444-CA8FC964EF5C}" dt="2021-09-07T01:10:50.773" v="2176" actId="1036"/>
          <ac:cxnSpMkLst>
            <pc:docMk/>
            <pc:sldMk cId="3550944097" sldId="349"/>
            <ac:cxnSpMk id="65" creationId="{4325D0A8-CB0A-448A-8928-126A2CC502B8}"/>
          </ac:cxnSpMkLst>
        </pc:cxnChg>
      </pc:sldChg>
      <pc:sldChg chg="addSp delSp modSp mod modClrScheme delCm modCm chgLayout">
        <pc:chgData name="Matthew Bowes (PBO)" userId="7acc3f3c-04fd-4842-89f7-aa7e57859666" providerId="ADAL" clId="{3E5E8238-D4B9-4909-B444-CA8FC964EF5C}" dt="2021-09-13T05:18:34.748" v="8878" actId="20577"/>
        <pc:sldMkLst>
          <pc:docMk/>
          <pc:sldMk cId="1611251705" sldId="350"/>
        </pc:sldMkLst>
        <pc:spChg chg="add del mod">
          <ac:chgData name="Matthew Bowes (PBO)" userId="7acc3f3c-04fd-4842-89f7-aa7e57859666" providerId="ADAL" clId="{3E5E8238-D4B9-4909-B444-CA8FC964EF5C}" dt="2021-09-09T04:14:36.999" v="4486" actId="700"/>
          <ac:spMkLst>
            <pc:docMk/>
            <pc:sldMk cId="1611251705" sldId="350"/>
            <ac:spMk id="3" creationId="{FF9F99F1-4736-4612-9C5E-FBF4194A3FEA}"/>
          </ac:spMkLst>
        </pc:spChg>
        <pc:spChg chg="del mod">
          <ac:chgData name="Matthew Bowes (PBO)" userId="7acc3f3c-04fd-4842-89f7-aa7e57859666" providerId="ADAL" clId="{3E5E8238-D4B9-4909-B444-CA8FC964EF5C}" dt="2021-09-09T03:59:37.413" v="3911" actId="478"/>
          <ac:spMkLst>
            <pc:docMk/>
            <pc:sldMk cId="1611251705" sldId="350"/>
            <ac:spMk id="7" creationId="{29E7A7C7-A178-42BB-941F-CFD947780A3E}"/>
          </ac:spMkLst>
        </pc:spChg>
        <pc:spChg chg="del">
          <ac:chgData name="Matthew Bowes (PBO)" userId="7acc3f3c-04fd-4842-89f7-aa7e57859666" providerId="ADAL" clId="{3E5E8238-D4B9-4909-B444-CA8FC964EF5C}" dt="2021-09-09T04:14:33.149" v="4485" actId="478"/>
          <ac:spMkLst>
            <pc:docMk/>
            <pc:sldMk cId="1611251705" sldId="350"/>
            <ac:spMk id="9" creationId="{716545EB-A212-4C2F-B171-1C548639237F}"/>
          </ac:spMkLst>
        </pc:spChg>
        <pc:spChg chg="del">
          <ac:chgData name="Matthew Bowes (PBO)" userId="7acc3f3c-04fd-4842-89f7-aa7e57859666" providerId="ADAL" clId="{3E5E8238-D4B9-4909-B444-CA8FC964EF5C}" dt="2021-09-09T04:14:30.204" v="4484" actId="478"/>
          <ac:spMkLst>
            <pc:docMk/>
            <pc:sldMk cId="1611251705" sldId="350"/>
            <ac:spMk id="11" creationId="{00000000-0000-0000-0000-000000000000}"/>
          </ac:spMkLst>
        </pc:spChg>
        <pc:spChg chg="add del mod">
          <ac:chgData name="Matthew Bowes (PBO)" userId="7acc3f3c-04fd-4842-89f7-aa7e57859666" providerId="ADAL" clId="{3E5E8238-D4B9-4909-B444-CA8FC964EF5C}" dt="2021-09-09T04:14:33.149" v="4485" actId="478"/>
          <ac:spMkLst>
            <pc:docMk/>
            <pc:sldMk cId="1611251705" sldId="350"/>
            <ac:spMk id="13" creationId="{4583510D-9F6D-4B1C-8B72-5CCC37C50174}"/>
          </ac:spMkLst>
        </pc:spChg>
        <pc:spChg chg="add mod">
          <ac:chgData name="Matthew Bowes (PBO)" userId="7acc3f3c-04fd-4842-89f7-aa7e57859666" providerId="ADAL" clId="{3E5E8238-D4B9-4909-B444-CA8FC964EF5C}" dt="2021-09-09T04:14:37.754" v="4487"/>
          <ac:spMkLst>
            <pc:docMk/>
            <pc:sldMk cId="1611251705" sldId="350"/>
            <ac:spMk id="17" creationId="{AEC442B9-AFCF-43B8-9883-27B7D3912F9B}"/>
          </ac:spMkLst>
        </pc:spChg>
        <pc:spChg chg="add del mod">
          <ac:chgData name="Matthew Bowes (PBO)" userId="7acc3f3c-04fd-4842-89f7-aa7e57859666" providerId="ADAL" clId="{3E5E8238-D4B9-4909-B444-CA8FC964EF5C}" dt="2021-09-09T04:17:32.331" v="4540" actId="478"/>
          <ac:spMkLst>
            <pc:docMk/>
            <pc:sldMk cId="1611251705" sldId="350"/>
            <ac:spMk id="19" creationId="{7952D6D0-AAD2-4181-A330-E452D02E45D8}"/>
          </ac:spMkLst>
        </pc:spChg>
        <pc:spChg chg="add del mod">
          <ac:chgData name="Matthew Bowes (PBO)" userId="7acc3f3c-04fd-4842-89f7-aa7e57859666" providerId="ADAL" clId="{3E5E8238-D4B9-4909-B444-CA8FC964EF5C}" dt="2021-09-09T04:16:25.315" v="4529" actId="478"/>
          <ac:spMkLst>
            <pc:docMk/>
            <pc:sldMk cId="1611251705" sldId="350"/>
            <ac:spMk id="22" creationId="{C7B0FF85-249B-455E-8A5A-F8B340D1998B}"/>
          </ac:spMkLst>
        </pc:spChg>
        <pc:spChg chg="add del mod">
          <ac:chgData name="Matthew Bowes (PBO)" userId="7acc3f3c-04fd-4842-89f7-aa7e57859666" providerId="ADAL" clId="{3E5E8238-D4B9-4909-B444-CA8FC964EF5C}" dt="2021-09-09T04:16:21.916" v="4527"/>
          <ac:spMkLst>
            <pc:docMk/>
            <pc:sldMk cId="1611251705" sldId="350"/>
            <ac:spMk id="23" creationId="{6BA72629-9EE5-44AC-B58F-F6AFDA77FD71}"/>
          </ac:spMkLst>
        </pc:spChg>
        <pc:spChg chg="add mod">
          <ac:chgData name="Matthew Bowes (PBO)" userId="7acc3f3c-04fd-4842-89f7-aa7e57859666" providerId="ADAL" clId="{3E5E8238-D4B9-4909-B444-CA8FC964EF5C}" dt="2021-09-09T04:16:25.622" v="4530"/>
          <ac:spMkLst>
            <pc:docMk/>
            <pc:sldMk cId="1611251705" sldId="350"/>
            <ac:spMk id="24" creationId="{2AB81B8F-6FA6-4AB8-8C77-66A297CAA04C}"/>
          </ac:spMkLst>
        </pc:spChg>
        <pc:spChg chg="add mod ord">
          <ac:chgData name="Matthew Bowes (PBO)" userId="7acc3f3c-04fd-4842-89f7-aa7e57859666" providerId="ADAL" clId="{3E5E8238-D4B9-4909-B444-CA8FC964EF5C}" dt="2021-09-09T04:17:35.212" v="4542" actId="167"/>
          <ac:spMkLst>
            <pc:docMk/>
            <pc:sldMk cId="1611251705" sldId="350"/>
            <ac:spMk id="25" creationId="{2845D0AB-CEB2-4ED9-923F-C77EC23C24EA}"/>
          </ac:spMkLst>
        </pc:spChg>
        <pc:graphicFrameChg chg="modGraphic">
          <ac:chgData name="Matthew Bowes (PBO)" userId="7acc3f3c-04fd-4842-89f7-aa7e57859666" providerId="ADAL" clId="{3E5E8238-D4B9-4909-B444-CA8FC964EF5C}" dt="2021-09-13T05:18:34.748" v="8878" actId="20577"/>
          <ac:graphicFrameMkLst>
            <pc:docMk/>
            <pc:sldMk cId="1611251705" sldId="350"/>
            <ac:graphicFrameMk id="8" creationId="{7E277A56-3E6B-4FBF-B48A-04A26AD4705B}"/>
          </ac:graphicFrameMkLst>
        </pc:graphicFrameChg>
        <pc:graphicFrameChg chg="add mod">
          <ac:chgData name="Matthew Bowes (PBO)" userId="7acc3f3c-04fd-4842-89f7-aa7e57859666" providerId="ADAL" clId="{3E5E8238-D4B9-4909-B444-CA8FC964EF5C}" dt="2021-09-09T05:10:24.935" v="4964"/>
          <ac:graphicFrameMkLst>
            <pc:docMk/>
            <pc:sldMk cId="1611251705" sldId="350"/>
            <ac:graphicFrameMk id="13" creationId="{580164CB-87C4-45CB-81AE-023397B72E81}"/>
          </ac:graphicFrameMkLst>
        </pc:graphicFrameChg>
        <pc:graphicFrameChg chg="del mod">
          <ac:chgData name="Matthew Bowes (PBO)" userId="7acc3f3c-04fd-4842-89f7-aa7e57859666" providerId="ADAL" clId="{3E5E8238-D4B9-4909-B444-CA8FC964EF5C}" dt="2021-09-09T05:10:24.271" v="4963" actId="478"/>
          <ac:graphicFrameMkLst>
            <pc:docMk/>
            <pc:sldMk cId="1611251705" sldId="350"/>
            <ac:graphicFrameMk id="14" creationId="{938B895B-7DCC-4BC3-A1C8-3D71984F816A}"/>
          </ac:graphicFrameMkLst>
        </pc:graphicFrameChg>
        <pc:graphicFrameChg chg="mod">
          <ac:chgData name="Matthew Bowes (PBO)" userId="7acc3f3c-04fd-4842-89f7-aa7e57859666" providerId="ADAL" clId="{3E5E8238-D4B9-4909-B444-CA8FC964EF5C}" dt="2021-09-09T05:10:33.494" v="4965" actId="166"/>
          <ac:graphicFrameMkLst>
            <pc:docMk/>
            <pc:sldMk cId="1611251705" sldId="350"/>
            <ac:graphicFrameMk id="15" creationId="{91B3B1F3-1E87-4D40-9F88-09D29911AB02}"/>
          </ac:graphicFrameMkLst>
        </pc:graphicFrameChg>
      </pc:sldChg>
      <pc:sldChg chg="addSp delSp modSp mod modClrScheme chgLayout">
        <pc:chgData name="Matthew Bowes (PBO)" userId="7acc3f3c-04fd-4842-89f7-aa7e57859666" providerId="ADAL" clId="{3E5E8238-D4B9-4909-B444-CA8FC964EF5C}" dt="2021-09-13T05:18:41.147" v="8888" actId="20577"/>
        <pc:sldMkLst>
          <pc:docMk/>
          <pc:sldMk cId="1421224274" sldId="351"/>
        </pc:sldMkLst>
        <pc:spChg chg="add del mod">
          <ac:chgData name="Matthew Bowes (PBO)" userId="7acc3f3c-04fd-4842-89f7-aa7e57859666" providerId="ADAL" clId="{3E5E8238-D4B9-4909-B444-CA8FC964EF5C}" dt="2021-09-09T04:14:49.526" v="4489" actId="700"/>
          <ac:spMkLst>
            <pc:docMk/>
            <pc:sldMk cId="1421224274" sldId="351"/>
            <ac:spMk id="3" creationId="{178C6D14-9B4A-438D-B756-945647425FEB}"/>
          </ac:spMkLst>
        </pc:spChg>
        <pc:spChg chg="del">
          <ac:chgData name="Matthew Bowes (PBO)" userId="7acc3f3c-04fd-4842-89f7-aa7e57859666" providerId="ADAL" clId="{3E5E8238-D4B9-4909-B444-CA8FC964EF5C}" dt="2021-09-09T03:59:43.144" v="3913" actId="478"/>
          <ac:spMkLst>
            <pc:docMk/>
            <pc:sldMk cId="1421224274" sldId="351"/>
            <ac:spMk id="7" creationId="{29E7A7C7-A178-42BB-941F-CFD947780A3E}"/>
          </ac:spMkLst>
        </pc:spChg>
        <pc:spChg chg="del">
          <ac:chgData name="Matthew Bowes (PBO)" userId="7acc3f3c-04fd-4842-89f7-aa7e57859666" providerId="ADAL" clId="{3E5E8238-D4B9-4909-B444-CA8FC964EF5C}" dt="2021-09-09T04:14:45.059" v="4488" actId="478"/>
          <ac:spMkLst>
            <pc:docMk/>
            <pc:sldMk cId="1421224274" sldId="351"/>
            <ac:spMk id="9" creationId="{716545EB-A212-4C2F-B171-1C548639237F}"/>
          </ac:spMkLst>
        </pc:spChg>
        <pc:spChg chg="del">
          <ac:chgData name="Matthew Bowes (PBO)" userId="7acc3f3c-04fd-4842-89f7-aa7e57859666" providerId="ADAL" clId="{3E5E8238-D4B9-4909-B444-CA8FC964EF5C}" dt="2021-09-09T04:14:45.059" v="4488" actId="478"/>
          <ac:spMkLst>
            <pc:docMk/>
            <pc:sldMk cId="1421224274" sldId="351"/>
            <ac:spMk id="11" creationId="{00000000-0000-0000-0000-000000000000}"/>
          </ac:spMkLst>
        </pc:spChg>
        <pc:spChg chg="add del mod">
          <ac:chgData name="Matthew Bowes (PBO)" userId="7acc3f3c-04fd-4842-89f7-aa7e57859666" providerId="ADAL" clId="{3E5E8238-D4B9-4909-B444-CA8FC964EF5C}" dt="2021-09-09T04:14:45.059" v="4488" actId="478"/>
          <ac:spMkLst>
            <pc:docMk/>
            <pc:sldMk cId="1421224274" sldId="351"/>
            <ac:spMk id="17" creationId="{25FB324C-B66E-4F58-8213-7021C9501284}"/>
          </ac:spMkLst>
        </pc:spChg>
        <pc:spChg chg="add mod">
          <ac:chgData name="Matthew Bowes (PBO)" userId="7acc3f3c-04fd-4842-89f7-aa7e57859666" providerId="ADAL" clId="{3E5E8238-D4B9-4909-B444-CA8FC964EF5C}" dt="2021-09-09T04:14:50.335" v="4490"/>
          <ac:spMkLst>
            <pc:docMk/>
            <pc:sldMk cId="1421224274" sldId="351"/>
            <ac:spMk id="19" creationId="{928F9E8D-FEAB-44DD-8657-8B024B529281}"/>
          </ac:spMkLst>
        </pc:spChg>
        <pc:spChg chg="add del mod">
          <ac:chgData name="Matthew Bowes (PBO)" userId="7acc3f3c-04fd-4842-89f7-aa7e57859666" providerId="ADAL" clId="{3E5E8238-D4B9-4909-B444-CA8FC964EF5C}" dt="2021-09-09T04:17:38.645" v="4543" actId="478"/>
          <ac:spMkLst>
            <pc:docMk/>
            <pc:sldMk cId="1421224274" sldId="351"/>
            <ac:spMk id="21" creationId="{855AA929-C806-48FD-BB1C-9EA3E77CCBB4}"/>
          </ac:spMkLst>
        </pc:spChg>
        <pc:spChg chg="add del mod">
          <ac:chgData name="Matthew Bowes (PBO)" userId="7acc3f3c-04fd-4842-89f7-aa7e57859666" providerId="ADAL" clId="{3E5E8238-D4B9-4909-B444-CA8FC964EF5C}" dt="2021-09-09T04:16:36.288" v="4531" actId="478"/>
          <ac:spMkLst>
            <pc:docMk/>
            <pc:sldMk cId="1421224274" sldId="351"/>
            <ac:spMk id="22" creationId="{3EECDFE4-D71C-4DB0-A2AC-B5BC55C9DAB9}"/>
          </ac:spMkLst>
        </pc:spChg>
        <pc:spChg chg="add mod">
          <ac:chgData name="Matthew Bowes (PBO)" userId="7acc3f3c-04fd-4842-89f7-aa7e57859666" providerId="ADAL" clId="{3E5E8238-D4B9-4909-B444-CA8FC964EF5C}" dt="2021-09-09T04:16:37.013" v="4532"/>
          <ac:spMkLst>
            <pc:docMk/>
            <pc:sldMk cId="1421224274" sldId="351"/>
            <ac:spMk id="23" creationId="{F147456E-E71B-42A4-813D-DD6AE6F2F3E0}"/>
          </ac:spMkLst>
        </pc:spChg>
        <pc:spChg chg="add mod ord">
          <ac:chgData name="Matthew Bowes (PBO)" userId="7acc3f3c-04fd-4842-89f7-aa7e57859666" providerId="ADAL" clId="{3E5E8238-D4B9-4909-B444-CA8FC964EF5C}" dt="2021-09-09T04:17:41.289" v="4545" actId="167"/>
          <ac:spMkLst>
            <pc:docMk/>
            <pc:sldMk cId="1421224274" sldId="351"/>
            <ac:spMk id="24" creationId="{D265B831-D560-4274-B9F6-D464E5EE3FB7}"/>
          </ac:spMkLst>
        </pc:spChg>
        <pc:graphicFrameChg chg="modGraphic">
          <ac:chgData name="Matthew Bowes (PBO)" userId="7acc3f3c-04fd-4842-89f7-aa7e57859666" providerId="ADAL" clId="{3E5E8238-D4B9-4909-B444-CA8FC964EF5C}" dt="2021-09-13T05:18:41.147" v="8888" actId="20577"/>
          <ac:graphicFrameMkLst>
            <pc:docMk/>
            <pc:sldMk cId="1421224274" sldId="351"/>
            <ac:graphicFrameMk id="8" creationId="{7E277A56-3E6B-4FBF-B48A-04A26AD4705B}"/>
          </ac:graphicFrameMkLst>
        </pc:graphicFrameChg>
        <pc:graphicFrameChg chg="del mod">
          <ac:chgData name="Matthew Bowes (PBO)" userId="7acc3f3c-04fd-4842-89f7-aa7e57859666" providerId="ADAL" clId="{3E5E8238-D4B9-4909-B444-CA8FC964EF5C}" dt="2021-09-09T05:08:02.473" v="4955" actId="478"/>
          <ac:graphicFrameMkLst>
            <pc:docMk/>
            <pc:sldMk cId="1421224274" sldId="351"/>
            <ac:graphicFrameMk id="14" creationId="{938B895B-7DCC-4BC3-A1C8-3D71984F816A}"/>
          </ac:graphicFrameMkLst>
        </pc:graphicFrameChg>
        <pc:graphicFrameChg chg="mod">
          <ac:chgData name="Matthew Bowes (PBO)" userId="7acc3f3c-04fd-4842-89f7-aa7e57859666" providerId="ADAL" clId="{3E5E8238-D4B9-4909-B444-CA8FC964EF5C}" dt="2021-09-09T05:10:47.038" v="4968" actId="166"/>
          <ac:graphicFrameMkLst>
            <pc:docMk/>
            <pc:sldMk cId="1421224274" sldId="351"/>
            <ac:graphicFrameMk id="15" creationId="{91B3B1F3-1E87-4D40-9F88-09D29911AB02}"/>
          </ac:graphicFrameMkLst>
        </pc:graphicFrameChg>
        <pc:graphicFrameChg chg="add del mod">
          <ac:chgData name="Matthew Bowes (PBO)" userId="7acc3f3c-04fd-4842-89f7-aa7e57859666" providerId="ADAL" clId="{3E5E8238-D4B9-4909-B444-CA8FC964EF5C}" dt="2021-09-09T05:10:41.334" v="4966" actId="478"/>
          <ac:graphicFrameMkLst>
            <pc:docMk/>
            <pc:sldMk cId="1421224274" sldId="351"/>
            <ac:graphicFrameMk id="17" creationId="{BFB664E1-6BFE-43E5-9105-0955318671BD}"/>
          </ac:graphicFrameMkLst>
        </pc:graphicFrameChg>
        <pc:graphicFrameChg chg="add mod">
          <ac:chgData name="Matthew Bowes (PBO)" userId="7acc3f3c-04fd-4842-89f7-aa7e57859666" providerId="ADAL" clId="{3E5E8238-D4B9-4909-B444-CA8FC964EF5C}" dt="2021-09-09T05:10:41.847" v="4967"/>
          <ac:graphicFrameMkLst>
            <pc:docMk/>
            <pc:sldMk cId="1421224274" sldId="351"/>
            <ac:graphicFrameMk id="21" creationId="{5D13DA9F-C034-46BC-9E61-E3C669905AAA}"/>
          </ac:graphicFrameMkLst>
        </pc:graphicFrameChg>
      </pc:sldChg>
      <pc:sldChg chg="addSp delSp modSp mod modClrScheme chgLayout">
        <pc:chgData name="Matthew Bowes (PBO)" userId="7acc3f3c-04fd-4842-89f7-aa7e57859666" providerId="ADAL" clId="{3E5E8238-D4B9-4909-B444-CA8FC964EF5C}" dt="2021-09-13T05:18:47.902" v="8898" actId="20577"/>
        <pc:sldMkLst>
          <pc:docMk/>
          <pc:sldMk cId="141097617" sldId="353"/>
        </pc:sldMkLst>
        <pc:spChg chg="add del mod">
          <ac:chgData name="Matthew Bowes (PBO)" userId="7acc3f3c-04fd-4842-89f7-aa7e57859666" providerId="ADAL" clId="{3E5E8238-D4B9-4909-B444-CA8FC964EF5C}" dt="2021-09-09T04:18:18.526" v="4547" actId="700"/>
          <ac:spMkLst>
            <pc:docMk/>
            <pc:sldMk cId="141097617" sldId="353"/>
            <ac:spMk id="3" creationId="{F5692BE2-5870-417B-B195-17511AF0E632}"/>
          </ac:spMkLst>
        </pc:spChg>
        <pc:spChg chg="del">
          <ac:chgData name="Matthew Bowes (PBO)" userId="7acc3f3c-04fd-4842-89f7-aa7e57859666" providerId="ADAL" clId="{3E5E8238-D4B9-4909-B444-CA8FC964EF5C}" dt="2021-09-09T03:59:48.143" v="3915" actId="478"/>
          <ac:spMkLst>
            <pc:docMk/>
            <pc:sldMk cId="141097617" sldId="353"/>
            <ac:spMk id="7" creationId="{29E7A7C7-A178-42BB-941F-CFD947780A3E}"/>
          </ac:spMkLst>
        </pc:spChg>
        <pc:spChg chg="del">
          <ac:chgData name="Matthew Bowes (PBO)" userId="7acc3f3c-04fd-4842-89f7-aa7e57859666" providerId="ADAL" clId="{3E5E8238-D4B9-4909-B444-CA8FC964EF5C}" dt="2021-09-09T04:18:12.109" v="4546" actId="478"/>
          <ac:spMkLst>
            <pc:docMk/>
            <pc:sldMk cId="141097617" sldId="353"/>
            <ac:spMk id="9" creationId="{716545EB-A212-4C2F-B171-1C548639237F}"/>
          </ac:spMkLst>
        </pc:spChg>
        <pc:spChg chg="del">
          <ac:chgData name="Matthew Bowes (PBO)" userId="7acc3f3c-04fd-4842-89f7-aa7e57859666" providerId="ADAL" clId="{3E5E8238-D4B9-4909-B444-CA8FC964EF5C}" dt="2021-09-09T04:18:12.109" v="4546" actId="478"/>
          <ac:spMkLst>
            <pc:docMk/>
            <pc:sldMk cId="141097617" sldId="353"/>
            <ac:spMk id="11" creationId="{00000000-0000-0000-0000-000000000000}"/>
          </ac:spMkLst>
        </pc:spChg>
        <pc:spChg chg="add del mod">
          <ac:chgData name="Matthew Bowes (PBO)" userId="7acc3f3c-04fd-4842-89f7-aa7e57859666" providerId="ADAL" clId="{3E5E8238-D4B9-4909-B444-CA8FC964EF5C}" dt="2021-09-09T04:18:12.109" v="4546" actId="478"/>
          <ac:spMkLst>
            <pc:docMk/>
            <pc:sldMk cId="141097617" sldId="353"/>
            <ac:spMk id="18" creationId="{05ED0E44-4C0D-4252-8007-EA022094B307}"/>
          </ac:spMkLst>
        </pc:spChg>
        <pc:spChg chg="add mod">
          <ac:chgData name="Matthew Bowes (PBO)" userId="7acc3f3c-04fd-4842-89f7-aa7e57859666" providerId="ADAL" clId="{3E5E8238-D4B9-4909-B444-CA8FC964EF5C}" dt="2021-09-09T04:18:19.920" v="4548"/>
          <ac:spMkLst>
            <pc:docMk/>
            <pc:sldMk cId="141097617" sldId="353"/>
            <ac:spMk id="19" creationId="{50783B46-3AC8-4013-A069-A7127EF72F18}"/>
          </ac:spMkLst>
        </pc:spChg>
        <pc:spChg chg="add mod">
          <ac:chgData name="Matthew Bowes (PBO)" userId="7acc3f3c-04fd-4842-89f7-aa7e57859666" providerId="ADAL" clId="{3E5E8238-D4B9-4909-B444-CA8FC964EF5C}" dt="2021-09-09T04:18:19.920" v="4548"/>
          <ac:spMkLst>
            <pc:docMk/>
            <pc:sldMk cId="141097617" sldId="353"/>
            <ac:spMk id="21" creationId="{C83BAF11-058D-4AF8-901B-BAB7483407BD}"/>
          </ac:spMkLst>
        </pc:spChg>
        <pc:spChg chg="add mod">
          <ac:chgData name="Matthew Bowes (PBO)" userId="7acc3f3c-04fd-4842-89f7-aa7e57859666" providerId="ADAL" clId="{3E5E8238-D4B9-4909-B444-CA8FC964EF5C}" dt="2021-09-09T04:18:19.920" v="4548"/>
          <ac:spMkLst>
            <pc:docMk/>
            <pc:sldMk cId="141097617" sldId="353"/>
            <ac:spMk id="22" creationId="{A9A74D4D-DE0B-46D0-83CB-236292F7A248}"/>
          </ac:spMkLst>
        </pc:spChg>
        <pc:graphicFrameChg chg="modGraphic">
          <ac:chgData name="Matthew Bowes (PBO)" userId="7acc3f3c-04fd-4842-89f7-aa7e57859666" providerId="ADAL" clId="{3E5E8238-D4B9-4909-B444-CA8FC964EF5C}" dt="2021-09-13T05:18:47.902" v="8898" actId="20577"/>
          <ac:graphicFrameMkLst>
            <pc:docMk/>
            <pc:sldMk cId="141097617" sldId="353"/>
            <ac:graphicFrameMk id="8" creationId="{7E277A56-3E6B-4FBF-B48A-04A26AD4705B}"/>
          </ac:graphicFrameMkLst>
        </pc:graphicFrameChg>
        <pc:graphicFrameChg chg="del mod">
          <ac:chgData name="Matthew Bowes (PBO)" userId="7acc3f3c-04fd-4842-89f7-aa7e57859666" providerId="ADAL" clId="{3E5E8238-D4B9-4909-B444-CA8FC964EF5C}" dt="2021-09-09T05:10:55.670" v="4970" actId="478"/>
          <ac:graphicFrameMkLst>
            <pc:docMk/>
            <pc:sldMk cId="141097617" sldId="353"/>
            <ac:graphicFrameMk id="14" creationId="{938B895B-7DCC-4BC3-A1C8-3D71984F816A}"/>
          </ac:graphicFrameMkLst>
        </pc:graphicFrameChg>
        <pc:graphicFrameChg chg="mod">
          <ac:chgData name="Matthew Bowes (PBO)" userId="7acc3f3c-04fd-4842-89f7-aa7e57859666" providerId="ADAL" clId="{3E5E8238-D4B9-4909-B444-CA8FC964EF5C}" dt="2021-09-09T05:11:01.362" v="4972" actId="166"/>
          <ac:graphicFrameMkLst>
            <pc:docMk/>
            <pc:sldMk cId="141097617" sldId="353"/>
            <ac:graphicFrameMk id="15" creationId="{91B3B1F3-1E87-4D40-9F88-09D29911AB02}"/>
          </ac:graphicFrameMkLst>
        </pc:graphicFrameChg>
        <pc:graphicFrameChg chg="add mod">
          <ac:chgData name="Matthew Bowes (PBO)" userId="7acc3f3c-04fd-4842-89f7-aa7e57859666" providerId="ADAL" clId="{3E5E8238-D4B9-4909-B444-CA8FC964EF5C}" dt="2021-09-09T05:10:56.180" v="4971"/>
          <ac:graphicFrameMkLst>
            <pc:docMk/>
            <pc:sldMk cId="141097617" sldId="353"/>
            <ac:graphicFrameMk id="18" creationId="{0FCA4863-F7D4-4CEC-873E-C4911895979F}"/>
          </ac:graphicFrameMkLst>
        </pc:graphicFrameChg>
      </pc:sldChg>
      <pc:sldChg chg="addSp delSp modSp mod delAnim modAnim">
        <pc:chgData name="Matthew Bowes (PBO)" userId="7acc3f3c-04fd-4842-89f7-aa7e57859666" providerId="ADAL" clId="{3E5E8238-D4B9-4909-B444-CA8FC964EF5C}" dt="2021-09-12T22:52:47.140" v="8078"/>
        <pc:sldMkLst>
          <pc:docMk/>
          <pc:sldMk cId="57304221" sldId="354"/>
        </pc:sldMkLst>
        <pc:spChg chg="mod">
          <ac:chgData name="Matthew Bowes (PBO)" userId="7acc3f3c-04fd-4842-89f7-aa7e57859666" providerId="ADAL" clId="{3E5E8238-D4B9-4909-B444-CA8FC964EF5C}" dt="2021-09-09T04:05:36.228" v="3988" actId="20577"/>
          <ac:spMkLst>
            <pc:docMk/>
            <pc:sldMk cId="57304221" sldId="354"/>
            <ac:spMk id="6" creationId="{00000000-0000-0000-0000-000000000000}"/>
          </ac:spMkLst>
        </pc:spChg>
        <pc:spChg chg="add mod">
          <ac:chgData name="Matthew Bowes (PBO)" userId="7acc3f3c-04fd-4842-89f7-aa7e57859666" providerId="ADAL" clId="{3E5E8238-D4B9-4909-B444-CA8FC964EF5C}" dt="2021-09-10T01:03:56.665" v="7837" actId="255"/>
          <ac:spMkLst>
            <pc:docMk/>
            <pc:sldMk cId="57304221" sldId="354"/>
            <ac:spMk id="18" creationId="{55E7A640-3540-4055-B080-21ECD68F89E0}"/>
          </ac:spMkLst>
        </pc:spChg>
        <pc:spChg chg="add mod">
          <ac:chgData name="Matthew Bowes (PBO)" userId="7acc3f3c-04fd-4842-89f7-aa7e57859666" providerId="ADAL" clId="{3E5E8238-D4B9-4909-B444-CA8FC964EF5C}" dt="2021-09-10T01:03:56.665" v="7837" actId="255"/>
          <ac:spMkLst>
            <pc:docMk/>
            <pc:sldMk cId="57304221" sldId="354"/>
            <ac:spMk id="19" creationId="{BC251F86-CBCF-4558-9B8D-EE98DFA43533}"/>
          </ac:spMkLst>
        </pc:spChg>
        <pc:spChg chg="add mod">
          <ac:chgData name="Matthew Bowes (PBO)" userId="7acc3f3c-04fd-4842-89f7-aa7e57859666" providerId="ADAL" clId="{3E5E8238-D4B9-4909-B444-CA8FC964EF5C}" dt="2021-09-10T01:03:56.665" v="7837" actId="255"/>
          <ac:spMkLst>
            <pc:docMk/>
            <pc:sldMk cId="57304221" sldId="354"/>
            <ac:spMk id="20" creationId="{F666DD96-135C-4538-9CE0-40B512E8EDB7}"/>
          </ac:spMkLst>
        </pc:spChg>
        <pc:spChg chg="add mod">
          <ac:chgData name="Matthew Bowes (PBO)" userId="7acc3f3c-04fd-4842-89f7-aa7e57859666" providerId="ADAL" clId="{3E5E8238-D4B9-4909-B444-CA8FC964EF5C}" dt="2021-09-10T01:03:56.665" v="7837" actId="255"/>
          <ac:spMkLst>
            <pc:docMk/>
            <pc:sldMk cId="57304221" sldId="354"/>
            <ac:spMk id="21" creationId="{4AB44785-06E0-463F-8720-A1B45AC51CA3}"/>
          </ac:spMkLst>
        </pc:spChg>
        <pc:spChg chg="add mod">
          <ac:chgData name="Matthew Bowes (PBO)" userId="7acc3f3c-04fd-4842-89f7-aa7e57859666" providerId="ADAL" clId="{3E5E8238-D4B9-4909-B444-CA8FC964EF5C}" dt="2021-09-10T01:03:56.665" v="7837" actId="255"/>
          <ac:spMkLst>
            <pc:docMk/>
            <pc:sldMk cId="57304221" sldId="354"/>
            <ac:spMk id="22" creationId="{5CB24FF6-0BA0-4F7F-99AF-D6CEDFE835B1}"/>
          </ac:spMkLst>
        </pc:spChg>
        <pc:spChg chg="del">
          <ac:chgData name="Matthew Bowes (PBO)" userId="7acc3f3c-04fd-4842-89f7-aa7e57859666" providerId="ADAL" clId="{3E5E8238-D4B9-4909-B444-CA8FC964EF5C}" dt="2021-08-23T23:07:20.495" v="851" actId="478"/>
          <ac:spMkLst>
            <pc:docMk/>
            <pc:sldMk cId="57304221" sldId="354"/>
            <ac:spMk id="27" creationId="{CA320B00-99E7-46B0-A428-9ABE95A2DBD0}"/>
          </ac:spMkLst>
        </pc:spChg>
        <pc:spChg chg="del">
          <ac:chgData name="Matthew Bowes (PBO)" userId="7acc3f3c-04fd-4842-89f7-aa7e57859666" providerId="ADAL" clId="{3E5E8238-D4B9-4909-B444-CA8FC964EF5C}" dt="2021-08-23T23:07:20.495" v="851" actId="478"/>
          <ac:spMkLst>
            <pc:docMk/>
            <pc:sldMk cId="57304221" sldId="354"/>
            <ac:spMk id="31" creationId="{7D5F5648-5BE1-4348-99C0-E47F686EF455}"/>
          </ac:spMkLst>
        </pc:spChg>
        <pc:spChg chg="del">
          <ac:chgData name="Matthew Bowes (PBO)" userId="7acc3f3c-04fd-4842-89f7-aa7e57859666" providerId="ADAL" clId="{3E5E8238-D4B9-4909-B444-CA8FC964EF5C}" dt="2021-08-23T23:07:20.495" v="851" actId="478"/>
          <ac:spMkLst>
            <pc:docMk/>
            <pc:sldMk cId="57304221" sldId="354"/>
            <ac:spMk id="33" creationId="{39D3A3C5-4E75-43F2-ABD2-4CBE808ECB0E}"/>
          </ac:spMkLst>
        </pc:spChg>
        <pc:spChg chg="del">
          <ac:chgData name="Matthew Bowes (PBO)" userId="7acc3f3c-04fd-4842-89f7-aa7e57859666" providerId="ADAL" clId="{3E5E8238-D4B9-4909-B444-CA8FC964EF5C}" dt="2021-08-23T23:07:20.495" v="851" actId="478"/>
          <ac:spMkLst>
            <pc:docMk/>
            <pc:sldMk cId="57304221" sldId="354"/>
            <ac:spMk id="35" creationId="{0A0C3898-7D4E-40BB-9AD3-82C4423303A4}"/>
          </ac:spMkLst>
        </pc:spChg>
        <pc:spChg chg="del">
          <ac:chgData name="Matthew Bowes (PBO)" userId="7acc3f3c-04fd-4842-89f7-aa7e57859666" providerId="ADAL" clId="{3E5E8238-D4B9-4909-B444-CA8FC964EF5C}" dt="2021-08-23T23:07:20.495" v="851" actId="478"/>
          <ac:spMkLst>
            <pc:docMk/>
            <pc:sldMk cId="57304221" sldId="354"/>
            <ac:spMk id="39" creationId="{99749E09-5C21-4305-853C-AAAE4AAE5E45}"/>
          </ac:spMkLst>
        </pc:spChg>
        <pc:graphicFrameChg chg="mod">
          <ac:chgData name="Matthew Bowes (PBO)" userId="7acc3f3c-04fd-4842-89f7-aa7e57859666" providerId="ADAL" clId="{3E5E8238-D4B9-4909-B444-CA8FC964EF5C}" dt="2021-08-23T23:06:14.826" v="847" actId="692"/>
          <ac:graphicFrameMkLst>
            <pc:docMk/>
            <pc:sldMk cId="57304221" sldId="354"/>
            <ac:graphicFrameMk id="9" creationId="{B37FB95A-D324-4EAC-880F-FB695289FC04}"/>
          </ac:graphicFrameMkLst>
        </pc:graphicFrameChg>
      </pc:sldChg>
      <pc:sldChg chg="addSp delSp modSp mod modTransition modClrScheme delCm chgLayout">
        <pc:chgData name="Matthew Bowes (PBO)" userId="7acc3f3c-04fd-4842-89f7-aa7e57859666" providerId="ADAL" clId="{3E5E8238-D4B9-4909-B444-CA8FC964EF5C}" dt="2021-09-09T05:12:12.399" v="4976"/>
        <pc:sldMkLst>
          <pc:docMk/>
          <pc:sldMk cId="3221983369" sldId="355"/>
        </pc:sldMkLst>
        <pc:spChg chg="add mod">
          <ac:chgData name="Matthew Bowes (PBO)" userId="7acc3f3c-04fd-4842-89f7-aa7e57859666" providerId="ADAL" clId="{3E5E8238-D4B9-4909-B444-CA8FC964EF5C}" dt="2021-09-09T05:12:12.399" v="4976"/>
          <ac:spMkLst>
            <pc:docMk/>
            <pc:sldMk cId="3221983369" sldId="355"/>
            <ac:spMk id="2" creationId="{A709AB64-F470-4946-B8F0-AA63E903A748}"/>
          </ac:spMkLst>
        </pc:spChg>
        <pc:spChg chg="mod">
          <ac:chgData name="Matthew Bowes (PBO)" userId="7acc3f3c-04fd-4842-89f7-aa7e57859666" providerId="ADAL" clId="{3E5E8238-D4B9-4909-B444-CA8FC964EF5C}" dt="2021-09-09T04:14:04.342" v="4442" actId="1076"/>
          <ac:spMkLst>
            <pc:docMk/>
            <pc:sldMk cId="3221983369" sldId="355"/>
            <ac:spMk id="7" creationId="{29E7A7C7-A178-42BB-941F-CFD947780A3E}"/>
          </ac:spMkLst>
        </pc:spChg>
        <pc:spChg chg="add del">
          <ac:chgData name="Matthew Bowes (PBO)" userId="7acc3f3c-04fd-4842-89f7-aa7e57859666" providerId="ADAL" clId="{3E5E8238-D4B9-4909-B444-CA8FC964EF5C}" dt="2021-09-09T04:13:53.439" v="4441" actId="478"/>
          <ac:spMkLst>
            <pc:docMk/>
            <pc:sldMk cId="3221983369" sldId="355"/>
            <ac:spMk id="9" creationId="{716545EB-A212-4C2F-B171-1C548639237F}"/>
          </ac:spMkLst>
        </pc:spChg>
        <pc:spChg chg="del mod ord">
          <ac:chgData name="Matthew Bowes (PBO)" userId="7acc3f3c-04fd-4842-89f7-aa7e57859666" providerId="ADAL" clId="{3E5E8238-D4B9-4909-B444-CA8FC964EF5C}" dt="2021-09-09T04:14:09.005" v="4443" actId="478"/>
          <ac:spMkLst>
            <pc:docMk/>
            <pc:sldMk cId="3221983369" sldId="355"/>
            <ac:spMk id="11" creationId="{00000000-0000-0000-0000-000000000000}"/>
          </ac:spMkLst>
        </pc:spChg>
        <pc:spChg chg="add del mod">
          <ac:chgData name="Matthew Bowes (PBO)" userId="7acc3f3c-04fd-4842-89f7-aa7e57859666" providerId="ADAL" clId="{3E5E8238-D4B9-4909-B444-CA8FC964EF5C}" dt="2021-09-09T04:17:23.924" v="4537" actId="478"/>
          <ac:spMkLst>
            <pc:docMk/>
            <pc:sldMk cId="3221983369" sldId="355"/>
            <ac:spMk id="13" creationId="{A8F05846-66FC-4BBD-8E60-94C64F45ED4B}"/>
          </ac:spMkLst>
        </pc:spChg>
        <pc:spChg chg="add del mod">
          <ac:chgData name="Matthew Bowes (PBO)" userId="7acc3f3c-04fd-4842-89f7-aa7e57859666" providerId="ADAL" clId="{3E5E8238-D4B9-4909-B444-CA8FC964EF5C}" dt="2021-09-09T04:15:06.213" v="4491" actId="478"/>
          <ac:spMkLst>
            <pc:docMk/>
            <pc:sldMk cId="3221983369" sldId="355"/>
            <ac:spMk id="17" creationId="{E2051CEA-AECE-4949-B1B5-9DFFF858DB2C}"/>
          </ac:spMkLst>
        </pc:spChg>
        <pc:spChg chg="add mod">
          <ac:chgData name="Matthew Bowes (PBO)" userId="7acc3f3c-04fd-4842-89f7-aa7e57859666" providerId="ADAL" clId="{3E5E8238-D4B9-4909-B444-CA8FC964EF5C}" dt="2021-09-09T04:16:08.244" v="4524" actId="20577"/>
          <ac:spMkLst>
            <pc:docMk/>
            <pc:sldMk cId="3221983369" sldId="355"/>
            <ac:spMk id="19" creationId="{22A8F0DF-1333-4D60-AC03-31D4FFE60F96}"/>
          </ac:spMkLst>
        </pc:spChg>
        <pc:spChg chg="add mod ord">
          <ac:chgData name="Matthew Bowes (PBO)" userId="7acc3f3c-04fd-4842-89f7-aa7e57859666" providerId="ADAL" clId="{3E5E8238-D4B9-4909-B444-CA8FC964EF5C}" dt="2021-09-09T04:17:28.571" v="4539" actId="167"/>
          <ac:spMkLst>
            <pc:docMk/>
            <pc:sldMk cId="3221983369" sldId="355"/>
            <ac:spMk id="22" creationId="{69AEA6EF-2DAB-4AE3-902A-AB1CE788B11B}"/>
          </ac:spMkLst>
        </pc:spChg>
        <pc:graphicFrameChg chg="mod">
          <ac:chgData name="Matthew Bowes (PBO)" userId="7acc3f3c-04fd-4842-89f7-aa7e57859666" providerId="ADAL" clId="{3E5E8238-D4B9-4909-B444-CA8FC964EF5C}" dt="2021-09-09T05:08:27.308" v="4959"/>
          <ac:graphicFrameMkLst>
            <pc:docMk/>
            <pc:sldMk cId="3221983369" sldId="355"/>
            <ac:graphicFrameMk id="14" creationId="{938B895B-7DCC-4BC3-A1C8-3D71984F816A}"/>
          </ac:graphicFrameMkLst>
        </pc:graphicFrameChg>
        <pc:graphicFrameChg chg="mod">
          <ac:chgData name="Matthew Bowes (PBO)" userId="7acc3f3c-04fd-4842-89f7-aa7e57859666" providerId="ADAL" clId="{3E5E8238-D4B9-4909-B444-CA8FC964EF5C}" dt="2021-09-09T05:10:13.028" v="4961" actId="166"/>
          <ac:graphicFrameMkLst>
            <pc:docMk/>
            <pc:sldMk cId="3221983369" sldId="355"/>
            <ac:graphicFrameMk id="15" creationId="{91B3B1F3-1E87-4D40-9F88-09D29911AB02}"/>
          </ac:graphicFrameMkLst>
        </pc:graphicFrameChg>
      </pc:sldChg>
      <pc:sldChg chg="modSp del mod">
        <pc:chgData name="Matthew Bowes (PBO)" userId="7acc3f3c-04fd-4842-89f7-aa7e57859666" providerId="ADAL" clId="{3E5E8238-D4B9-4909-B444-CA8FC964EF5C}" dt="2021-09-07T01:17:03.723" v="2225" actId="47"/>
        <pc:sldMkLst>
          <pc:docMk/>
          <pc:sldMk cId="2555336508" sldId="356"/>
        </pc:sldMkLst>
        <pc:spChg chg="mod">
          <ac:chgData name="Matthew Bowes (PBO)" userId="7acc3f3c-04fd-4842-89f7-aa7e57859666" providerId="ADAL" clId="{3E5E8238-D4B9-4909-B444-CA8FC964EF5C}" dt="2021-08-23T05:41:14.479" v="9" actId="20577"/>
          <ac:spMkLst>
            <pc:docMk/>
            <pc:sldMk cId="2555336508" sldId="356"/>
            <ac:spMk id="29" creationId="{92AE557D-56E5-4FBC-8DF9-D81BD968EDBC}"/>
          </ac:spMkLst>
        </pc:spChg>
      </pc:sldChg>
      <pc:sldChg chg="addSp delSp modSp del mod">
        <pc:chgData name="Matthew Bowes (PBO)" userId="7acc3f3c-04fd-4842-89f7-aa7e57859666" providerId="ADAL" clId="{3E5E8238-D4B9-4909-B444-CA8FC964EF5C}" dt="2021-08-23T06:02:35.155" v="313" actId="47"/>
        <pc:sldMkLst>
          <pc:docMk/>
          <pc:sldMk cId="1067136470" sldId="358"/>
        </pc:sldMkLst>
        <pc:spChg chg="add mod">
          <ac:chgData name="Matthew Bowes (PBO)" userId="7acc3f3c-04fd-4842-89f7-aa7e57859666" providerId="ADAL" clId="{3E5E8238-D4B9-4909-B444-CA8FC964EF5C}" dt="2021-08-23T05:58:11.229" v="166" actId="1037"/>
          <ac:spMkLst>
            <pc:docMk/>
            <pc:sldMk cId="1067136470" sldId="358"/>
            <ac:spMk id="12" creationId="{63AFDA3A-23A6-465A-B72F-5ADC6DB9A08A}"/>
          </ac:spMkLst>
        </pc:spChg>
        <pc:spChg chg="del mod">
          <ac:chgData name="Matthew Bowes (PBO)" userId="7acc3f3c-04fd-4842-89f7-aa7e57859666" providerId="ADAL" clId="{3E5E8238-D4B9-4909-B444-CA8FC964EF5C}" dt="2021-08-23T06:00:26.759" v="194" actId="478"/>
          <ac:spMkLst>
            <pc:docMk/>
            <pc:sldMk cId="1067136470" sldId="358"/>
            <ac:spMk id="14" creationId="{9E4D936F-5425-49EF-A479-E141168819A8}"/>
          </ac:spMkLst>
        </pc:spChg>
        <pc:spChg chg="add del mod">
          <ac:chgData name="Matthew Bowes (PBO)" userId="7acc3f3c-04fd-4842-89f7-aa7e57859666" providerId="ADAL" clId="{3E5E8238-D4B9-4909-B444-CA8FC964EF5C}" dt="2021-08-23T05:56:41.228" v="132" actId="478"/>
          <ac:spMkLst>
            <pc:docMk/>
            <pc:sldMk cId="1067136470" sldId="358"/>
            <ac:spMk id="15" creationId="{707C5006-CF04-4921-B489-8A642B734891}"/>
          </ac:spMkLst>
        </pc:spChg>
        <pc:spChg chg="add mod">
          <ac:chgData name="Matthew Bowes (PBO)" userId="7acc3f3c-04fd-4842-89f7-aa7e57859666" providerId="ADAL" clId="{3E5E8238-D4B9-4909-B444-CA8FC964EF5C}" dt="2021-08-23T06:00:34.515" v="213" actId="20577"/>
          <ac:spMkLst>
            <pc:docMk/>
            <pc:sldMk cId="1067136470" sldId="358"/>
            <ac:spMk id="16" creationId="{1E4E6F0D-D0E7-49F2-8539-99162DC1AED5}"/>
          </ac:spMkLst>
        </pc:spChg>
        <pc:cxnChg chg="add del mod">
          <ac:chgData name="Matthew Bowes (PBO)" userId="7acc3f3c-04fd-4842-89f7-aa7e57859666" providerId="ADAL" clId="{3E5E8238-D4B9-4909-B444-CA8FC964EF5C}" dt="2021-08-23T05:56:43.054" v="133" actId="478"/>
          <ac:cxnSpMkLst>
            <pc:docMk/>
            <pc:sldMk cId="1067136470" sldId="358"/>
            <ac:cxnSpMk id="4" creationId="{22352A5B-AEFE-4880-A549-C7AF9F6A143A}"/>
          </ac:cxnSpMkLst>
        </pc:cxnChg>
        <pc:cxnChg chg="add mod">
          <ac:chgData name="Matthew Bowes (PBO)" userId="7acc3f3c-04fd-4842-89f7-aa7e57859666" providerId="ADAL" clId="{3E5E8238-D4B9-4909-B444-CA8FC964EF5C}" dt="2021-08-23T05:56:43.429" v="134"/>
          <ac:cxnSpMkLst>
            <pc:docMk/>
            <pc:sldMk cId="1067136470" sldId="358"/>
            <ac:cxnSpMk id="13" creationId="{5EF3EEEF-E17E-41EB-B142-3A2C73C19247}"/>
          </ac:cxnSpMkLst>
        </pc:cxnChg>
      </pc:sldChg>
      <pc:sldChg chg="addSp delSp modSp del mod">
        <pc:chgData name="Matthew Bowes (PBO)" userId="7acc3f3c-04fd-4842-89f7-aa7e57859666" providerId="ADAL" clId="{3E5E8238-D4B9-4909-B444-CA8FC964EF5C}" dt="2021-08-23T06:02:35.155" v="313" actId="47"/>
        <pc:sldMkLst>
          <pc:docMk/>
          <pc:sldMk cId="4236418857" sldId="359"/>
        </pc:sldMkLst>
        <pc:spChg chg="add mod">
          <ac:chgData name="Matthew Bowes (PBO)" userId="7acc3f3c-04fd-4842-89f7-aa7e57859666" providerId="ADAL" clId="{3E5E8238-D4B9-4909-B444-CA8FC964EF5C}" dt="2021-08-23T05:56:19.081" v="130" actId="1036"/>
          <ac:spMkLst>
            <pc:docMk/>
            <pc:sldMk cId="4236418857" sldId="359"/>
            <ac:spMk id="7" creationId="{20DFDBB3-6A7C-4311-8587-8AD36B3B10B5}"/>
          </ac:spMkLst>
        </pc:spChg>
        <pc:spChg chg="del mod">
          <ac:chgData name="Matthew Bowes (PBO)" userId="7acc3f3c-04fd-4842-89f7-aa7e57859666" providerId="ADAL" clId="{3E5E8238-D4B9-4909-B444-CA8FC964EF5C}" dt="2021-08-23T05:55:59.782" v="82" actId="478"/>
          <ac:spMkLst>
            <pc:docMk/>
            <pc:sldMk cId="4236418857" sldId="359"/>
            <ac:spMk id="15" creationId="{707C5006-CF04-4921-B489-8A642B734891}"/>
          </ac:spMkLst>
        </pc:spChg>
        <pc:cxnChg chg="add mod">
          <ac:chgData name="Matthew Bowes (PBO)" userId="7acc3f3c-04fd-4842-89f7-aa7e57859666" providerId="ADAL" clId="{3E5E8238-D4B9-4909-B444-CA8FC964EF5C}" dt="2021-08-23T05:56:29.290" v="131" actId="14100"/>
          <ac:cxnSpMkLst>
            <pc:docMk/>
            <pc:sldMk cId="4236418857" sldId="359"/>
            <ac:cxnSpMk id="8" creationId="{22BD442C-32C2-42A2-AAD4-2077382C26DA}"/>
          </ac:cxnSpMkLst>
        </pc:cxnChg>
      </pc:sldChg>
      <pc:sldChg chg="del">
        <pc:chgData name="Matthew Bowes (PBO)" userId="7acc3f3c-04fd-4842-89f7-aa7e57859666" providerId="ADAL" clId="{3E5E8238-D4B9-4909-B444-CA8FC964EF5C}" dt="2021-09-12T23:14:30.476" v="8551" actId="47"/>
        <pc:sldMkLst>
          <pc:docMk/>
          <pc:sldMk cId="3034390060" sldId="360"/>
        </pc:sldMkLst>
      </pc:sldChg>
      <pc:sldChg chg="modSp mod">
        <pc:chgData name="Matthew Bowes (PBO)" userId="7acc3f3c-04fd-4842-89f7-aa7e57859666" providerId="ADAL" clId="{3E5E8238-D4B9-4909-B444-CA8FC964EF5C}" dt="2021-08-24T06:01:49.196" v="1112" actId="20577"/>
        <pc:sldMkLst>
          <pc:docMk/>
          <pc:sldMk cId="1132889176" sldId="362"/>
        </pc:sldMkLst>
        <pc:spChg chg="mod">
          <ac:chgData name="Matthew Bowes (PBO)" userId="7acc3f3c-04fd-4842-89f7-aa7e57859666" providerId="ADAL" clId="{3E5E8238-D4B9-4909-B444-CA8FC964EF5C}" dt="2021-08-24T06:01:39.458" v="1069" actId="20577"/>
          <ac:spMkLst>
            <pc:docMk/>
            <pc:sldMk cId="1132889176" sldId="362"/>
            <ac:spMk id="3" creationId="{00000000-0000-0000-0000-000000000000}"/>
          </ac:spMkLst>
        </pc:spChg>
        <pc:spChg chg="mod">
          <ac:chgData name="Matthew Bowes (PBO)" userId="7acc3f3c-04fd-4842-89f7-aa7e57859666" providerId="ADAL" clId="{3E5E8238-D4B9-4909-B444-CA8FC964EF5C}" dt="2021-08-24T06:01:49.196" v="1112" actId="20577"/>
          <ac:spMkLst>
            <pc:docMk/>
            <pc:sldMk cId="1132889176" sldId="362"/>
            <ac:spMk id="9" creationId="{00000000-0000-0000-0000-000000000000}"/>
          </ac:spMkLst>
        </pc:spChg>
      </pc:sldChg>
      <pc:sldChg chg="del">
        <pc:chgData name="Matthew Bowes (PBO)" userId="7acc3f3c-04fd-4842-89f7-aa7e57859666" providerId="ADAL" clId="{3E5E8238-D4B9-4909-B444-CA8FC964EF5C}" dt="2021-08-23T06:02:46.392" v="314" actId="47"/>
        <pc:sldMkLst>
          <pc:docMk/>
          <pc:sldMk cId="2555343416" sldId="363"/>
        </pc:sldMkLst>
      </pc:sldChg>
      <pc:sldChg chg="addSp delSp modSp mod modTransition modAnim">
        <pc:chgData name="Matthew Bowes (PBO)" userId="7acc3f3c-04fd-4842-89f7-aa7e57859666" providerId="ADAL" clId="{3E5E8238-D4B9-4909-B444-CA8FC964EF5C}" dt="2021-09-12T23:25:33.190" v="8866" actId="6549"/>
        <pc:sldMkLst>
          <pc:docMk/>
          <pc:sldMk cId="3264408077" sldId="364"/>
        </pc:sldMkLst>
        <pc:spChg chg="del">
          <ac:chgData name="Matthew Bowes (PBO)" userId="7acc3f3c-04fd-4842-89f7-aa7e57859666" providerId="ADAL" clId="{3E5E8238-D4B9-4909-B444-CA8FC964EF5C}" dt="2021-09-09T04:00:58.178" v="3924" actId="478"/>
          <ac:spMkLst>
            <pc:docMk/>
            <pc:sldMk cId="3264408077" sldId="364"/>
            <ac:spMk id="6" creationId="{00000000-0000-0000-0000-000000000000}"/>
          </ac:spMkLst>
        </pc:spChg>
        <pc:spChg chg="add mod">
          <ac:chgData name="Matthew Bowes (PBO)" userId="7acc3f3c-04fd-4842-89f7-aa7e57859666" providerId="ADAL" clId="{3E5E8238-D4B9-4909-B444-CA8FC964EF5C}" dt="2021-09-09T04:01:47.184" v="3939" actId="20577"/>
          <ac:spMkLst>
            <pc:docMk/>
            <pc:sldMk cId="3264408077" sldId="364"/>
            <ac:spMk id="8" creationId="{B8021615-76DB-4AC6-8B28-9FF0E383DD50}"/>
          </ac:spMkLst>
        </pc:spChg>
        <pc:spChg chg="add mod">
          <ac:chgData name="Matthew Bowes (PBO)" userId="7acc3f3c-04fd-4842-89f7-aa7e57859666" providerId="ADAL" clId="{3E5E8238-D4B9-4909-B444-CA8FC964EF5C}" dt="2021-09-12T23:23:26.193" v="8674" actId="1035"/>
          <ac:spMkLst>
            <pc:docMk/>
            <pc:sldMk cId="3264408077" sldId="364"/>
            <ac:spMk id="9" creationId="{3FDD8412-1B91-4418-B9BA-FBFDA671BAD0}"/>
          </ac:spMkLst>
        </pc:spChg>
        <pc:spChg chg="mod">
          <ac:chgData name="Matthew Bowes (PBO)" userId="7acc3f3c-04fd-4842-89f7-aa7e57859666" providerId="ADAL" clId="{3E5E8238-D4B9-4909-B444-CA8FC964EF5C}" dt="2021-09-12T23:20:29.361" v="8631" actId="1076"/>
          <ac:spMkLst>
            <pc:docMk/>
            <pc:sldMk cId="3264408077" sldId="364"/>
            <ac:spMk id="11" creationId="{71130410-FC0E-4F6B-9971-A60DE1185EE5}"/>
          </ac:spMkLst>
        </pc:spChg>
        <pc:spChg chg="add del mod">
          <ac:chgData name="Matthew Bowes (PBO)" userId="7acc3f3c-04fd-4842-89f7-aa7e57859666" providerId="ADAL" clId="{3E5E8238-D4B9-4909-B444-CA8FC964EF5C}" dt="2021-09-12T23:24:08.688" v="8718" actId="478"/>
          <ac:spMkLst>
            <pc:docMk/>
            <pc:sldMk cId="3264408077" sldId="364"/>
            <ac:spMk id="12" creationId="{F0EF17B4-3CFF-41B2-AC90-4D7B1A48CE15}"/>
          </ac:spMkLst>
        </pc:spChg>
        <pc:spChg chg="add del mod">
          <ac:chgData name="Matthew Bowes (PBO)" userId="7acc3f3c-04fd-4842-89f7-aa7e57859666" providerId="ADAL" clId="{3E5E8238-D4B9-4909-B444-CA8FC964EF5C}" dt="2021-09-12T23:25:28.379" v="8830" actId="478"/>
          <ac:spMkLst>
            <pc:docMk/>
            <pc:sldMk cId="3264408077" sldId="364"/>
            <ac:spMk id="14" creationId="{C1A7EB08-64FB-4498-8F59-E6A6CD7427B9}"/>
          </ac:spMkLst>
        </pc:spChg>
        <pc:spChg chg="add mod">
          <ac:chgData name="Matthew Bowes (PBO)" userId="7acc3f3c-04fd-4842-89f7-aa7e57859666" providerId="ADAL" clId="{3E5E8238-D4B9-4909-B444-CA8FC964EF5C}" dt="2021-09-12T23:25:33.190" v="8866" actId="6549"/>
          <ac:spMkLst>
            <pc:docMk/>
            <pc:sldMk cId="3264408077" sldId="364"/>
            <ac:spMk id="15" creationId="{FA0EF66D-8266-4202-B907-4F12FAECA7C2}"/>
          </ac:spMkLst>
        </pc:spChg>
        <pc:graphicFrameChg chg="mod">
          <ac:chgData name="Matthew Bowes (PBO)" userId="7acc3f3c-04fd-4842-89f7-aa7e57859666" providerId="ADAL" clId="{3E5E8238-D4B9-4909-B444-CA8FC964EF5C}" dt="2021-09-12T23:22:00.527" v="8639"/>
          <ac:graphicFrameMkLst>
            <pc:docMk/>
            <pc:sldMk cId="3264408077" sldId="364"/>
            <ac:graphicFrameMk id="13" creationId="{AB758B6F-65DE-4BA7-9852-4D7245A2FAEA}"/>
          </ac:graphicFrameMkLst>
        </pc:graphicFrameChg>
      </pc:sldChg>
      <pc:sldChg chg="delSp modSp add mod modTransition">
        <pc:chgData name="Matthew Bowes (PBO)" userId="7acc3f3c-04fd-4842-89f7-aa7e57859666" providerId="ADAL" clId="{3E5E8238-D4B9-4909-B444-CA8FC964EF5C}" dt="2021-08-23T06:03:13.062" v="316"/>
        <pc:sldMkLst>
          <pc:docMk/>
          <pc:sldMk cId="4125456022" sldId="365"/>
        </pc:sldMkLst>
        <pc:spChg chg="mod">
          <ac:chgData name="Matthew Bowes (PBO)" userId="7acc3f3c-04fd-4842-89f7-aa7e57859666" providerId="ADAL" clId="{3E5E8238-D4B9-4909-B444-CA8FC964EF5C}" dt="2021-08-23T06:01:57.361" v="282" actId="20577"/>
          <ac:spMkLst>
            <pc:docMk/>
            <pc:sldMk cId="4125456022" sldId="365"/>
            <ac:spMk id="9" creationId="{ECD3B329-6B85-459B-A12C-36F8085F0711}"/>
          </ac:spMkLst>
        </pc:spChg>
        <pc:spChg chg="del">
          <ac:chgData name="Matthew Bowes (PBO)" userId="7acc3f3c-04fd-4842-89f7-aa7e57859666" providerId="ADAL" clId="{3E5E8238-D4B9-4909-B444-CA8FC964EF5C}" dt="2021-08-23T06:01:32.627" v="216" actId="478"/>
          <ac:spMkLst>
            <pc:docMk/>
            <pc:sldMk cId="4125456022" sldId="365"/>
            <ac:spMk id="12" creationId="{5777441F-6BD0-45E2-9D94-9B16532F136A}"/>
          </ac:spMkLst>
        </pc:spChg>
        <pc:spChg chg="del">
          <ac:chgData name="Matthew Bowes (PBO)" userId="7acc3f3c-04fd-4842-89f7-aa7e57859666" providerId="ADAL" clId="{3E5E8238-D4B9-4909-B444-CA8FC964EF5C}" dt="2021-08-23T06:01:30.213" v="215" actId="478"/>
          <ac:spMkLst>
            <pc:docMk/>
            <pc:sldMk cId="4125456022" sldId="365"/>
            <ac:spMk id="13" creationId="{56301B5A-E109-4D7F-8E05-045D6A5465FC}"/>
          </ac:spMkLst>
        </pc:spChg>
        <pc:spChg chg="mod">
          <ac:chgData name="Matthew Bowes (PBO)" userId="7acc3f3c-04fd-4842-89f7-aa7e57859666" providerId="ADAL" clId="{3E5E8238-D4B9-4909-B444-CA8FC964EF5C}" dt="2021-08-23T06:01:47.244" v="264" actId="20577"/>
          <ac:spMkLst>
            <pc:docMk/>
            <pc:sldMk cId="4125456022" sldId="365"/>
            <ac:spMk id="15" creationId="{C7864725-8D17-4360-BF37-C7E103A51FFF}"/>
          </ac:spMkLst>
        </pc:spChg>
      </pc:sldChg>
      <pc:sldChg chg="delSp modSp add mod modTransition">
        <pc:chgData name="Matthew Bowes (PBO)" userId="7acc3f3c-04fd-4842-89f7-aa7e57859666" providerId="ADAL" clId="{3E5E8238-D4B9-4909-B444-CA8FC964EF5C}" dt="2021-08-23T06:02:59.577" v="315"/>
        <pc:sldMkLst>
          <pc:docMk/>
          <pc:sldMk cId="1336825807" sldId="366"/>
        </pc:sldMkLst>
        <pc:spChg chg="del">
          <ac:chgData name="Matthew Bowes (PBO)" userId="7acc3f3c-04fd-4842-89f7-aa7e57859666" providerId="ADAL" clId="{3E5E8238-D4B9-4909-B444-CA8FC964EF5C}" dt="2021-08-23T06:02:21.378" v="286" actId="478"/>
          <ac:spMkLst>
            <pc:docMk/>
            <pc:sldMk cId="1336825807" sldId="366"/>
            <ac:spMk id="9" creationId="{ECD3B329-6B85-459B-A12C-36F8085F0711}"/>
          </ac:spMkLst>
        </pc:spChg>
        <pc:spChg chg="mod">
          <ac:chgData name="Matthew Bowes (PBO)" userId="7acc3f3c-04fd-4842-89f7-aa7e57859666" providerId="ADAL" clId="{3E5E8238-D4B9-4909-B444-CA8FC964EF5C}" dt="2021-08-23T06:02:30.733" v="312" actId="20577"/>
          <ac:spMkLst>
            <pc:docMk/>
            <pc:sldMk cId="1336825807" sldId="366"/>
            <ac:spMk id="15" creationId="{C7864725-8D17-4360-BF37-C7E103A51FFF}"/>
          </ac:spMkLst>
        </pc:spChg>
      </pc:sldChg>
      <pc:sldChg chg="add del">
        <pc:chgData name="Matthew Bowes (PBO)" userId="7acc3f3c-04fd-4842-89f7-aa7e57859666" providerId="ADAL" clId="{3E5E8238-D4B9-4909-B444-CA8FC964EF5C}" dt="2021-08-23T06:02:09.161" v="284"/>
        <pc:sldMkLst>
          <pc:docMk/>
          <pc:sldMk cId="2237757347" sldId="366"/>
        </pc:sldMkLst>
      </pc:sldChg>
      <pc:sldChg chg="addSp modSp new mod">
        <pc:chgData name="Matthew Bowes (PBO)" userId="7acc3f3c-04fd-4842-89f7-aa7e57859666" providerId="ADAL" clId="{3E5E8238-D4B9-4909-B444-CA8FC964EF5C}" dt="2021-08-23T06:53:02.267" v="362" actId="1076"/>
        <pc:sldMkLst>
          <pc:docMk/>
          <pc:sldMk cId="526607329" sldId="367"/>
        </pc:sldMkLst>
        <pc:spChg chg="mod">
          <ac:chgData name="Matthew Bowes (PBO)" userId="7acc3f3c-04fd-4842-89f7-aa7e57859666" providerId="ADAL" clId="{3E5E8238-D4B9-4909-B444-CA8FC964EF5C}" dt="2021-08-23T06:52:51.219" v="359" actId="20577"/>
          <ac:spMkLst>
            <pc:docMk/>
            <pc:sldMk cId="526607329" sldId="367"/>
            <ac:spMk id="2" creationId="{81E0F51C-455A-49C0-90C7-D22036763116}"/>
          </ac:spMkLst>
        </pc:spChg>
        <pc:picChg chg="add mod">
          <ac:chgData name="Matthew Bowes (PBO)" userId="7acc3f3c-04fd-4842-89f7-aa7e57859666" providerId="ADAL" clId="{3E5E8238-D4B9-4909-B444-CA8FC964EF5C}" dt="2021-08-23T06:53:02.267" v="362" actId="1076"/>
          <ac:picMkLst>
            <pc:docMk/>
            <pc:sldMk cId="526607329" sldId="367"/>
            <ac:picMk id="4" creationId="{3157A0A7-2896-4260-A09A-D6F14E29132F}"/>
          </ac:picMkLst>
        </pc:picChg>
      </pc:sldChg>
      <pc:sldChg chg="addSp delSp modSp add mod modTransition modClrScheme chgLayout">
        <pc:chgData name="Matthew Bowes (PBO)" userId="7acc3f3c-04fd-4842-89f7-aa7e57859666" providerId="ADAL" clId="{3E5E8238-D4B9-4909-B444-CA8FC964EF5C}" dt="2021-09-13T05:18:53.158" v="8908" actId="20577"/>
        <pc:sldMkLst>
          <pc:docMk/>
          <pc:sldMk cId="4054142105" sldId="368"/>
        </pc:sldMkLst>
        <pc:spChg chg="add del mod">
          <ac:chgData name="Matthew Bowes (PBO)" userId="7acc3f3c-04fd-4842-89f7-aa7e57859666" providerId="ADAL" clId="{3E5E8238-D4B9-4909-B444-CA8FC964EF5C}" dt="2021-09-09T04:18:36.202" v="4550" actId="700"/>
          <ac:spMkLst>
            <pc:docMk/>
            <pc:sldMk cId="4054142105" sldId="368"/>
            <ac:spMk id="3" creationId="{E6926F63-83FA-4345-A0DC-C0B3C837F143}"/>
          </ac:spMkLst>
        </pc:spChg>
        <pc:spChg chg="mod ord">
          <ac:chgData name="Matthew Bowes (PBO)" userId="7acc3f3c-04fd-4842-89f7-aa7e57859666" providerId="ADAL" clId="{3E5E8238-D4B9-4909-B444-CA8FC964EF5C}" dt="2021-08-23T23:23:30.275" v="992" actId="171"/>
          <ac:spMkLst>
            <pc:docMk/>
            <pc:sldMk cId="4054142105" sldId="368"/>
            <ac:spMk id="6" creationId="{191A9BF3-9238-4E89-BD65-E2BDDF922F34}"/>
          </ac:spMkLst>
        </pc:spChg>
        <pc:spChg chg="del">
          <ac:chgData name="Matthew Bowes (PBO)" userId="7acc3f3c-04fd-4842-89f7-aa7e57859666" providerId="ADAL" clId="{3E5E8238-D4B9-4909-B444-CA8FC964EF5C}" dt="2021-09-09T03:59:57.364" v="3917" actId="478"/>
          <ac:spMkLst>
            <pc:docMk/>
            <pc:sldMk cId="4054142105" sldId="368"/>
            <ac:spMk id="7" creationId="{29E7A7C7-A178-42BB-941F-CFD947780A3E}"/>
          </ac:spMkLst>
        </pc:spChg>
        <pc:spChg chg="del">
          <ac:chgData name="Matthew Bowes (PBO)" userId="7acc3f3c-04fd-4842-89f7-aa7e57859666" providerId="ADAL" clId="{3E5E8238-D4B9-4909-B444-CA8FC964EF5C}" dt="2021-09-09T04:18:31.219" v="4549" actId="478"/>
          <ac:spMkLst>
            <pc:docMk/>
            <pc:sldMk cId="4054142105" sldId="368"/>
            <ac:spMk id="9" creationId="{716545EB-A212-4C2F-B171-1C548639237F}"/>
          </ac:spMkLst>
        </pc:spChg>
        <pc:spChg chg="del ord">
          <ac:chgData name="Matthew Bowes (PBO)" userId="7acc3f3c-04fd-4842-89f7-aa7e57859666" providerId="ADAL" clId="{3E5E8238-D4B9-4909-B444-CA8FC964EF5C}" dt="2021-09-09T04:18:31.219" v="4549" actId="478"/>
          <ac:spMkLst>
            <pc:docMk/>
            <pc:sldMk cId="4054142105" sldId="368"/>
            <ac:spMk id="11" creationId="{00000000-0000-0000-0000-000000000000}"/>
          </ac:spMkLst>
        </pc:spChg>
        <pc:spChg chg="mod">
          <ac:chgData name="Matthew Bowes (PBO)" userId="7acc3f3c-04fd-4842-89f7-aa7e57859666" providerId="ADAL" clId="{3E5E8238-D4B9-4909-B444-CA8FC964EF5C}" dt="2021-08-23T23:25:01.582" v="995" actId="1037"/>
          <ac:spMkLst>
            <pc:docMk/>
            <pc:sldMk cId="4054142105" sldId="368"/>
            <ac:spMk id="17" creationId="{2806C528-FD01-4C4A-87A1-55D800680BEF}"/>
          </ac:spMkLst>
        </pc:spChg>
        <pc:spChg chg="add del mod">
          <ac:chgData name="Matthew Bowes (PBO)" userId="7acc3f3c-04fd-4842-89f7-aa7e57859666" providerId="ADAL" clId="{3E5E8238-D4B9-4909-B444-CA8FC964EF5C}" dt="2021-09-09T04:18:31.219" v="4549" actId="478"/>
          <ac:spMkLst>
            <pc:docMk/>
            <pc:sldMk cId="4054142105" sldId="368"/>
            <ac:spMk id="19" creationId="{1F1991D5-88D2-489F-8D5A-AA76566DE32F}"/>
          </ac:spMkLst>
        </pc:spChg>
        <pc:spChg chg="mod ord">
          <ac:chgData name="Matthew Bowes (PBO)" userId="7acc3f3c-04fd-4842-89f7-aa7e57859666" providerId="ADAL" clId="{3E5E8238-D4B9-4909-B444-CA8FC964EF5C}" dt="2021-08-23T23:25:43.817" v="1004" actId="170"/>
          <ac:spMkLst>
            <pc:docMk/>
            <pc:sldMk cId="4054142105" sldId="368"/>
            <ac:spMk id="20" creationId="{BB511AE3-5059-49F1-AB24-CEDBD363BF3A}"/>
          </ac:spMkLst>
        </pc:spChg>
        <pc:spChg chg="add mod">
          <ac:chgData name="Matthew Bowes (PBO)" userId="7acc3f3c-04fd-4842-89f7-aa7e57859666" providerId="ADAL" clId="{3E5E8238-D4B9-4909-B444-CA8FC964EF5C}" dt="2021-08-23T23:22:35.176" v="983" actId="20577"/>
          <ac:spMkLst>
            <pc:docMk/>
            <pc:sldMk cId="4054142105" sldId="368"/>
            <ac:spMk id="23" creationId="{5C0AFEEB-8500-4D88-BB66-A4AEBA0647FB}"/>
          </ac:spMkLst>
        </pc:spChg>
        <pc:spChg chg="add mod">
          <ac:chgData name="Matthew Bowes (PBO)" userId="7acc3f3c-04fd-4842-89f7-aa7e57859666" providerId="ADAL" clId="{3E5E8238-D4B9-4909-B444-CA8FC964EF5C}" dt="2021-08-23T23:28:41.590" v="1053" actId="20577"/>
          <ac:spMkLst>
            <pc:docMk/>
            <pc:sldMk cId="4054142105" sldId="368"/>
            <ac:spMk id="24" creationId="{F5A76B91-8CB9-4436-B254-187FD47CD389}"/>
          </ac:spMkLst>
        </pc:spChg>
        <pc:spChg chg="add mod">
          <ac:chgData name="Matthew Bowes (PBO)" userId="7acc3f3c-04fd-4842-89f7-aa7e57859666" providerId="ADAL" clId="{3E5E8238-D4B9-4909-B444-CA8FC964EF5C}" dt="2021-09-09T04:18:37.665" v="4551"/>
          <ac:spMkLst>
            <pc:docMk/>
            <pc:sldMk cId="4054142105" sldId="368"/>
            <ac:spMk id="25" creationId="{C40C8B2C-4381-426F-8A75-67AE499B2176}"/>
          </ac:spMkLst>
        </pc:spChg>
        <pc:spChg chg="add mod">
          <ac:chgData name="Matthew Bowes (PBO)" userId="7acc3f3c-04fd-4842-89f7-aa7e57859666" providerId="ADAL" clId="{3E5E8238-D4B9-4909-B444-CA8FC964EF5C}" dt="2021-09-09T04:18:37.665" v="4551"/>
          <ac:spMkLst>
            <pc:docMk/>
            <pc:sldMk cId="4054142105" sldId="368"/>
            <ac:spMk id="26" creationId="{3BEF887E-BE4D-4146-901F-FFCB92A12762}"/>
          </ac:spMkLst>
        </pc:spChg>
        <pc:spChg chg="add mod">
          <ac:chgData name="Matthew Bowes (PBO)" userId="7acc3f3c-04fd-4842-89f7-aa7e57859666" providerId="ADAL" clId="{3E5E8238-D4B9-4909-B444-CA8FC964EF5C}" dt="2021-09-09T04:18:37.665" v="4551"/>
          <ac:spMkLst>
            <pc:docMk/>
            <pc:sldMk cId="4054142105" sldId="368"/>
            <ac:spMk id="27" creationId="{783CEAB5-EEB9-4729-BEAC-B1428288A662}"/>
          </ac:spMkLst>
        </pc:spChg>
        <pc:graphicFrameChg chg="mod ord modGraphic">
          <ac:chgData name="Matthew Bowes (PBO)" userId="7acc3f3c-04fd-4842-89f7-aa7e57859666" providerId="ADAL" clId="{3E5E8238-D4B9-4909-B444-CA8FC964EF5C}" dt="2021-09-13T05:18:53.158" v="8908" actId="20577"/>
          <ac:graphicFrameMkLst>
            <pc:docMk/>
            <pc:sldMk cId="4054142105" sldId="368"/>
            <ac:graphicFrameMk id="8" creationId="{7E277A56-3E6B-4FBF-B48A-04A26AD4705B}"/>
          </ac:graphicFrameMkLst>
        </pc:graphicFrameChg>
        <pc:graphicFrameChg chg="del mod">
          <ac:chgData name="Matthew Bowes (PBO)" userId="7acc3f3c-04fd-4842-89f7-aa7e57859666" providerId="ADAL" clId="{3E5E8238-D4B9-4909-B444-CA8FC964EF5C}" dt="2021-08-23T23:16:11.580" v="854" actId="478"/>
          <ac:graphicFrameMkLst>
            <pc:docMk/>
            <pc:sldMk cId="4054142105" sldId="368"/>
            <ac:graphicFrameMk id="14" creationId="{938B895B-7DCC-4BC3-A1C8-3D71984F816A}"/>
          </ac:graphicFrameMkLst>
        </pc:graphicFrameChg>
        <pc:graphicFrameChg chg="add del">
          <ac:chgData name="Matthew Bowes (PBO)" userId="7acc3f3c-04fd-4842-89f7-aa7e57859666" providerId="ADAL" clId="{3E5E8238-D4B9-4909-B444-CA8FC964EF5C}" dt="2021-08-23T23:18:27.676" v="877" actId="478"/>
          <ac:graphicFrameMkLst>
            <pc:docMk/>
            <pc:sldMk cId="4054142105" sldId="368"/>
            <ac:graphicFrameMk id="15" creationId="{91B3B1F3-1E87-4D40-9F88-09D29911AB02}"/>
          </ac:graphicFrameMkLst>
        </pc:graphicFrameChg>
        <pc:graphicFrameChg chg="add mod">
          <ac:chgData name="Matthew Bowes (PBO)" userId="7acc3f3c-04fd-4842-89f7-aa7e57859666" providerId="ADAL" clId="{3E5E8238-D4B9-4909-B444-CA8FC964EF5C}" dt="2021-09-09T05:11:20.461" v="4974"/>
          <ac:graphicFrameMkLst>
            <pc:docMk/>
            <pc:sldMk cId="4054142105" sldId="368"/>
            <ac:graphicFrameMk id="18" creationId="{3AB9E9F7-D302-4315-9012-F64982C4BD7E}"/>
          </ac:graphicFrameMkLst>
        </pc:graphicFrameChg>
        <pc:graphicFrameChg chg="add mod">
          <ac:chgData name="Matthew Bowes (PBO)" userId="7acc3f3c-04fd-4842-89f7-aa7e57859666" providerId="ADAL" clId="{3E5E8238-D4B9-4909-B444-CA8FC964EF5C}" dt="2021-08-23T23:17:48.958" v="874"/>
          <ac:graphicFrameMkLst>
            <pc:docMk/>
            <pc:sldMk cId="4054142105" sldId="368"/>
            <ac:graphicFrameMk id="19" creationId="{0375C2F9-F232-4F7E-A6A5-2CB4ABEE166F}"/>
          </ac:graphicFrameMkLst>
        </pc:graphicFrameChg>
        <pc:graphicFrameChg chg="add mod">
          <ac:chgData name="Matthew Bowes (PBO)" userId="7acc3f3c-04fd-4842-89f7-aa7e57859666" providerId="ADAL" clId="{3E5E8238-D4B9-4909-B444-CA8FC964EF5C}" dt="2021-09-09T05:11:26.465" v="4975" actId="166"/>
          <ac:graphicFrameMkLst>
            <pc:docMk/>
            <pc:sldMk cId="4054142105" sldId="368"/>
            <ac:graphicFrameMk id="21" creationId="{0375C2F9-F232-4F7E-A6A5-2CB4ABEE166F}"/>
          </ac:graphicFrameMkLst>
        </pc:graphicFrameChg>
        <pc:cxnChg chg="mod">
          <ac:chgData name="Matthew Bowes (PBO)" userId="7acc3f3c-04fd-4842-89f7-aa7e57859666" providerId="ADAL" clId="{3E5E8238-D4B9-4909-B444-CA8FC964EF5C}" dt="2021-08-23T23:24:59.249" v="994" actId="1037"/>
          <ac:cxnSpMkLst>
            <pc:docMk/>
            <pc:sldMk cId="4054142105" sldId="368"/>
            <ac:cxnSpMk id="16" creationId="{E12D9348-AFFB-4FA1-8AFB-CFC7A3A99C62}"/>
          </ac:cxnSpMkLst>
        </pc:cxnChg>
        <pc:cxnChg chg="add mod">
          <ac:chgData name="Matthew Bowes (PBO)" userId="7acc3f3c-04fd-4842-89f7-aa7e57859666" providerId="ADAL" clId="{3E5E8238-D4B9-4909-B444-CA8FC964EF5C}" dt="2021-08-23T23:24:53.333" v="993" actId="1038"/>
          <ac:cxnSpMkLst>
            <pc:docMk/>
            <pc:sldMk cId="4054142105" sldId="368"/>
            <ac:cxnSpMk id="22" creationId="{9A3F6EC8-54BF-4414-AEED-1506E6B21EC5}"/>
          </ac:cxnSpMkLst>
        </pc:cxnChg>
      </pc:sldChg>
      <pc:sldChg chg="del">
        <pc:chgData name="Matthew Bowes (PBO)" userId="7acc3f3c-04fd-4842-89f7-aa7e57859666" providerId="ADAL" clId="{3E5E8238-D4B9-4909-B444-CA8FC964EF5C}" dt="2021-09-07T01:33:32.630" v="2587" actId="47"/>
        <pc:sldMkLst>
          <pc:docMk/>
          <pc:sldMk cId="2967493010" sldId="369"/>
        </pc:sldMkLst>
      </pc:sldChg>
      <pc:sldChg chg="del">
        <pc:chgData name="Matthew Bowes (PBO)" userId="7acc3f3c-04fd-4842-89f7-aa7e57859666" providerId="ADAL" clId="{3E5E8238-D4B9-4909-B444-CA8FC964EF5C}" dt="2021-09-07T01:46:34.030" v="2650" actId="47"/>
        <pc:sldMkLst>
          <pc:docMk/>
          <pc:sldMk cId="1388179170" sldId="371"/>
        </pc:sldMkLst>
      </pc:sldChg>
      <pc:sldChg chg="modSp mod">
        <pc:chgData name="Matthew Bowes (PBO)" userId="7acc3f3c-04fd-4842-89f7-aa7e57859666" providerId="ADAL" clId="{3E5E8238-D4B9-4909-B444-CA8FC964EF5C}" dt="2021-09-09T03:57:13.078" v="3897" actId="20577"/>
        <pc:sldMkLst>
          <pc:docMk/>
          <pc:sldMk cId="825621453" sldId="387"/>
        </pc:sldMkLst>
        <pc:spChg chg="mod">
          <ac:chgData name="Matthew Bowes (PBO)" userId="7acc3f3c-04fd-4842-89f7-aa7e57859666" providerId="ADAL" clId="{3E5E8238-D4B9-4909-B444-CA8FC964EF5C}" dt="2021-09-09T03:57:13.078" v="3897" actId="20577"/>
          <ac:spMkLst>
            <pc:docMk/>
            <pc:sldMk cId="825621453" sldId="387"/>
            <ac:spMk id="6" creationId="{00000000-0000-0000-0000-000000000000}"/>
          </ac:spMkLst>
        </pc:spChg>
        <pc:spChg chg="mod">
          <ac:chgData name="Matthew Bowes (PBO)" userId="7acc3f3c-04fd-4842-89f7-aa7e57859666" providerId="ADAL" clId="{3E5E8238-D4B9-4909-B444-CA8FC964EF5C}" dt="2021-09-03T02:24:25.361" v="1127" actId="14100"/>
          <ac:spMkLst>
            <pc:docMk/>
            <pc:sldMk cId="825621453" sldId="387"/>
            <ac:spMk id="10" creationId="{00000000-0000-0000-0000-000000000000}"/>
          </ac:spMkLst>
        </pc:spChg>
      </pc:sldChg>
      <pc:sldChg chg="del">
        <pc:chgData name="Matthew Bowes (PBO)" userId="7acc3f3c-04fd-4842-89f7-aa7e57859666" providerId="ADAL" clId="{3E5E8238-D4B9-4909-B444-CA8FC964EF5C}" dt="2021-09-09T01:52:10.242" v="3892" actId="47"/>
        <pc:sldMkLst>
          <pc:docMk/>
          <pc:sldMk cId="2637302642" sldId="395"/>
        </pc:sldMkLst>
      </pc:sldChg>
      <pc:sldChg chg="addSp delSp modSp del mod">
        <pc:chgData name="Matthew Bowes (PBO)" userId="7acc3f3c-04fd-4842-89f7-aa7e57859666" providerId="ADAL" clId="{3E5E8238-D4B9-4909-B444-CA8FC964EF5C}" dt="2021-09-09T23:52:27.168" v="7766" actId="47"/>
        <pc:sldMkLst>
          <pc:docMk/>
          <pc:sldMk cId="320405587" sldId="396"/>
        </pc:sldMkLst>
        <pc:spChg chg="add mod">
          <ac:chgData name="Matthew Bowes (PBO)" userId="7acc3f3c-04fd-4842-89f7-aa7e57859666" providerId="ADAL" clId="{3E5E8238-D4B9-4909-B444-CA8FC964EF5C}" dt="2021-09-09T23:25:36.981" v="7523" actId="20577"/>
          <ac:spMkLst>
            <pc:docMk/>
            <pc:sldMk cId="320405587" sldId="396"/>
            <ac:spMk id="6" creationId="{E4372EE2-60E0-4441-A05F-669E69AF959C}"/>
          </ac:spMkLst>
        </pc:spChg>
        <pc:graphicFrameChg chg="add mod modGraphic">
          <ac:chgData name="Matthew Bowes (PBO)" userId="7acc3f3c-04fd-4842-89f7-aa7e57859666" providerId="ADAL" clId="{3E5E8238-D4B9-4909-B444-CA8FC964EF5C}" dt="2021-09-09T23:25:05.422" v="7493" actId="1076"/>
          <ac:graphicFrameMkLst>
            <pc:docMk/>
            <pc:sldMk cId="320405587" sldId="396"/>
            <ac:graphicFrameMk id="2" creationId="{164E50E3-183D-46ED-8333-059467A93633}"/>
          </ac:graphicFrameMkLst>
        </pc:graphicFrameChg>
        <pc:picChg chg="del mod">
          <ac:chgData name="Matthew Bowes (PBO)" userId="7acc3f3c-04fd-4842-89f7-aa7e57859666" providerId="ADAL" clId="{3E5E8238-D4B9-4909-B444-CA8FC964EF5C}" dt="2021-09-09T23:24:59.276" v="7492" actId="478"/>
          <ac:picMkLst>
            <pc:docMk/>
            <pc:sldMk cId="320405587" sldId="396"/>
            <ac:picMk id="5" creationId="{5BAF9A70-0682-4FEF-8FAE-0911929CEE91}"/>
          </ac:picMkLst>
        </pc:picChg>
      </pc:sldChg>
      <pc:sldChg chg="addSp modSp mod">
        <pc:chgData name="Matthew Bowes (PBO)" userId="7acc3f3c-04fd-4842-89f7-aa7e57859666" providerId="ADAL" clId="{3E5E8238-D4B9-4909-B444-CA8FC964EF5C}" dt="2021-09-09T23:26:59.264" v="7525" actId="20577"/>
        <pc:sldMkLst>
          <pc:docMk/>
          <pc:sldMk cId="3372601523" sldId="398"/>
        </pc:sldMkLst>
        <pc:spChg chg="add mod">
          <ac:chgData name="Matthew Bowes (PBO)" userId="7acc3f3c-04fd-4842-89f7-aa7e57859666" providerId="ADAL" clId="{3E5E8238-D4B9-4909-B444-CA8FC964EF5C}" dt="2021-09-09T23:26:59.264" v="7525" actId="20577"/>
          <ac:spMkLst>
            <pc:docMk/>
            <pc:sldMk cId="3372601523" sldId="398"/>
            <ac:spMk id="4" creationId="{5DED1202-C995-4248-BE6F-579387347824}"/>
          </ac:spMkLst>
        </pc:spChg>
      </pc:sldChg>
      <pc:sldChg chg="addSp modSp">
        <pc:chgData name="Matthew Bowes (PBO)" userId="7acc3f3c-04fd-4842-89f7-aa7e57859666" providerId="ADAL" clId="{3E5E8238-D4B9-4909-B444-CA8FC964EF5C}" dt="2021-09-09T23:27:03.697" v="7526"/>
        <pc:sldMkLst>
          <pc:docMk/>
          <pc:sldMk cId="2304646475" sldId="399"/>
        </pc:sldMkLst>
        <pc:spChg chg="add mod">
          <ac:chgData name="Matthew Bowes (PBO)" userId="7acc3f3c-04fd-4842-89f7-aa7e57859666" providerId="ADAL" clId="{3E5E8238-D4B9-4909-B444-CA8FC964EF5C}" dt="2021-09-09T23:27:03.697" v="7526"/>
          <ac:spMkLst>
            <pc:docMk/>
            <pc:sldMk cId="2304646475" sldId="399"/>
            <ac:spMk id="5" creationId="{83C6A91B-B406-4E60-9257-800744EBA9F2}"/>
          </ac:spMkLst>
        </pc:spChg>
      </pc:sldChg>
      <pc:sldChg chg="addSp modSp">
        <pc:chgData name="Matthew Bowes (PBO)" userId="7acc3f3c-04fd-4842-89f7-aa7e57859666" providerId="ADAL" clId="{3E5E8238-D4B9-4909-B444-CA8FC964EF5C}" dt="2021-09-09T23:27:05.183" v="7527"/>
        <pc:sldMkLst>
          <pc:docMk/>
          <pc:sldMk cId="1911489221" sldId="400"/>
        </pc:sldMkLst>
        <pc:spChg chg="add mod">
          <ac:chgData name="Matthew Bowes (PBO)" userId="7acc3f3c-04fd-4842-89f7-aa7e57859666" providerId="ADAL" clId="{3E5E8238-D4B9-4909-B444-CA8FC964EF5C}" dt="2021-09-09T23:27:05.183" v="7527"/>
          <ac:spMkLst>
            <pc:docMk/>
            <pc:sldMk cId="1911489221" sldId="400"/>
            <ac:spMk id="5" creationId="{4CB60660-7845-478D-8A5E-311D0C0163A8}"/>
          </ac:spMkLst>
        </pc:spChg>
      </pc:sldChg>
      <pc:sldChg chg="addSp modSp">
        <pc:chgData name="Matthew Bowes (PBO)" userId="7acc3f3c-04fd-4842-89f7-aa7e57859666" providerId="ADAL" clId="{3E5E8238-D4B9-4909-B444-CA8FC964EF5C}" dt="2021-09-09T23:27:08.535" v="7529"/>
        <pc:sldMkLst>
          <pc:docMk/>
          <pc:sldMk cId="3569034909" sldId="402"/>
        </pc:sldMkLst>
        <pc:spChg chg="add mod">
          <ac:chgData name="Matthew Bowes (PBO)" userId="7acc3f3c-04fd-4842-89f7-aa7e57859666" providerId="ADAL" clId="{3E5E8238-D4B9-4909-B444-CA8FC964EF5C}" dt="2021-09-09T23:27:08.535" v="7529"/>
          <ac:spMkLst>
            <pc:docMk/>
            <pc:sldMk cId="3569034909" sldId="402"/>
            <ac:spMk id="5" creationId="{F3C39A78-715F-4EC5-8009-D18C1E68BDDD}"/>
          </ac:spMkLst>
        </pc:spChg>
      </pc:sldChg>
      <pc:sldChg chg="addSp modSp">
        <pc:chgData name="Matthew Bowes (PBO)" userId="7acc3f3c-04fd-4842-89f7-aa7e57859666" providerId="ADAL" clId="{3E5E8238-D4B9-4909-B444-CA8FC964EF5C}" dt="2021-09-09T23:27:06.688" v="7528"/>
        <pc:sldMkLst>
          <pc:docMk/>
          <pc:sldMk cId="1240311696" sldId="403"/>
        </pc:sldMkLst>
        <pc:spChg chg="add mod">
          <ac:chgData name="Matthew Bowes (PBO)" userId="7acc3f3c-04fd-4842-89f7-aa7e57859666" providerId="ADAL" clId="{3E5E8238-D4B9-4909-B444-CA8FC964EF5C}" dt="2021-09-09T23:27:06.688" v="7528"/>
          <ac:spMkLst>
            <pc:docMk/>
            <pc:sldMk cId="1240311696" sldId="403"/>
            <ac:spMk id="5" creationId="{CC859373-E0CB-45D9-B711-E9EA8575697B}"/>
          </ac:spMkLst>
        </pc:spChg>
      </pc:sldChg>
      <pc:sldChg chg="modTransition">
        <pc:chgData name="Matthew Bowes (PBO)" userId="7acc3f3c-04fd-4842-89f7-aa7e57859666" providerId="ADAL" clId="{3E5E8238-D4B9-4909-B444-CA8FC964EF5C}" dt="2021-08-27T03:40:07.717" v="1126"/>
        <pc:sldMkLst>
          <pc:docMk/>
          <pc:sldMk cId="470523507" sldId="407"/>
        </pc:sldMkLst>
      </pc:sldChg>
      <pc:sldChg chg="modSp del mod">
        <pc:chgData name="Matthew Bowes (PBO)" userId="7acc3f3c-04fd-4842-89f7-aa7e57859666" providerId="ADAL" clId="{3E5E8238-D4B9-4909-B444-CA8FC964EF5C}" dt="2021-09-07T03:49:30.807" v="2937" actId="47"/>
        <pc:sldMkLst>
          <pc:docMk/>
          <pc:sldMk cId="2427017951" sldId="408"/>
        </pc:sldMkLst>
        <pc:spChg chg="mod">
          <ac:chgData name="Matthew Bowes (PBO)" userId="7acc3f3c-04fd-4842-89f7-aa7e57859666" providerId="ADAL" clId="{3E5E8238-D4B9-4909-B444-CA8FC964EF5C}" dt="2021-09-07T03:37:01.971" v="2932" actId="20577"/>
          <ac:spMkLst>
            <pc:docMk/>
            <pc:sldMk cId="2427017951" sldId="408"/>
            <ac:spMk id="3" creationId="{8906F8C2-8CE4-4FA6-AAE0-56C422CAB19B}"/>
          </ac:spMkLst>
        </pc:spChg>
      </pc:sldChg>
      <pc:sldChg chg="modSp mod">
        <pc:chgData name="Matthew Bowes (PBO)" userId="7acc3f3c-04fd-4842-89f7-aa7e57859666" providerId="ADAL" clId="{3E5E8238-D4B9-4909-B444-CA8FC964EF5C}" dt="2021-09-06T22:57:27.235" v="1482" actId="27918"/>
        <pc:sldMkLst>
          <pc:docMk/>
          <pc:sldMk cId="688195046" sldId="409"/>
        </pc:sldMkLst>
        <pc:graphicFrameChg chg="mod">
          <ac:chgData name="Matthew Bowes (PBO)" userId="7acc3f3c-04fd-4842-89f7-aa7e57859666" providerId="ADAL" clId="{3E5E8238-D4B9-4909-B444-CA8FC964EF5C}" dt="2021-09-06T22:52:48.574" v="1437" actId="692"/>
          <ac:graphicFrameMkLst>
            <pc:docMk/>
            <pc:sldMk cId="688195046" sldId="409"/>
            <ac:graphicFrameMk id="9" creationId="{3A1CAB94-F19E-449E-BE49-EA807E6ADC10}"/>
          </ac:graphicFrameMkLst>
        </pc:graphicFrameChg>
      </pc:sldChg>
      <pc:sldChg chg="delSp modSp del mod">
        <pc:chgData name="Matthew Bowes (PBO)" userId="7acc3f3c-04fd-4842-89f7-aa7e57859666" providerId="ADAL" clId="{3E5E8238-D4B9-4909-B444-CA8FC964EF5C}" dt="2021-09-06T23:01:22.137" v="1536" actId="47"/>
        <pc:sldMkLst>
          <pc:docMk/>
          <pc:sldMk cId="2554680658" sldId="410"/>
        </pc:sldMkLst>
        <pc:graphicFrameChg chg="mod">
          <ac:chgData name="Matthew Bowes (PBO)" userId="7acc3f3c-04fd-4842-89f7-aa7e57859666" providerId="ADAL" clId="{3E5E8238-D4B9-4909-B444-CA8FC964EF5C}" dt="2021-09-06T22:55:01.240" v="1439"/>
          <ac:graphicFrameMkLst>
            <pc:docMk/>
            <pc:sldMk cId="2554680658" sldId="410"/>
            <ac:graphicFrameMk id="9" creationId="{3A1CAB94-F19E-449E-BE49-EA807E6ADC10}"/>
          </ac:graphicFrameMkLst>
        </pc:graphicFrameChg>
        <pc:cxnChg chg="del">
          <ac:chgData name="Matthew Bowes (PBO)" userId="7acc3f3c-04fd-4842-89f7-aa7e57859666" providerId="ADAL" clId="{3E5E8238-D4B9-4909-B444-CA8FC964EF5C}" dt="2021-09-06T22:55:20.458" v="1446" actId="21"/>
          <ac:cxnSpMkLst>
            <pc:docMk/>
            <pc:sldMk cId="2554680658" sldId="410"/>
            <ac:cxnSpMk id="3" creationId="{880FF452-50C8-4901-9F96-05061D50876C}"/>
          </ac:cxnSpMkLst>
        </pc:cxnChg>
      </pc:sldChg>
      <pc:sldChg chg="del">
        <pc:chgData name="Matthew Bowes (PBO)" userId="7acc3f3c-04fd-4842-89f7-aa7e57859666" providerId="ADAL" clId="{3E5E8238-D4B9-4909-B444-CA8FC964EF5C}" dt="2021-09-07T01:33:32.630" v="2587" actId="47"/>
        <pc:sldMkLst>
          <pc:docMk/>
          <pc:sldMk cId="3510644056" sldId="411"/>
        </pc:sldMkLst>
      </pc:sldChg>
      <pc:sldChg chg="del">
        <pc:chgData name="Matthew Bowes (PBO)" userId="7acc3f3c-04fd-4842-89f7-aa7e57859666" providerId="ADAL" clId="{3E5E8238-D4B9-4909-B444-CA8FC964EF5C}" dt="2021-09-07T02:23:40.125" v="2725" actId="47"/>
        <pc:sldMkLst>
          <pc:docMk/>
          <pc:sldMk cId="3318224009" sldId="417"/>
        </pc:sldMkLst>
      </pc:sldChg>
      <pc:sldChg chg="modSp del">
        <pc:chgData name="Matthew Bowes (PBO)" userId="7acc3f3c-04fd-4842-89f7-aa7e57859666" providerId="ADAL" clId="{3E5E8238-D4B9-4909-B444-CA8FC964EF5C}" dt="2021-09-07T02:18:48.501" v="2712" actId="47"/>
        <pc:sldMkLst>
          <pc:docMk/>
          <pc:sldMk cId="3118177393" sldId="418"/>
        </pc:sldMkLst>
        <pc:graphicFrameChg chg="mod">
          <ac:chgData name="Matthew Bowes (PBO)" userId="7acc3f3c-04fd-4842-89f7-aa7e57859666" providerId="ADAL" clId="{3E5E8238-D4B9-4909-B444-CA8FC964EF5C}" dt="2021-09-07T02:11:53.059" v="2666"/>
          <ac:graphicFrameMkLst>
            <pc:docMk/>
            <pc:sldMk cId="3118177393" sldId="418"/>
            <ac:graphicFrameMk id="5" creationId="{8D251F0F-04EB-4D4B-9B87-4380246B9B40}"/>
          </ac:graphicFrameMkLst>
        </pc:graphicFrameChg>
      </pc:sldChg>
      <pc:sldChg chg="del">
        <pc:chgData name="Matthew Bowes (PBO)" userId="7acc3f3c-04fd-4842-89f7-aa7e57859666" providerId="ADAL" clId="{3E5E8238-D4B9-4909-B444-CA8FC964EF5C}" dt="2021-09-07T02:15:24.076" v="2688" actId="47"/>
        <pc:sldMkLst>
          <pc:docMk/>
          <pc:sldMk cId="64881210" sldId="419"/>
        </pc:sldMkLst>
      </pc:sldChg>
      <pc:sldChg chg="addSp modSp mod modTransition">
        <pc:chgData name="Matthew Bowes (PBO)" userId="7acc3f3c-04fd-4842-89f7-aa7e57859666" providerId="ADAL" clId="{3E5E8238-D4B9-4909-B444-CA8FC964EF5C}" dt="2021-09-07T06:06:21.346" v="3369" actId="207"/>
        <pc:sldMkLst>
          <pc:docMk/>
          <pc:sldMk cId="268488176" sldId="420"/>
        </pc:sldMkLst>
        <pc:spChg chg="add mod">
          <ac:chgData name="Matthew Bowes (PBO)" userId="7acc3f3c-04fd-4842-89f7-aa7e57859666" providerId="ADAL" clId="{3E5E8238-D4B9-4909-B444-CA8FC964EF5C}" dt="2021-09-07T02:34:45.045" v="2811" actId="1037"/>
          <ac:spMkLst>
            <pc:docMk/>
            <pc:sldMk cId="268488176" sldId="420"/>
            <ac:spMk id="7" creationId="{7D09698E-4DA7-4BBE-8D80-6BC8844EAF00}"/>
          </ac:spMkLst>
        </pc:spChg>
        <pc:spChg chg="add mod">
          <ac:chgData name="Matthew Bowes (PBO)" userId="7acc3f3c-04fd-4842-89f7-aa7e57859666" providerId="ADAL" clId="{3E5E8238-D4B9-4909-B444-CA8FC964EF5C}" dt="2021-09-07T06:06:07.563" v="3366" actId="207"/>
          <ac:spMkLst>
            <pc:docMk/>
            <pc:sldMk cId="268488176" sldId="420"/>
            <ac:spMk id="9" creationId="{CA4E8A51-DA77-4242-A975-4C65CAFF9AD5}"/>
          </ac:spMkLst>
        </pc:spChg>
        <pc:spChg chg="add mod">
          <ac:chgData name="Matthew Bowes (PBO)" userId="7acc3f3c-04fd-4842-89f7-aa7e57859666" providerId="ADAL" clId="{3E5E8238-D4B9-4909-B444-CA8FC964EF5C}" dt="2021-09-07T02:33:56.408" v="2795" actId="1076"/>
          <ac:spMkLst>
            <pc:docMk/>
            <pc:sldMk cId="268488176" sldId="420"/>
            <ac:spMk id="11" creationId="{6A3A83C7-0BF0-4CB9-B22B-9A6650952A9A}"/>
          </ac:spMkLst>
        </pc:spChg>
        <pc:graphicFrameChg chg="add mod">
          <ac:chgData name="Matthew Bowes (PBO)" userId="7acc3f3c-04fd-4842-89f7-aa7e57859666" providerId="ADAL" clId="{3E5E8238-D4B9-4909-B444-CA8FC964EF5C}" dt="2021-09-07T02:32:30.869" v="2785" actId="167"/>
          <ac:graphicFrameMkLst>
            <pc:docMk/>
            <pc:sldMk cId="268488176" sldId="420"/>
            <ac:graphicFrameMk id="4" creationId="{E98B1F1D-B544-4317-88A7-11569FA1F757}"/>
          </ac:graphicFrameMkLst>
        </pc:graphicFrameChg>
        <pc:graphicFrameChg chg="mod">
          <ac:chgData name="Matthew Bowes (PBO)" userId="7acc3f3c-04fd-4842-89f7-aa7e57859666" providerId="ADAL" clId="{3E5E8238-D4B9-4909-B444-CA8FC964EF5C}" dt="2021-09-07T06:06:21.346" v="3369" actId="207"/>
          <ac:graphicFrameMkLst>
            <pc:docMk/>
            <pc:sldMk cId="268488176" sldId="420"/>
            <ac:graphicFrameMk id="5" creationId="{8D251F0F-04EB-4D4B-9B87-4380246B9B40}"/>
          </ac:graphicFrameMkLst>
        </pc:graphicFrameChg>
        <pc:cxnChg chg="add mod">
          <ac:chgData name="Matthew Bowes (PBO)" userId="7acc3f3c-04fd-4842-89f7-aa7e57859666" providerId="ADAL" clId="{3E5E8238-D4B9-4909-B444-CA8FC964EF5C}" dt="2021-09-07T02:34:45.045" v="2811" actId="1037"/>
          <ac:cxnSpMkLst>
            <pc:docMk/>
            <pc:sldMk cId="268488176" sldId="420"/>
            <ac:cxnSpMk id="6" creationId="{9F1C68E4-7E77-404E-A770-B74BB278E5CA}"/>
          </ac:cxnSpMkLst>
        </pc:cxnChg>
        <pc:cxnChg chg="add mod">
          <ac:chgData name="Matthew Bowes (PBO)" userId="7acc3f3c-04fd-4842-89f7-aa7e57859666" providerId="ADAL" clId="{3E5E8238-D4B9-4909-B444-CA8FC964EF5C}" dt="2021-09-07T06:06:12.637" v="3367" actId="208"/>
          <ac:cxnSpMkLst>
            <pc:docMk/>
            <pc:sldMk cId="268488176" sldId="420"/>
            <ac:cxnSpMk id="8" creationId="{AEE5B3DB-596D-4DA9-A112-2ECECB16CC5F}"/>
          </ac:cxnSpMkLst>
        </pc:cxnChg>
        <pc:cxnChg chg="add mod">
          <ac:chgData name="Matthew Bowes (PBO)" userId="7acc3f3c-04fd-4842-89f7-aa7e57859666" providerId="ADAL" clId="{3E5E8238-D4B9-4909-B444-CA8FC964EF5C}" dt="2021-09-07T02:33:56.408" v="2795" actId="1076"/>
          <ac:cxnSpMkLst>
            <pc:docMk/>
            <pc:sldMk cId="268488176" sldId="420"/>
            <ac:cxnSpMk id="10" creationId="{E62FF164-4C62-4B59-8DF0-757D0A7D2D14}"/>
          </ac:cxnSpMkLst>
        </pc:cxnChg>
      </pc:sldChg>
      <pc:sldChg chg="addSp delSp modSp add del mod">
        <pc:chgData name="Matthew Bowes (PBO)" userId="7acc3f3c-04fd-4842-89f7-aa7e57859666" providerId="ADAL" clId="{3E5E8238-D4B9-4909-B444-CA8FC964EF5C}" dt="2021-09-06T22:57:43.713" v="1486" actId="47"/>
        <pc:sldMkLst>
          <pc:docMk/>
          <pc:sldMk cId="678259593" sldId="422"/>
        </pc:sldMkLst>
        <pc:spChg chg="add del mod">
          <ac:chgData name="Matthew Bowes (PBO)" userId="7acc3f3c-04fd-4842-89f7-aa7e57859666" providerId="ADAL" clId="{3E5E8238-D4B9-4909-B444-CA8FC964EF5C}" dt="2021-09-06T22:57:40.998" v="1484" actId="21"/>
          <ac:spMkLst>
            <pc:docMk/>
            <pc:sldMk cId="678259593" sldId="422"/>
            <ac:spMk id="5" creationId="{313123C9-4046-40EF-A7BA-996703CA3D35}"/>
          </ac:spMkLst>
        </pc:spChg>
        <pc:graphicFrameChg chg="mod">
          <ac:chgData name="Matthew Bowes (PBO)" userId="7acc3f3c-04fd-4842-89f7-aa7e57859666" providerId="ADAL" clId="{3E5E8238-D4B9-4909-B444-CA8FC964EF5C}" dt="2021-09-06T22:55:50.724" v="1450"/>
          <ac:graphicFrameMkLst>
            <pc:docMk/>
            <pc:sldMk cId="678259593" sldId="422"/>
            <ac:graphicFrameMk id="9" creationId="{3A1CAB94-F19E-449E-BE49-EA807E6ADC10}"/>
          </ac:graphicFrameMkLst>
        </pc:graphicFrameChg>
        <pc:cxnChg chg="add del mod">
          <ac:chgData name="Matthew Bowes (PBO)" userId="7acc3f3c-04fd-4842-89f7-aa7e57859666" providerId="ADAL" clId="{3E5E8238-D4B9-4909-B444-CA8FC964EF5C}" dt="2021-09-06T22:57:40.998" v="1484" actId="21"/>
          <ac:cxnSpMkLst>
            <pc:docMk/>
            <pc:sldMk cId="678259593" sldId="422"/>
            <ac:cxnSpMk id="7" creationId="{DC7B63D5-AC9C-4756-9D71-690C5DFCD15B}"/>
          </ac:cxnSpMkLst>
        </pc:cxnChg>
      </pc:sldChg>
      <pc:sldChg chg="addSp modSp add mod modTransition">
        <pc:chgData name="Matthew Bowes (PBO)" userId="7acc3f3c-04fd-4842-89f7-aa7e57859666" providerId="ADAL" clId="{3E5E8238-D4B9-4909-B444-CA8FC964EF5C}" dt="2021-09-10T02:37:42.752" v="7966" actId="167"/>
        <pc:sldMkLst>
          <pc:docMk/>
          <pc:sldMk cId="2856704463" sldId="423"/>
        </pc:sldMkLst>
        <pc:spChg chg="add mod ord">
          <ac:chgData name="Matthew Bowes (PBO)" userId="7acc3f3c-04fd-4842-89f7-aa7e57859666" providerId="ADAL" clId="{3E5E8238-D4B9-4909-B444-CA8FC964EF5C}" dt="2021-09-10T02:37:34.657" v="7965" actId="171"/>
          <ac:spMkLst>
            <pc:docMk/>
            <pc:sldMk cId="2856704463" sldId="423"/>
            <ac:spMk id="2" creationId="{157E64B4-02CA-44A8-937A-1DCD362FDD4E}"/>
          </ac:spMkLst>
        </pc:spChg>
        <pc:spChg chg="add mod ord">
          <ac:chgData name="Matthew Bowes (PBO)" userId="7acc3f3c-04fd-4842-89f7-aa7e57859666" providerId="ADAL" clId="{3E5E8238-D4B9-4909-B444-CA8FC964EF5C}" dt="2021-09-10T02:37:17.104" v="7960" actId="20577"/>
          <ac:spMkLst>
            <pc:docMk/>
            <pc:sldMk cId="2856704463" sldId="423"/>
            <ac:spMk id="5" creationId="{E05A8E8F-C869-41B2-AEB2-EBE4E5C0B80C}"/>
          </ac:spMkLst>
        </pc:spChg>
        <pc:graphicFrameChg chg="mod">
          <ac:chgData name="Matthew Bowes (PBO)" userId="7acc3f3c-04fd-4842-89f7-aa7e57859666" providerId="ADAL" clId="{3E5E8238-D4B9-4909-B444-CA8FC964EF5C}" dt="2021-09-10T02:37:42.752" v="7966" actId="167"/>
          <ac:graphicFrameMkLst>
            <pc:docMk/>
            <pc:sldMk cId="2856704463" sldId="423"/>
            <ac:graphicFrameMk id="9" creationId="{3A1CAB94-F19E-449E-BE49-EA807E6ADC10}"/>
          </ac:graphicFrameMkLst>
        </pc:graphicFrameChg>
        <pc:cxnChg chg="add mod ord">
          <ac:chgData name="Matthew Bowes (PBO)" userId="7acc3f3c-04fd-4842-89f7-aa7e57859666" providerId="ADAL" clId="{3E5E8238-D4B9-4909-B444-CA8FC964EF5C}" dt="2021-09-06T23:00:00.106" v="1501" actId="1035"/>
          <ac:cxnSpMkLst>
            <pc:docMk/>
            <pc:sldMk cId="2856704463" sldId="423"/>
            <ac:cxnSpMk id="7" creationId="{DBE8D65B-3F5D-45E5-A2C1-01E208DC4C97}"/>
          </ac:cxnSpMkLst>
        </pc:cxnChg>
      </pc:sldChg>
      <pc:sldChg chg="modSp add del mod">
        <pc:chgData name="Matthew Bowes (PBO)" userId="7acc3f3c-04fd-4842-89f7-aa7e57859666" providerId="ADAL" clId="{3E5E8238-D4B9-4909-B444-CA8FC964EF5C}" dt="2021-09-07T01:19:08.770" v="2236" actId="47"/>
        <pc:sldMkLst>
          <pc:docMk/>
          <pc:sldMk cId="1407819609" sldId="424"/>
        </pc:sldMkLst>
        <pc:spChg chg="mod">
          <ac:chgData name="Matthew Bowes (PBO)" userId="7acc3f3c-04fd-4842-89f7-aa7e57859666" providerId="ADAL" clId="{3E5E8238-D4B9-4909-B444-CA8FC964EF5C}" dt="2021-09-07T01:18:49.402" v="2234" actId="1076"/>
          <ac:spMkLst>
            <pc:docMk/>
            <pc:sldMk cId="1407819609" sldId="424"/>
            <ac:spMk id="5" creationId="{E05A8E8F-C869-41B2-AEB2-EBE4E5C0B80C}"/>
          </ac:spMkLst>
        </pc:spChg>
        <pc:cxnChg chg="mod">
          <ac:chgData name="Matthew Bowes (PBO)" userId="7acc3f3c-04fd-4842-89f7-aa7e57859666" providerId="ADAL" clId="{3E5E8238-D4B9-4909-B444-CA8FC964EF5C}" dt="2021-09-07T01:17:42.114" v="2226" actId="692"/>
          <ac:cxnSpMkLst>
            <pc:docMk/>
            <pc:sldMk cId="1407819609" sldId="424"/>
            <ac:cxnSpMk id="7" creationId="{DBE8D65B-3F5D-45E5-A2C1-01E208DC4C97}"/>
          </ac:cxnSpMkLst>
        </pc:cxnChg>
      </pc:sldChg>
      <pc:sldChg chg="addSp delSp modSp add del mod modTransition modClrScheme chgLayout">
        <pc:chgData name="Matthew Bowes (PBO)" userId="7acc3f3c-04fd-4842-89f7-aa7e57859666" providerId="ADAL" clId="{3E5E8238-D4B9-4909-B444-CA8FC964EF5C}" dt="2021-09-12T22:54:15.617" v="8148" actId="1035"/>
        <pc:sldMkLst>
          <pc:docMk/>
          <pc:sldMk cId="2621772020" sldId="425"/>
        </pc:sldMkLst>
        <pc:spChg chg="del">
          <ac:chgData name="Matthew Bowes (PBO)" userId="7acc3f3c-04fd-4842-89f7-aa7e57859666" providerId="ADAL" clId="{3E5E8238-D4B9-4909-B444-CA8FC964EF5C}" dt="2021-09-09T04:11:16.159" v="4370" actId="478"/>
          <ac:spMkLst>
            <pc:docMk/>
            <pc:sldMk cId="2621772020" sldId="425"/>
            <ac:spMk id="3" creationId="{209F9612-2397-4D0F-9158-950AABA94FAD}"/>
          </ac:spMkLst>
        </pc:spChg>
        <pc:spChg chg="mo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8" creationId="{F0A0336A-733B-432C-965C-4046E5C8EC12}"/>
          </ac:spMkLst>
        </pc:spChg>
        <pc:spChg chg="del mod ord">
          <ac:chgData name="Matthew Bowes (PBO)" userId="7acc3f3c-04fd-4842-89f7-aa7e57859666" providerId="ADAL" clId="{3E5E8238-D4B9-4909-B444-CA8FC964EF5C}" dt="2021-09-09T04:11:40.026" v="4374" actId="478"/>
          <ac:spMkLst>
            <pc:docMk/>
            <pc:sldMk cId="2621772020" sldId="425"/>
            <ac:spMk id="10" creationId="{00000000-0000-0000-0000-000000000000}"/>
          </ac:spMkLst>
        </pc:spChg>
        <pc:spChg chg="del">
          <ac:chgData name="Matthew Bowes (PBO)" userId="7acc3f3c-04fd-4842-89f7-aa7e57859666" providerId="ADAL" clId="{3E5E8238-D4B9-4909-B444-CA8FC964EF5C}" dt="2021-09-10T02:33:51.591" v="7935" actId="478"/>
          <ac:spMkLst>
            <pc:docMk/>
            <pc:sldMk cId="2621772020" sldId="425"/>
            <ac:spMk id="14" creationId="{856C3467-0669-4087-90E9-2A6D8848B653}"/>
          </ac:spMkLst>
        </pc:spChg>
        <pc:spChg chg="mod">
          <ac:chgData name="Matthew Bowes (PBO)" userId="7acc3f3c-04fd-4842-89f7-aa7e57859666" providerId="ADAL" clId="{3E5E8238-D4B9-4909-B444-CA8FC964EF5C}" dt="2021-09-09T06:26:28.800" v="5863" actId="20577"/>
          <ac:spMkLst>
            <pc:docMk/>
            <pc:sldMk cId="2621772020" sldId="425"/>
            <ac:spMk id="15" creationId="{AE93371B-9EA2-482B-891C-9A4DEE5D09C4}"/>
          </ac:spMkLst>
        </pc:spChg>
        <pc:spChg chg="mo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16" creationId="{73A67FF2-F6FE-4F6F-AEE6-6C3D71DE8120}"/>
          </ac:spMkLst>
        </pc:spChg>
        <pc:spChg chg="del mod">
          <ac:chgData name="Matthew Bowes (PBO)" userId="7acc3f3c-04fd-4842-89f7-aa7e57859666" providerId="ADAL" clId="{3E5E8238-D4B9-4909-B444-CA8FC964EF5C}" dt="2021-09-07T01:13:18.581" v="2191" actId="478"/>
          <ac:spMkLst>
            <pc:docMk/>
            <pc:sldMk cId="2621772020" sldId="425"/>
            <ac:spMk id="18" creationId="{07452D8F-BDAD-4499-8FB6-EE3761EA9DB0}"/>
          </ac:spMkLst>
        </pc:spChg>
        <pc:spChg chg="mod">
          <ac:chgData name="Matthew Bowes (PBO)" userId="7acc3f3c-04fd-4842-89f7-aa7e57859666" providerId="ADAL" clId="{3E5E8238-D4B9-4909-B444-CA8FC964EF5C}" dt="2021-09-09T04:02:48.991" v="3974" actId="20577"/>
          <ac:spMkLst>
            <pc:docMk/>
            <pc:sldMk cId="2621772020" sldId="425"/>
            <ac:spMk id="21" creationId="{9F195C77-584F-48C6-887C-F7D40BF770FA}"/>
          </ac:spMkLst>
        </pc:spChg>
        <pc:spChg chg="mo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26" creationId="{7320F0D1-012F-45E7-8E07-1DEB4E163151}"/>
          </ac:spMkLst>
        </pc:spChg>
        <pc:spChg chg="mo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27" creationId="{5C4870CD-9E6D-4DE0-9BA6-82E2375BBA63}"/>
          </ac:spMkLst>
        </pc:spChg>
        <pc:spChg chg="mo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28" creationId="{BFB381BF-0EDB-49FB-873B-5F92EB5A88EE}"/>
          </ac:spMkLst>
        </pc:spChg>
        <pc:spChg chg="del">
          <ac:chgData name="Matthew Bowes (PBO)" userId="7acc3f3c-04fd-4842-89f7-aa7e57859666" providerId="ADAL" clId="{3E5E8238-D4B9-4909-B444-CA8FC964EF5C}" dt="2021-09-07T07:02:28.029" v="3626" actId="478"/>
          <ac:spMkLst>
            <pc:docMk/>
            <pc:sldMk cId="2621772020" sldId="425"/>
            <ac:spMk id="32" creationId="{B8210504-3C59-4814-9D02-F83D09C16B47}"/>
          </ac:spMkLst>
        </pc:spChg>
        <pc:spChg chg="del">
          <ac:chgData name="Matthew Bowes (PBO)" userId="7acc3f3c-04fd-4842-89f7-aa7e57859666" providerId="ADAL" clId="{3E5E8238-D4B9-4909-B444-CA8FC964EF5C}" dt="2021-09-10T02:35:08.795" v="7947" actId="478"/>
          <ac:spMkLst>
            <pc:docMk/>
            <pc:sldMk cId="2621772020" sldId="425"/>
            <ac:spMk id="33" creationId="{0AE77EA9-7FA1-4B92-9BCC-8EBBAB0D544B}"/>
          </ac:spMkLst>
        </pc:spChg>
        <pc:spChg chg="mo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34" creationId="{F5EF6998-2A7F-455E-B438-DB63FE12BF45}"/>
          </ac:spMkLst>
        </pc:spChg>
        <pc:spChg chg="mo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37" creationId="{D786F623-697B-4390-8F69-27E6A466F055}"/>
          </ac:spMkLst>
        </pc:spChg>
        <pc:spChg chg="mo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38" creationId="{EDC08F94-36C8-4ED5-892E-47553F8915DE}"/>
          </ac:spMkLst>
        </pc:spChg>
        <pc:spChg chg="add del mod">
          <ac:chgData name="Matthew Bowes (PBO)" userId="7acc3f3c-04fd-4842-89f7-aa7e57859666" providerId="ADAL" clId="{3E5E8238-D4B9-4909-B444-CA8FC964EF5C}" dt="2021-09-07T06:43:11.900" v="3522" actId="478"/>
          <ac:spMkLst>
            <pc:docMk/>
            <pc:sldMk cId="2621772020" sldId="425"/>
            <ac:spMk id="44" creationId="{C10E6965-2CF7-48DB-9612-510D682BB3AA}"/>
          </ac:spMkLst>
        </pc:spChg>
        <pc:spChg chg="mo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45" creationId="{BDE3D086-D470-41E3-98F0-18FD040FAF22}"/>
          </ac:spMkLst>
        </pc:spChg>
        <pc:spChg chg="mo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46" creationId="{C9B27BFD-5E1F-47C9-8C1D-911D89E4D25A}"/>
          </ac:spMkLst>
        </pc:spChg>
        <pc:spChg chg="mo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47" creationId="{1E1B0563-D16E-4208-A6FB-CF2B948D22EF}"/>
          </ac:spMkLst>
        </pc:spChg>
        <pc:spChg chg="del">
          <ac:chgData name="Matthew Bowes (PBO)" userId="7acc3f3c-04fd-4842-89f7-aa7e57859666" providerId="ADAL" clId="{3E5E8238-D4B9-4909-B444-CA8FC964EF5C}" dt="2021-09-10T02:35:11.881" v="7948" actId="478"/>
          <ac:spMkLst>
            <pc:docMk/>
            <pc:sldMk cId="2621772020" sldId="425"/>
            <ac:spMk id="48" creationId="{C2BB648A-44D5-463E-A151-618527336631}"/>
          </ac:spMkLst>
        </pc:spChg>
        <pc:spChg chg="mo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49" creationId="{6C2BFC4D-6B6A-47CB-AF8B-94BB1D2BB8E8}"/>
          </ac:spMkLst>
        </pc:spChg>
        <pc:spChg chg="add mod">
          <ac:chgData name="Matthew Bowes (PBO)" userId="7acc3f3c-04fd-4842-89f7-aa7e57859666" providerId="ADAL" clId="{3E5E8238-D4B9-4909-B444-CA8FC964EF5C}" dt="2021-09-07T07:03:11.945" v="3630" actId="1076"/>
          <ac:spMkLst>
            <pc:docMk/>
            <pc:sldMk cId="2621772020" sldId="425"/>
            <ac:spMk id="50" creationId="{C62BA9F4-2305-443F-AB74-4833B478968F}"/>
          </ac:spMkLst>
        </pc:spChg>
        <pc:spChg chg="add del mod">
          <ac:chgData name="Matthew Bowes (PBO)" userId="7acc3f3c-04fd-4842-89f7-aa7e57859666" providerId="ADAL" clId="{3E5E8238-D4B9-4909-B444-CA8FC964EF5C}" dt="2021-09-07T06:39:40.108" v="3460" actId="478"/>
          <ac:spMkLst>
            <pc:docMk/>
            <pc:sldMk cId="2621772020" sldId="425"/>
            <ac:spMk id="51" creationId="{20E9F3B8-9744-4C58-8C4C-560644313522}"/>
          </ac:spMkLst>
        </pc:spChg>
        <pc:spChg chg="add mod or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51" creationId="{290B2D4F-1D8A-41F3-9A4A-7D1C0FF7DA33}"/>
          </ac:spMkLst>
        </pc:spChg>
        <pc:spChg chg="add del mod">
          <ac:chgData name="Matthew Bowes (PBO)" userId="7acc3f3c-04fd-4842-89f7-aa7e57859666" providerId="ADAL" clId="{3E5E8238-D4B9-4909-B444-CA8FC964EF5C}" dt="2021-09-09T04:03:22.438" v="3977"/>
          <ac:spMkLst>
            <pc:docMk/>
            <pc:sldMk cId="2621772020" sldId="425"/>
            <ac:spMk id="51" creationId="{57D9F713-FCCA-4836-9D1F-5373DA9CDD50}"/>
          </ac:spMkLst>
        </pc:spChg>
        <pc:spChg chg="mo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52" creationId="{6926F799-0EC7-41E0-B163-857405191307}"/>
          </ac:spMkLst>
        </pc:spChg>
        <pc:spChg chg="mo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53" creationId="{D841A7E9-E349-4C81-BBF8-1483FC770779}"/>
          </ac:spMkLst>
        </pc:spChg>
        <pc:spChg chg="mo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54" creationId="{F5A25410-4679-4362-9DCF-A632E88DDBFE}"/>
          </ac:spMkLst>
        </pc:spChg>
        <pc:spChg chg="mo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55" creationId="{57C84738-E010-4E32-9645-8612481EEC4A}"/>
          </ac:spMkLst>
        </pc:spChg>
        <pc:spChg chg="mo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56" creationId="{BEA2574E-9129-4723-953C-B080B293CEB1}"/>
          </ac:spMkLst>
        </pc:spChg>
        <pc:spChg chg="mo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57" creationId="{EEDE821C-EA07-46CF-8E6F-51BF6001B0B8}"/>
          </ac:spMkLst>
        </pc:spChg>
        <pc:spChg chg="add mo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58" creationId="{6C3AF213-0B6D-4A81-9FEB-59A150A2ED03}"/>
          </ac:spMkLst>
        </pc:spChg>
        <pc:spChg chg="del">
          <ac:chgData name="Matthew Bowes (PBO)" userId="7acc3f3c-04fd-4842-89f7-aa7e57859666" providerId="ADAL" clId="{3E5E8238-D4B9-4909-B444-CA8FC964EF5C}" dt="2021-09-09T04:03:20.562" v="3975" actId="478"/>
          <ac:spMkLst>
            <pc:docMk/>
            <pc:sldMk cId="2621772020" sldId="425"/>
            <ac:spMk id="58" creationId="{CD1B13E3-606B-4D39-9D2A-08C8C92E5A17}"/>
          </ac:spMkLst>
        </pc:spChg>
        <pc:spChg chg="add del mod ord">
          <ac:chgData name="Matthew Bowes (PBO)" userId="7acc3f3c-04fd-4842-89f7-aa7e57859666" providerId="ADAL" clId="{3E5E8238-D4B9-4909-B444-CA8FC964EF5C}" dt="2021-09-07T06:54:49.271" v="3591" actId="478"/>
          <ac:spMkLst>
            <pc:docMk/>
            <pc:sldMk cId="2621772020" sldId="425"/>
            <ac:spMk id="59" creationId="{1D27EC13-2BB0-487E-8237-7C5943B7D2F7}"/>
          </ac:spMkLst>
        </pc:spChg>
        <pc:spChg chg="add mod">
          <ac:chgData name="Matthew Bowes (PBO)" userId="7acc3f3c-04fd-4842-89f7-aa7e57859666" providerId="ADAL" clId="{3E5E8238-D4B9-4909-B444-CA8FC964EF5C}" dt="2021-09-09T04:03:27.958" v="3978"/>
          <ac:spMkLst>
            <pc:docMk/>
            <pc:sldMk cId="2621772020" sldId="425"/>
            <ac:spMk id="59" creationId="{5AA4C906-2826-4407-8AB4-485D08462004}"/>
          </ac:spMkLst>
        </pc:spChg>
        <pc:spChg chg="add mod or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60" creationId="{2855B28E-213A-4B68-A0C1-F0EEA1288CD2}"/>
          </ac:spMkLst>
        </pc:spChg>
        <pc:spChg chg="mo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64" creationId="{B5318681-B078-4E47-BB81-39D0A18603F2}"/>
          </ac:spMkLst>
        </pc:spChg>
        <pc:spChg chg="add mod">
          <ac:chgData name="Matthew Bowes (PBO)" userId="7acc3f3c-04fd-4842-89f7-aa7e57859666" providerId="ADAL" clId="{3E5E8238-D4B9-4909-B444-CA8FC964EF5C}" dt="2021-09-07T06:43:12.480" v="3523"/>
          <ac:spMkLst>
            <pc:docMk/>
            <pc:sldMk cId="2621772020" sldId="425"/>
            <ac:spMk id="66" creationId="{30928C19-5672-4B89-BAD1-B01872E28F62}"/>
          </ac:spMkLst>
        </pc:spChg>
        <pc:spChg chg="add mod ord">
          <ac:chgData name="Matthew Bowes (PBO)" userId="7acc3f3c-04fd-4842-89f7-aa7e57859666" providerId="ADAL" clId="{3E5E8238-D4B9-4909-B444-CA8FC964EF5C}" dt="2021-09-09T04:11:28.560" v="4373" actId="167"/>
          <ac:spMkLst>
            <pc:docMk/>
            <pc:sldMk cId="2621772020" sldId="425"/>
            <ac:spMk id="67" creationId="{018E52EE-EA15-4336-9ACB-D811A2842EBE}"/>
          </ac:spMkLst>
        </pc:spChg>
        <pc:spChg chg="add del mod ord">
          <ac:chgData name="Matthew Bowes (PBO)" userId="7acc3f3c-04fd-4842-89f7-aa7e57859666" providerId="ADAL" clId="{3E5E8238-D4B9-4909-B444-CA8FC964EF5C}" dt="2021-09-07T06:54:50.881" v="3592" actId="478"/>
          <ac:spMkLst>
            <pc:docMk/>
            <pc:sldMk cId="2621772020" sldId="425"/>
            <ac:spMk id="67" creationId="{7A652690-D13C-4503-AED0-99C40FE76CBE}"/>
          </ac:spMkLst>
        </pc:spChg>
        <pc:spChg chg="add del mod ord">
          <ac:chgData name="Matthew Bowes (PBO)" userId="7acc3f3c-04fd-4842-89f7-aa7e57859666" providerId="ADAL" clId="{3E5E8238-D4B9-4909-B444-CA8FC964EF5C}" dt="2021-09-07T06:54:51.769" v="3593" actId="478"/>
          <ac:spMkLst>
            <pc:docMk/>
            <pc:sldMk cId="2621772020" sldId="425"/>
            <ac:spMk id="68" creationId="{09F1B419-0A82-459C-8514-DA7C984D96D9}"/>
          </ac:spMkLst>
        </pc:spChg>
        <pc:spChg chg="add mod">
          <ac:chgData name="Matthew Bowes (PBO)" userId="7acc3f3c-04fd-4842-89f7-aa7e57859666" providerId="ADAL" clId="{3E5E8238-D4B9-4909-B444-CA8FC964EF5C}" dt="2021-09-09T04:11:48.884" v="4437" actId="20577"/>
          <ac:spMkLst>
            <pc:docMk/>
            <pc:sldMk cId="2621772020" sldId="425"/>
            <ac:spMk id="68" creationId="{6B29219C-F485-4E9B-9A3D-FAE68E97FE2E}"/>
          </ac:spMkLst>
        </pc:spChg>
        <pc:spChg chg="add del mod ord">
          <ac:chgData name="Matthew Bowes (PBO)" userId="7acc3f3c-04fd-4842-89f7-aa7e57859666" providerId="ADAL" clId="{3E5E8238-D4B9-4909-B444-CA8FC964EF5C}" dt="2021-09-09T04:48:25.826" v="4625" actId="478"/>
          <ac:spMkLst>
            <pc:docMk/>
            <pc:sldMk cId="2621772020" sldId="425"/>
            <ac:spMk id="69" creationId="{0B64462B-6B9C-47DA-88AB-7F2650901F1E}"/>
          </ac:spMkLst>
        </pc:spChg>
        <pc:spChg chg="add mod or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70" creationId="{31E0E6C3-C563-4C1D-B8A4-F9A0A4039F8B}"/>
          </ac:spMkLst>
        </pc:spChg>
        <pc:spChg chg="add del mod ord">
          <ac:chgData name="Matthew Bowes (PBO)" userId="7acc3f3c-04fd-4842-89f7-aa7e57859666" providerId="ADAL" clId="{3E5E8238-D4B9-4909-B444-CA8FC964EF5C}" dt="2021-09-07T07:04:12.627" v="3659" actId="478"/>
          <ac:spMkLst>
            <pc:docMk/>
            <pc:sldMk cId="2621772020" sldId="425"/>
            <ac:spMk id="71" creationId="{915A721F-E7C3-42F4-9462-5702599D2DDB}"/>
          </ac:spMkLst>
        </pc:spChg>
        <pc:spChg chg="add mod or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72" creationId="{C43828FE-F0A1-4CAE-AE81-5615D6458BE1}"/>
          </ac:spMkLst>
        </pc:spChg>
        <pc:spChg chg="add mod">
          <ac:chgData name="Matthew Bowes (PBO)" userId="7acc3f3c-04fd-4842-89f7-aa7e57859666" providerId="ADAL" clId="{3E5E8238-D4B9-4909-B444-CA8FC964EF5C}" dt="2021-09-07T07:15:43.851" v="3826" actId="207"/>
          <ac:spMkLst>
            <pc:docMk/>
            <pc:sldMk cId="2621772020" sldId="425"/>
            <ac:spMk id="73" creationId="{637244CE-D182-4EDB-98DE-9C78B573871C}"/>
          </ac:spMkLst>
        </pc:spChg>
        <pc:spChg chg="add mod ord">
          <ac:chgData name="Matthew Bowes (PBO)" userId="7acc3f3c-04fd-4842-89f7-aa7e57859666" providerId="ADAL" clId="{3E5E8238-D4B9-4909-B444-CA8FC964EF5C}" dt="2021-09-12T22:54:15.617" v="8148" actId="1035"/>
          <ac:spMkLst>
            <pc:docMk/>
            <pc:sldMk cId="2621772020" sldId="425"/>
            <ac:spMk id="74" creationId="{92D30977-CE67-4A11-8E7B-80EC3D294255}"/>
          </ac:spMkLst>
        </pc:spChg>
        <pc:graphicFrameChg chg="del">
          <ac:chgData name="Matthew Bowes (PBO)" userId="7acc3f3c-04fd-4842-89f7-aa7e57859666" providerId="ADAL" clId="{3E5E8238-D4B9-4909-B444-CA8FC964EF5C}" dt="2021-09-07T01:12:01.560" v="2180" actId="478"/>
          <ac:graphicFrameMkLst>
            <pc:docMk/>
            <pc:sldMk cId="2621772020" sldId="425"/>
            <ac:graphicFrameMk id="12" creationId="{CE8A49C9-EFEB-482D-86C4-211E15A2687A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4:15.617" v="8148" actId="1035"/>
          <ac:graphicFrameMkLst>
            <pc:docMk/>
            <pc:sldMk cId="2621772020" sldId="425"/>
            <ac:graphicFrameMk id="36" creationId="{00000000-0008-0000-0600-000006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4:15.617" v="8148" actId="1035"/>
          <ac:graphicFrameMkLst>
            <pc:docMk/>
            <pc:sldMk cId="2621772020" sldId="425"/>
            <ac:graphicFrameMk id="41" creationId="{00000000-0008-0000-0600-000008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4:15.617" v="8148" actId="1035"/>
          <ac:graphicFrameMkLst>
            <pc:docMk/>
            <pc:sldMk cId="2621772020" sldId="425"/>
            <ac:graphicFrameMk id="42" creationId="{00000000-0008-0000-0600-000009000000}"/>
          </ac:graphicFrameMkLst>
        </pc:graphicFrameChg>
        <pc:graphicFrameChg chg="add mod">
          <ac:chgData name="Matthew Bowes (PBO)" userId="7acc3f3c-04fd-4842-89f7-aa7e57859666" providerId="ADAL" clId="{3E5E8238-D4B9-4909-B444-CA8FC964EF5C}" dt="2021-09-07T07:15:29.475" v="3822" actId="208"/>
          <ac:graphicFrameMkLst>
            <pc:docMk/>
            <pc:sldMk cId="2621772020" sldId="425"/>
            <ac:graphicFrameMk id="43" creationId="{0E90A5BC-C3E9-4875-B1F4-4B66BB4776B5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4:15.617" v="8148" actId="1035"/>
          <ac:graphicFrameMkLst>
            <pc:docMk/>
            <pc:sldMk cId="2621772020" sldId="425"/>
            <ac:graphicFrameMk id="61" creationId="{00000000-0008-0000-0600-00000A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4:15.617" v="8148" actId="1035"/>
          <ac:graphicFrameMkLst>
            <pc:docMk/>
            <pc:sldMk cId="2621772020" sldId="425"/>
            <ac:graphicFrameMk id="62" creationId="{00000000-0008-0000-0600-00000B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4:15.617" v="8148" actId="1035"/>
          <ac:graphicFrameMkLst>
            <pc:docMk/>
            <pc:sldMk cId="2621772020" sldId="425"/>
            <ac:graphicFrameMk id="63" creationId="{00000000-0008-0000-0600-000007000000}"/>
          </ac:graphicFrameMkLst>
        </pc:graphicFrameChg>
        <pc:picChg chg="del">
          <ac:chgData name="Matthew Bowes (PBO)" userId="7acc3f3c-04fd-4842-89f7-aa7e57859666" providerId="ADAL" clId="{3E5E8238-D4B9-4909-B444-CA8FC964EF5C}" dt="2021-09-10T02:35:47.169" v="7950" actId="478"/>
          <ac:picMkLst>
            <pc:docMk/>
            <pc:sldMk cId="2621772020" sldId="425"/>
            <ac:picMk id="22" creationId="{58EBE6F7-A259-4F81-AEF3-E71E1EEA42F3}"/>
          </ac:picMkLst>
        </pc:picChg>
        <pc:cxnChg chg="mod">
          <ac:chgData name="Matthew Bowes (PBO)" userId="7acc3f3c-04fd-4842-89f7-aa7e57859666" providerId="ADAL" clId="{3E5E8238-D4B9-4909-B444-CA8FC964EF5C}" dt="2021-09-12T22:54:15.617" v="8148" actId="1035"/>
          <ac:cxnSpMkLst>
            <pc:docMk/>
            <pc:sldMk cId="2621772020" sldId="425"/>
            <ac:cxnSpMk id="65" creationId="{4325D0A8-CB0A-448A-8928-126A2CC502B8}"/>
          </ac:cxnSpMkLst>
        </pc:cxnChg>
      </pc:sldChg>
      <pc:sldChg chg="modSp add del mod">
        <pc:chgData name="Matthew Bowes (PBO)" userId="7acc3f3c-04fd-4842-89f7-aa7e57859666" providerId="ADAL" clId="{3E5E8238-D4B9-4909-B444-CA8FC964EF5C}" dt="2021-09-07T01:20:00.953" v="2291" actId="47"/>
        <pc:sldMkLst>
          <pc:docMk/>
          <pc:sldMk cId="2217190034" sldId="426"/>
        </pc:sldMkLst>
        <pc:spChg chg="mod">
          <ac:chgData name="Matthew Bowes (PBO)" userId="7acc3f3c-04fd-4842-89f7-aa7e57859666" providerId="ADAL" clId="{3E5E8238-D4B9-4909-B444-CA8FC964EF5C}" dt="2021-09-07T01:19:23.177" v="2286" actId="20577"/>
          <ac:spMkLst>
            <pc:docMk/>
            <pc:sldMk cId="2217190034" sldId="426"/>
            <ac:spMk id="5" creationId="{E05A8E8F-C869-41B2-AEB2-EBE4E5C0B80C}"/>
          </ac:spMkLst>
        </pc:spChg>
        <pc:cxnChg chg="mod">
          <ac:chgData name="Matthew Bowes (PBO)" userId="7acc3f3c-04fd-4842-89f7-aa7e57859666" providerId="ADAL" clId="{3E5E8238-D4B9-4909-B444-CA8FC964EF5C}" dt="2021-09-07T01:19:17.284" v="2261" actId="1035"/>
          <ac:cxnSpMkLst>
            <pc:docMk/>
            <pc:sldMk cId="2217190034" sldId="426"/>
            <ac:cxnSpMk id="7" creationId="{DBE8D65B-3F5D-45E5-A2C1-01E208DC4C97}"/>
          </ac:cxnSpMkLst>
        </pc:cxnChg>
      </pc:sldChg>
      <pc:sldChg chg="addSp delSp modSp add mod">
        <pc:chgData name="Matthew Bowes (PBO)" userId="7acc3f3c-04fd-4842-89f7-aa7e57859666" providerId="ADAL" clId="{3E5E8238-D4B9-4909-B444-CA8FC964EF5C}" dt="2021-09-12T22:59:10.872" v="8278" actId="1036"/>
        <pc:sldMkLst>
          <pc:docMk/>
          <pc:sldMk cId="1883637355" sldId="427"/>
        </pc:sldMkLst>
        <pc:spChg chg="del mod">
          <ac:chgData name="Matthew Bowes (PBO)" userId="7acc3f3c-04fd-4842-89f7-aa7e57859666" providerId="ADAL" clId="{3E5E8238-D4B9-4909-B444-CA8FC964EF5C}" dt="2021-09-10T02:37:23.676" v="7962" actId="478"/>
          <ac:spMkLst>
            <pc:docMk/>
            <pc:sldMk cId="1883637355" sldId="427"/>
            <ac:spMk id="2" creationId="{157E64B4-02CA-44A8-937A-1DCD362FDD4E}"/>
          </ac:spMkLst>
        </pc:spChg>
        <pc:spChg chg="del mod">
          <ac:chgData name="Matthew Bowes (PBO)" userId="7acc3f3c-04fd-4842-89f7-aa7e57859666" providerId="ADAL" clId="{3E5E8238-D4B9-4909-B444-CA8FC964EF5C}" dt="2021-09-10T02:37:21.324" v="7961" actId="478"/>
          <ac:spMkLst>
            <pc:docMk/>
            <pc:sldMk cId="1883637355" sldId="427"/>
            <ac:spMk id="5" creationId="{E05A8E8F-C869-41B2-AEB2-EBE4E5C0B80C}"/>
          </ac:spMkLst>
        </pc:spChg>
        <pc:spChg chg="add mod ord">
          <ac:chgData name="Matthew Bowes (PBO)" userId="7acc3f3c-04fd-4842-89f7-aa7e57859666" providerId="ADAL" clId="{3E5E8238-D4B9-4909-B444-CA8FC964EF5C}" dt="2021-09-12T22:59:10.872" v="8278" actId="1036"/>
          <ac:spMkLst>
            <pc:docMk/>
            <pc:sldMk cId="1883637355" sldId="427"/>
            <ac:spMk id="11" creationId="{1B78FEB9-4773-4A6C-8618-DB7AD3099A57}"/>
          </ac:spMkLst>
        </pc:spChg>
        <pc:spChg chg="add mod">
          <ac:chgData name="Matthew Bowes (PBO)" userId="7acc3f3c-04fd-4842-89f7-aa7e57859666" providerId="ADAL" clId="{3E5E8238-D4B9-4909-B444-CA8FC964EF5C}" dt="2021-09-10T02:39:41.221" v="8027" actId="1035"/>
          <ac:spMkLst>
            <pc:docMk/>
            <pc:sldMk cId="1883637355" sldId="427"/>
            <ac:spMk id="12" creationId="{565ACD7B-4C28-4BC6-8710-FD89E96F39AB}"/>
          </ac:spMkLst>
        </pc:spChg>
        <pc:graphicFrameChg chg="add mod">
          <ac:chgData name="Matthew Bowes (PBO)" userId="7acc3f3c-04fd-4842-89f7-aa7e57859666" providerId="ADAL" clId="{3E5E8238-D4B9-4909-B444-CA8FC964EF5C}" dt="2021-09-10T02:38:08.546" v="7974" actId="167"/>
          <ac:graphicFrameMkLst>
            <pc:docMk/>
            <pc:sldMk cId="1883637355" sldId="427"/>
            <ac:graphicFrameMk id="8" creationId="{548DA25E-C5A1-4379-92F4-4B578B1A501F}"/>
          </ac:graphicFrameMkLst>
        </pc:graphicFrameChg>
        <pc:graphicFrameChg chg="del">
          <ac:chgData name="Matthew Bowes (PBO)" userId="7acc3f3c-04fd-4842-89f7-aa7e57859666" providerId="ADAL" clId="{3E5E8238-D4B9-4909-B444-CA8FC964EF5C}" dt="2021-09-10T02:37:29.150" v="7963" actId="478"/>
          <ac:graphicFrameMkLst>
            <pc:docMk/>
            <pc:sldMk cId="1883637355" sldId="427"/>
            <ac:graphicFrameMk id="9" creationId="{3A1CAB94-F19E-449E-BE49-EA807E6ADC10}"/>
          </ac:graphicFrameMkLst>
        </pc:graphicFrameChg>
        <pc:cxnChg chg="mod">
          <ac:chgData name="Matthew Bowes (PBO)" userId="7acc3f3c-04fd-4842-89f7-aa7e57859666" providerId="ADAL" clId="{3E5E8238-D4B9-4909-B444-CA8FC964EF5C}" dt="2021-09-10T02:36:32.877" v="7959" actId="1035"/>
          <ac:cxnSpMkLst>
            <pc:docMk/>
            <pc:sldMk cId="1883637355" sldId="427"/>
            <ac:cxnSpMk id="7" creationId="{DBE8D65B-3F5D-45E5-A2C1-01E208DC4C97}"/>
          </ac:cxnSpMkLst>
        </pc:cxnChg>
      </pc:sldChg>
      <pc:sldChg chg="addSp delSp modSp add del mod modTransition">
        <pc:chgData name="Matthew Bowes (PBO)" userId="7acc3f3c-04fd-4842-89f7-aa7e57859666" providerId="ADAL" clId="{3E5E8238-D4B9-4909-B444-CA8FC964EF5C}" dt="2021-09-09T04:24:41.447" v="4556" actId="47"/>
        <pc:sldMkLst>
          <pc:docMk/>
          <pc:sldMk cId="84096043" sldId="428"/>
        </pc:sldMkLst>
        <pc:spChg chg="mod">
          <ac:chgData name="Matthew Bowes (PBO)" userId="7acc3f3c-04fd-4842-89f7-aa7e57859666" providerId="ADAL" clId="{3E5E8238-D4B9-4909-B444-CA8FC964EF5C}" dt="2021-09-07T01:33:15.089" v="2585" actId="20577"/>
          <ac:spMkLst>
            <pc:docMk/>
            <pc:sldMk cId="84096043" sldId="428"/>
            <ac:spMk id="10" creationId="{00000000-0000-0000-0000-000000000000}"/>
          </ac:spMkLst>
        </pc:spChg>
        <pc:spChg chg="add mod">
          <ac:chgData name="Matthew Bowes (PBO)" userId="7acc3f3c-04fd-4842-89f7-aa7e57859666" providerId="ADAL" clId="{3E5E8238-D4B9-4909-B444-CA8FC964EF5C}" dt="2021-09-07T01:22:14.756" v="2442" actId="1076"/>
          <ac:spMkLst>
            <pc:docMk/>
            <pc:sldMk cId="84096043" sldId="428"/>
            <ac:spMk id="44" creationId="{61E8FE37-D131-42C0-9C3E-EF42A54F6F8F}"/>
          </ac:spMkLst>
        </pc:spChg>
        <pc:graphicFrameChg chg="add del mod">
          <ac:chgData name="Matthew Bowes (PBO)" userId="7acc3f3c-04fd-4842-89f7-aa7e57859666" providerId="ADAL" clId="{3E5E8238-D4B9-4909-B444-CA8FC964EF5C}" dt="2021-09-07T02:37:21.131" v="2835"/>
          <ac:graphicFrameMkLst>
            <pc:docMk/>
            <pc:sldMk cId="84096043" sldId="428"/>
            <ac:graphicFrameMk id="50" creationId="{60C6DED8-5E87-4857-B2C9-2BFAC9A7A8EF}"/>
          </ac:graphicFrameMkLst>
        </pc:graphicFrameChg>
      </pc:sldChg>
      <pc:sldChg chg="modSp add del mod modTransition">
        <pc:chgData name="Matthew Bowes (PBO)" userId="7acc3f3c-04fd-4842-89f7-aa7e57859666" providerId="ADAL" clId="{3E5E8238-D4B9-4909-B444-CA8FC964EF5C}" dt="2021-09-07T01:21:31.012" v="2393" actId="47"/>
        <pc:sldMkLst>
          <pc:docMk/>
          <pc:sldMk cId="979496550" sldId="428"/>
        </pc:sldMkLst>
        <pc:spChg chg="mod">
          <ac:chgData name="Matthew Bowes (PBO)" userId="7acc3f3c-04fd-4842-89f7-aa7e57859666" providerId="ADAL" clId="{3E5E8238-D4B9-4909-B444-CA8FC964EF5C}" dt="2021-09-07T01:21:18.449" v="2391" actId="20577"/>
          <ac:spMkLst>
            <pc:docMk/>
            <pc:sldMk cId="979496550" sldId="428"/>
            <ac:spMk id="10" creationId="{00000000-0000-0000-0000-000000000000}"/>
          </ac:spMkLst>
        </pc:spChg>
        <pc:spChg chg="mod">
          <ac:chgData name="Matthew Bowes (PBO)" userId="7acc3f3c-04fd-4842-89f7-aa7e57859666" providerId="ADAL" clId="{3E5E8238-D4B9-4909-B444-CA8FC964EF5C}" dt="2021-09-07T01:21:16.678" v="2388" actId="1076"/>
          <ac:spMkLst>
            <pc:docMk/>
            <pc:sldMk cId="979496550" sldId="428"/>
            <ac:spMk id="51" creationId="{20E9F3B8-9744-4C58-8C4C-560644313522}"/>
          </ac:spMkLst>
        </pc:spChg>
      </pc:sldChg>
      <pc:sldChg chg="modSp add del mod">
        <pc:chgData name="Matthew Bowes (PBO)" userId="7acc3f3c-04fd-4842-89f7-aa7e57859666" providerId="ADAL" clId="{3E5E8238-D4B9-4909-B444-CA8FC964EF5C}" dt="2021-09-09T04:52:12.264" v="4802" actId="47"/>
        <pc:sldMkLst>
          <pc:docMk/>
          <pc:sldMk cId="2968652299" sldId="429"/>
        </pc:sldMkLst>
        <pc:spChg chg="mod">
          <ac:chgData name="Matthew Bowes (PBO)" userId="7acc3f3c-04fd-4842-89f7-aa7e57859666" providerId="ADAL" clId="{3E5E8238-D4B9-4909-B444-CA8FC964EF5C}" dt="2021-09-07T01:33:21.264" v="2586"/>
          <ac:spMkLst>
            <pc:docMk/>
            <pc:sldMk cId="2968652299" sldId="429"/>
            <ac:spMk id="10" creationId="{00000000-0000-0000-0000-000000000000}"/>
          </ac:spMkLst>
        </pc:spChg>
        <pc:spChg chg="mod">
          <ac:chgData name="Matthew Bowes (PBO)" userId="7acc3f3c-04fd-4842-89f7-aa7e57859666" providerId="ADAL" clId="{3E5E8238-D4B9-4909-B444-CA8FC964EF5C}" dt="2021-09-07T01:46:21.393" v="2633" actId="1035"/>
          <ac:spMkLst>
            <pc:docMk/>
            <pc:sldMk cId="2968652299" sldId="429"/>
            <ac:spMk id="18" creationId="{07452D8F-BDAD-4499-8FB6-EE3761EA9DB0}"/>
          </ac:spMkLst>
        </pc:spChg>
        <pc:graphicFrameChg chg="mod">
          <ac:chgData name="Matthew Bowes (PBO)" userId="7acc3f3c-04fd-4842-89f7-aa7e57859666" providerId="ADAL" clId="{3E5E8238-D4B9-4909-B444-CA8FC964EF5C}" dt="2021-09-07T01:22:58.260" v="2445" actId="207"/>
          <ac:graphicFrameMkLst>
            <pc:docMk/>
            <pc:sldMk cId="2968652299" sldId="429"/>
            <ac:graphicFrameMk id="36" creationId="{00000000-0008-0000-0600-000006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07T01:23:25.884" v="2451" actId="208"/>
          <ac:graphicFrameMkLst>
            <pc:docMk/>
            <pc:sldMk cId="2968652299" sldId="429"/>
            <ac:graphicFrameMk id="41" creationId="{00000000-0008-0000-0600-000008000000}"/>
          </ac:graphicFrameMkLst>
        </pc:graphicFrameChg>
      </pc:sldChg>
      <pc:sldChg chg="addSp modSp add del mod">
        <pc:chgData name="Matthew Bowes (PBO)" userId="7acc3f3c-04fd-4842-89f7-aa7e57859666" providerId="ADAL" clId="{3E5E8238-D4B9-4909-B444-CA8FC964EF5C}" dt="2021-09-09T05:00:11.910" v="4948" actId="47"/>
        <pc:sldMkLst>
          <pc:docMk/>
          <pc:sldMk cId="3119953571" sldId="430"/>
        </pc:sldMkLst>
        <pc:spChg chg="mod">
          <ac:chgData name="Matthew Bowes (PBO)" userId="7acc3f3c-04fd-4842-89f7-aa7e57859666" providerId="ADAL" clId="{3E5E8238-D4B9-4909-B444-CA8FC964EF5C}" dt="2021-09-07T01:33:54.577" v="2589"/>
          <ac:spMkLst>
            <pc:docMk/>
            <pc:sldMk cId="3119953571" sldId="430"/>
            <ac:spMk id="10" creationId="{00000000-0000-0000-0000-000000000000}"/>
          </ac:spMkLst>
        </pc:spChg>
        <pc:spChg chg="mod">
          <ac:chgData name="Matthew Bowes (PBO)" userId="7acc3f3c-04fd-4842-89f7-aa7e57859666" providerId="ADAL" clId="{3E5E8238-D4B9-4909-B444-CA8FC964EF5C}" dt="2021-09-07T01:46:28.125" v="2649" actId="1036"/>
          <ac:spMkLst>
            <pc:docMk/>
            <pc:sldMk cId="3119953571" sldId="430"/>
            <ac:spMk id="18" creationId="{07452D8F-BDAD-4499-8FB6-EE3761EA9DB0}"/>
          </ac:spMkLst>
        </pc:spChg>
        <pc:spChg chg="add mod">
          <ac:chgData name="Matthew Bowes (PBO)" userId="7acc3f3c-04fd-4842-89f7-aa7e57859666" providerId="ADAL" clId="{3E5E8238-D4B9-4909-B444-CA8FC964EF5C}" dt="2021-09-07T01:34:14.139" v="2591" actId="1076"/>
          <ac:spMkLst>
            <pc:docMk/>
            <pc:sldMk cId="3119953571" sldId="430"/>
            <ac:spMk id="50" creationId="{C1D82F28-18AE-4052-82CD-1233C9963484}"/>
          </ac:spMkLst>
        </pc:spChg>
        <pc:graphicFrameChg chg="mod">
          <ac:chgData name="Matthew Bowes (PBO)" userId="7acc3f3c-04fd-4842-89f7-aa7e57859666" providerId="ADAL" clId="{3E5E8238-D4B9-4909-B444-CA8FC964EF5C}" dt="2021-09-07T01:35:04.259" v="2597" actId="693"/>
          <ac:graphicFrameMkLst>
            <pc:docMk/>
            <pc:sldMk cId="3119953571" sldId="430"/>
            <ac:graphicFrameMk id="42" creationId="{00000000-0008-0000-0600-000009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07T01:34:28.835" v="2593" actId="207"/>
          <ac:graphicFrameMkLst>
            <pc:docMk/>
            <pc:sldMk cId="3119953571" sldId="430"/>
            <ac:graphicFrameMk id="63" creationId="{00000000-0008-0000-0600-000007000000}"/>
          </ac:graphicFrameMkLst>
        </pc:graphicFrameChg>
      </pc:sldChg>
      <pc:sldChg chg="addSp modSp add del mod">
        <pc:chgData name="Matthew Bowes (PBO)" userId="7acc3f3c-04fd-4842-89f7-aa7e57859666" providerId="ADAL" clId="{3E5E8238-D4B9-4909-B444-CA8FC964EF5C}" dt="2021-09-07T06:05:48.636" v="3365" actId="47"/>
        <pc:sldMkLst>
          <pc:docMk/>
          <pc:sldMk cId="1010826357" sldId="431"/>
        </pc:sldMkLst>
        <pc:spChg chg="add mod">
          <ac:chgData name="Matthew Bowes (PBO)" userId="7acc3f3c-04fd-4842-89f7-aa7e57859666" providerId="ADAL" clId="{3E5E8238-D4B9-4909-B444-CA8FC964EF5C}" dt="2021-09-07T02:31:45.630" v="2779" actId="1076"/>
          <ac:spMkLst>
            <pc:docMk/>
            <pc:sldMk cId="1010826357" sldId="431"/>
            <ac:spMk id="6" creationId="{25E68217-C2CD-4744-A99F-F4E40A9A0D77}"/>
          </ac:spMkLst>
        </pc:spChg>
        <pc:graphicFrameChg chg="mod">
          <ac:chgData name="Matthew Bowes (PBO)" userId="7acc3f3c-04fd-4842-89f7-aa7e57859666" providerId="ADAL" clId="{3E5E8238-D4B9-4909-B444-CA8FC964EF5C}" dt="2021-09-07T02:31:31.100" v="2776"/>
          <ac:graphicFrameMkLst>
            <pc:docMk/>
            <pc:sldMk cId="1010826357" sldId="431"/>
            <ac:graphicFrameMk id="5" creationId="{8D251F0F-04EB-4D4B-9B87-4380246B9B40}"/>
          </ac:graphicFrameMkLst>
        </pc:graphicFrameChg>
        <pc:cxnChg chg="add mod">
          <ac:chgData name="Matthew Bowes (PBO)" userId="7acc3f3c-04fd-4842-89f7-aa7e57859666" providerId="ADAL" clId="{3E5E8238-D4B9-4909-B444-CA8FC964EF5C}" dt="2021-09-07T02:31:45.630" v="2779" actId="1076"/>
          <ac:cxnSpMkLst>
            <pc:docMk/>
            <pc:sldMk cId="1010826357" sldId="431"/>
            <ac:cxnSpMk id="4" creationId="{3CC4B620-B897-4DA0-9FBB-631BDD86F08D}"/>
          </ac:cxnSpMkLst>
        </pc:cxnChg>
      </pc:sldChg>
      <pc:sldChg chg="add del mod">
        <pc:chgData name="Matthew Bowes (PBO)" userId="7acc3f3c-04fd-4842-89f7-aa7e57859666" providerId="ADAL" clId="{3E5E8238-D4B9-4909-B444-CA8FC964EF5C}" dt="2021-09-07T02:18:19.116" v="2706" actId="47"/>
        <pc:sldMkLst>
          <pc:docMk/>
          <pc:sldMk cId="3925512747" sldId="431"/>
        </pc:sldMkLst>
      </pc:sldChg>
      <pc:sldChg chg="modSp add del">
        <pc:chgData name="Matthew Bowes (PBO)" userId="7acc3f3c-04fd-4842-89f7-aa7e57859666" providerId="ADAL" clId="{3E5E8238-D4B9-4909-B444-CA8FC964EF5C}" dt="2021-09-07T02:18:32.376" v="2708" actId="47"/>
        <pc:sldMkLst>
          <pc:docMk/>
          <pc:sldMk cId="2902828812" sldId="432"/>
        </pc:sldMkLst>
        <pc:graphicFrameChg chg="mod">
          <ac:chgData name="Matthew Bowes (PBO)" userId="7acc3f3c-04fd-4842-89f7-aa7e57859666" providerId="ADAL" clId="{3E5E8238-D4B9-4909-B444-CA8FC964EF5C}" dt="2021-09-07T02:15:34.124" v="2690"/>
          <ac:graphicFrameMkLst>
            <pc:docMk/>
            <pc:sldMk cId="2902828812" sldId="432"/>
            <ac:graphicFrameMk id="5" creationId="{8D251F0F-04EB-4D4B-9B87-4380246B9B40}"/>
          </ac:graphicFrameMkLst>
        </pc:graphicFrameChg>
      </pc:sldChg>
      <pc:sldChg chg="addSp delSp modSp add del mod modTransition">
        <pc:chgData name="Matthew Bowes (PBO)" userId="7acc3f3c-04fd-4842-89f7-aa7e57859666" providerId="ADAL" clId="{3E5E8238-D4B9-4909-B444-CA8FC964EF5C}" dt="2021-09-07T06:05:36.945" v="3363" actId="47"/>
        <pc:sldMkLst>
          <pc:docMk/>
          <pc:sldMk cId="3638086519" sldId="432"/>
        </pc:sldMkLst>
        <pc:spChg chg="add mod">
          <ac:chgData name="Matthew Bowes (PBO)" userId="7acc3f3c-04fd-4842-89f7-aa7e57859666" providerId="ADAL" clId="{3E5E8238-D4B9-4909-B444-CA8FC964EF5C}" dt="2021-09-07T02:26:10.888" v="2734" actId="1076"/>
          <ac:spMkLst>
            <pc:docMk/>
            <pc:sldMk cId="3638086519" sldId="432"/>
            <ac:spMk id="6" creationId="{FA5D1ACA-97B2-41EC-AC05-12D650D6768B}"/>
          </ac:spMkLst>
        </pc:spChg>
        <pc:spChg chg="add mod">
          <ac:chgData name="Matthew Bowes (PBO)" userId="7acc3f3c-04fd-4842-89f7-aa7e57859666" providerId="ADAL" clId="{3E5E8238-D4B9-4909-B444-CA8FC964EF5C}" dt="2021-09-07T02:31:55.775" v="2781"/>
          <ac:spMkLst>
            <pc:docMk/>
            <pc:sldMk cId="3638086519" sldId="432"/>
            <ac:spMk id="8" creationId="{DB937C3B-5965-437C-B14D-00859E4B9A88}"/>
          </ac:spMkLst>
        </pc:spChg>
        <pc:spChg chg="add del mod">
          <ac:chgData name="Matthew Bowes (PBO)" userId="7acc3f3c-04fd-4842-89f7-aa7e57859666" providerId="ADAL" clId="{3E5E8238-D4B9-4909-B444-CA8FC964EF5C}" dt="2021-09-07T06:05:15.322" v="3358"/>
          <ac:spMkLst>
            <pc:docMk/>
            <pc:sldMk cId="3638086519" sldId="432"/>
            <ac:spMk id="9" creationId="{6E098BB1-478E-4BF4-9540-304C4F851CBD}"/>
          </ac:spMkLst>
        </pc:spChg>
        <pc:graphicFrameChg chg="mod">
          <ac:chgData name="Matthew Bowes (PBO)" userId="7acc3f3c-04fd-4842-89f7-aa7e57859666" providerId="ADAL" clId="{3E5E8238-D4B9-4909-B444-CA8FC964EF5C}" dt="2021-09-07T02:31:51.738" v="2780"/>
          <ac:graphicFrameMkLst>
            <pc:docMk/>
            <pc:sldMk cId="3638086519" sldId="432"/>
            <ac:graphicFrameMk id="5" creationId="{8D251F0F-04EB-4D4B-9B87-4380246B9B40}"/>
          </ac:graphicFrameMkLst>
        </pc:graphicFrameChg>
        <pc:cxnChg chg="add mod">
          <ac:chgData name="Matthew Bowes (PBO)" userId="7acc3f3c-04fd-4842-89f7-aa7e57859666" providerId="ADAL" clId="{3E5E8238-D4B9-4909-B444-CA8FC964EF5C}" dt="2021-09-07T02:26:10.888" v="2734" actId="1076"/>
          <ac:cxnSpMkLst>
            <pc:docMk/>
            <pc:sldMk cId="3638086519" sldId="432"/>
            <ac:cxnSpMk id="4" creationId="{62413836-0D7D-4766-9210-65759D9A7C92}"/>
          </ac:cxnSpMkLst>
        </pc:cxnChg>
        <pc:cxnChg chg="add mod">
          <ac:chgData name="Matthew Bowes (PBO)" userId="7acc3f3c-04fd-4842-89f7-aa7e57859666" providerId="ADAL" clId="{3E5E8238-D4B9-4909-B444-CA8FC964EF5C}" dt="2021-09-07T02:31:55.775" v="2781"/>
          <ac:cxnSpMkLst>
            <pc:docMk/>
            <pc:sldMk cId="3638086519" sldId="432"/>
            <ac:cxnSpMk id="7" creationId="{8876ECE0-4E56-4B88-92DA-9E1870D4D4B4}"/>
          </ac:cxnSpMkLst>
        </pc:cxnChg>
      </pc:sldChg>
      <pc:sldChg chg="addSp delSp modSp add mod ord modTransition">
        <pc:chgData name="Matthew Bowes (PBO)" userId="7acc3f3c-04fd-4842-89f7-aa7e57859666" providerId="ADAL" clId="{3E5E8238-D4B9-4909-B444-CA8FC964EF5C}" dt="2021-09-07T06:04:50.373" v="3356" actId="207"/>
        <pc:sldMkLst>
          <pc:docMk/>
          <pc:sldMk cId="1765701812" sldId="433"/>
        </pc:sldMkLst>
        <pc:spChg chg="add del mod">
          <ac:chgData name="Matthew Bowes (PBO)" userId="7acc3f3c-04fd-4842-89f7-aa7e57859666" providerId="ADAL" clId="{3E5E8238-D4B9-4909-B444-CA8FC964EF5C}" dt="2021-09-07T02:33:15.367" v="2790" actId="478"/>
          <ac:spMkLst>
            <pc:docMk/>
            <pc:sldMk cId="1765701812" sldId="433"/>
            <ac:spMk id="6" creationId="{53CD4835-FCA5-4183-81A9-A48C10847AB6}"/>
          </ac:spMkLst>
        </pc:spChg>
        <pc:spChg chg="add mod">
          <ac:chgData name="Matthew Bowes (PBO)" userId="7acc3f3c-04fd-4842-89f7-aa7e57859666" providerId="ADAL" clId="{3E5E8238-D4B9-4909-B444-CA8FC964EF5C}" dt="2021-09-07T02:32:18.582" v="2784" actId="1076"/>
          <ac:spMkLst>
            <pc:docMk/>
            <pc:sldMk cId="1765701812" sldId="433"/>
            <ac:spMk id="9" creationId="{151A09F5-66CD-4E05-AEE5-B325A2C459F9}"/>
          </ac:spMkLst>
        </pc:spChg>
        <pc:spChg chg="add mod">
          <ac:chgData name="Matthew Bowes (PBO)" userId="7acc3f3c-04fd-4842-89f7-aa7e57859666" providerId="ADAL" clId="{3E5E8238-D4B9-4909-B444-CA8FC964EF5C}" dt="2021-09-07T02:33:19.396" v="2792"/>
          <ac:spMkLst>
            <pc:docMk/>
            <pc:sldMk cId="1765701812" sldId="433"/>
            <ac:spMk id="11" creationId="{151A09F5-66CD-4E05-AEE5-B325A2C459F9}"/>
          </ac:spMkLst>
        </pc:spChg>
        <pc:spChg chg="add mod">
          <ac:chgData name="Matthew Bowes (PBO)" userId="7acc3f3c-04fd-4842-89f7-aa7e57859666" providerId="ADAL" clId="{3E5E8238-D4B9-4909-B444-CA8FC964EF5C}" dt="2021-09-07T06:04:50.373" v="3356" actId="207"/>
          <ac:spMkLst>
            <pc:docMk/>
            <pc:sldMk cId="1765701812" sldId="433"/>
            <ac:spMk id="13" creationId="{7CE2F707-A019-4AE2-95A1-96F92BBE6265}"/>
          </ac:spMkLst>
        </pc:spChg>
        <pc:spChg chg="add mod">
          <ac:chgData name="Matthew Bowes (PBO)" userId="7acc3f3c-04fd-4842-89f7-aa7e57859666" providerId="ADAL" clId="{3E5E8238-D4B9-4909-B444-CA8FC964EF5C}" dt="2021-09-07T02:33:30.680" v="2793"/>
          <ac:spMkLst>
            <pc:docMk/>
            <pc:sldMk cId="1765701812" sldId="433"/>
            <ac:spMk id="15" creationId="{604D82D7-D68C-4418-9722-0E61025C9669}"/>
          </ac:spMkLst>
        </pc:spChg>
        <pc:graphicFrameChg chg="mod">
          <ac:chgData name="Matthew Bowes (PBO)" userId="7acc3f3c-04fd-4842-89f7-aa7e57859666" providerId="ADAL" clId="{3E5E8238-D4B9-4909-B444-CA8FC964EF5C}" dt="2021-09-07T06:04:34.598" v="3354" actId="207"/>
          <ac:graphicFrameMkLst>
            <pc:docMk/>
            <pc:sldMk cId="1765701812" sldId="433"/>
            <ac:graphicFrameMk id="5" creationId="{8D251F0F-04EB-4D4B-9B87-4380246B9B40}"/>
          </ac:graphicFrameMkLst>
        </pc:graphicFrameChg>
        <pc:graphicFrameChg chg="add mod">
          <ac:chgData name="Matthew Bowes (PBO)" userId="7acc3f3c-04fd-4842-89f7-aa7e57859666" providerId="ADAL" clId="{3E5E8238-D4B9-4909-B444-CA8FC964EF5C}" dt="2021-09-07T02:28:52.003" v="2752" actId="167"/>
          <ac:graphicFrameMkLst>
            <pc:docMk/>
            <pc:sldMk cId="1765701812" sldId="433"/>
            <ac:graphicFrameMk id="7" creationId="{C6F45295-9912-4EFD-B229-AC41D7BDA440}"/>
          </ac:graphicFrameMkLst>
        </pc:graphicFrameChg>
        <pc:cxnChg chg="add del mod">
          <ac:chgData name="Matthew Bowes (PBO)" userId="7acc3f3c-04fd-4842-89f7-aa7e57859666" providerId="ADAL" clId="{3E5E8238-D4B9-4909-B444-CA8FC964EF5C}" dt="2021-09-07T02:33:13.862" v="2789" actId="478"/>
          <ac:cxnSpMkLst>
            <pc:docMk/>
            <pc:sldMk cId="1765701812" sldId="433"/>
            <ac:cxnSpMk id="4" creationId="{B7511086-B32F-4BBE-9FFF-DEA50A3EA32E}"/>
          </ac:cxnSpMkLst>
        </pc:cxnChg>
        <pc:cxnChg chg="add mod">
          <ac:chgData name="Matthew Bowes (PBO)" userId="7acc3f3c-04fd-4842-89f7-aa7e57859666" providerId="ADAL" clId="{3E5E8238-D4B9-4909-B444-CA8FC964EF5C}" dt="2021-09-07T02:32:18.582" v="2784" actId="1076"/>
          <ac:cxnSpMkLst>
            <pc:docMk/>
            <pc:sldMk cId="1765701812" sldId="433"/>
            <ac:cxnSpMk id="8" creationId="{13BC0F4F-6D1A-4AB4-93CE-1FAC6D9800D7}"/>
          </ac:cxnSpMkLst>
        </pc:cxnChg>
        <pc:cxnChg chg="add mod">
          <ac:chgData name="Matthew Bowes (PBO)" userId="7acc3f3c-04fd-4842-89f7-aa7e57859666" providerId="ADAL" clId="{3E5E8238-D4B9-4909-B444-CA8FC964EF5C}" dt="2021-09-07T02:33:19.396" v="2792"/>
          <ac:cxnSpMkLst>
            <pc:docMk/>
            <pc:sldMk cId="1765701812" sldId="433"/>
            <ac:cxnSpMk id="10" creationId="{13BC0F4F-6D1A-4AB4-93CE-1FAC6D9800D7}"/>
          </ac:cxnSpMkLst>
        </pc:cxnChg>
        <pc:cxnChg chg="add mod">
          <ac:chgData name="Matthew Bowes (PBO)" userId="7acc3f3c-04fd-4842-89f7-aa7e57859666" providerId="ADAL" clId="{3E5E8238-D4B9-4909-B444-CA8FC964EF5C}" dt="2021-09-07T06:04:44.212" v="3355" actId="208"/>
          <ac:cxnSpMkLst>
            <pc:docMk/>
            <pc:sldMk cId="1765701812" sldId="433"/>
            <ac:cxnSpMk id="12" creationId="{8114CF74-3229-44FB-98F5-F53D1198BC51}"/>
          </ac:cxnSpMkLst>
        </pc:cxnChg>
        <pc:cxnChg chg="add mod">
          <ac:chgData name="Matthew Bowes (PBO)" userId="7acc3f3c-04fd-4842-89f7-aa7e57859666" providerId="ADAL" clId="{3E5E8238-D4B9-4909-B444-CA8FC964EF5C}" dt="2021-09-07T02:33:30.680" v="2793"/>
          <ac:cxnSpMkLst>
            <pc:docMk/>
            <pc:sldMk cId="1765701812" sldId="433"/>
            <ac:cxnSpMk id="14" creationId="{47E113F4-6470-4D30-9D9C-899CFC385BD4}"/>
          </ac:cxnSpMkLst>
        </pc:cxnChg>
      </pc:sldChg>
      <pc:sldChg chg="add del">
        <pc:chgData name="Matthew Bowes (PBO)" userId="7acc3f3c-04fd-4842-89f7-aa7e57859666" providerId="ADAL" clId="{3E5E8238-D4B9-4909-B444-CA8FC964EF5C}" dt="2021-09-07T02:20:57.528" v="2718" actId="47"/>
        <pc:sldMkLst>
          <pc:docMk/>
          <pc:sldMk cId="3620504091" sldId="433"/>
        </pc:sldMkLst>
      </pc:sldChg>
      <pc:sldChg chg="modSp add del">
        <pc:chgData name="Matthew Bowes (PBO)" userId="7acc3f3c-04fd-4842-89f7-aa7e57859666" providerId="ADAL" clId="{3E5E8238-D4B9-4909-B444-CA8FC964EF5C}" dt="2021-09-07T02:20:59.821" v="2719" actId="47"/>
        <pc:sldMkLst>
          <pc:docMk/>
          <pc:sldMk cId="1777042985" sldId="434"/>
        </pc:sldMkLst>
        <pc:graphicFrameChg chg="mod">
          <ac:chgData name="Matthew Bowes (PBO)" userId="7acc3f3c-04fd-4842-89f7-aa7e57859666" providerId="ADAL" clId="{3E5E8238-D4B9-4909-B444-CA8FC964EF5C}" dt="2021-09-07T02:18:41.520" v="2711"/>
          <ac:graphicFrameMkLst>
            <pc:docMk/>
            <pc:sldMk cId="1777042985" sldId="434"/>
            <ac:graphicFrameMk id="5" creationId="{8D251F0F-04EB-4D4B-9B87-4380246B9B40}"/>
          </ac:graphicFrameMkLst>
        </pc:graphicFrameChg>
      </pc:sldChg>
      <pc:sldChg chg="addSp modSp new mod modAnim">
        <pc:chgData name="Matthew Bowes (PBO)" userId="7acc3f3c-04fd-4842-89f7-aa7e57859666" providerId="ADAL" clId="{3E5E8238-D4B9-4909-B444-CA8FC964EF5C}" dt="2021-09-13T06:56:39.569" v="8918" actId="166"/>
        <pc:sldMkLst>
          <pc:docMk/>
          <pc:sldMk cId="4080205942" sldId="434"/>
        </pc:sldMkLst>
        <pc:spChg chg="mod">
          <ac:chgData name="Matthew Bowes (PBO)" userId="7acc3f3c-04fd-4842-89f7-aa7e57859666" providerId="ADAL" clId="{3E5E8238-D4B9-4909-B444-CA8FC964EF5C}" dt="2021-09-07T03:49:36.456" v="2967" actId="20577"/>
          <ac:spMkLst>
            <pc:docMk/>
            <pc:sldMk cId="4080205942" sldId="434"/>
            <ac:spMk id="2" creationId="{E4A0A03C-5F98-4490-A06E-211053C8E783}"/>
          </ac:spMkLst>
        </pc:spChg>
        <pc:spChg chg="add mod">
          <ac:chgData name="Matthew Bowes (PBO)" userId="7acc3f3c-04fd-4842-89f7-aa7e57859666" providerId="ADAL" clId="{3E5E8238-D4B9-4909-B444-CA8FC964EF5C}" dt="2021-09-07T03:57:12.029" v="2975" actId="1076"/>
          <ac:spMkLst>
            <pc:docMk/>
            <pc:sldMk cId="4080205942" sldId="434"/>
            <ac:spMk id="4" creationId="{0F88DCBD-6804-45BF-B138-43BC732A3B91}"/>
          </ac:spMkLst>
        </pc:spChg>
        <pc:spChg chg="add mod">
          <ac:chgData name="Matthew Bowes (PBO)" userId="7acc3f3c-04fd-4842-89f7-aa7e57859666" providerId="ADAL" clId="{3E5E8238-D4B9-4909-B444-CA8FC964EF5C}" dt="2021-09-07T03:57:18.209" v="2977" actId="1076"/>
          <ac:spMkLst>
            <pc:docMk/>
            <pc:sldMk cId="4080205942" sldId="434"/>
            <ac:spMk id="5" creationId="{13E97D2F-943E-4AFA-B4D8-D9320F3C034B}"/>
          </ac:spMkLst>
        </pc:spChg>
        <pc:spChg chg="add mod ord">
          <ac:chgData name="Matthew Bowes (PBO)" userId="7acc3f3c-04fd-4842-89f7-aa7e57859666" providerId="ADAL" clId="{3E5E8238-D4B9-4909-B444-CA8FC964EF5C}" dt="2021-09-10T02:31:40.731" v="7897" actId="167"/>
          <ac:spMkLst>
            <pc:docMk/>
            <pc:sldMk cId="4080205942" sldId="434"/>
            <ac:spMk id="6" creationId="{51270715-5CC8-4EF6-8FB7-ED78B0EB5AC1}"/>
          </ac:spMkLst>
        </pc:spChg>
        <pc:spChg chg="add mod ord">
          <ac:chgData name="Matthew Bowes (PBO)" userId="7acc3f3c-04fd-4842-89f7-aa7e57859666" providerId="ADAL" clId="{3E5E8238-D4B9-4909-B444-CA8FC964EF5C}" dt="2021-09-10T02:31:40.731" v="7897" actId="167"/>
          <ac:spMkLst>
            <pc:docMk/>
            <pc:sldMk cId="4080205942" sldId="434"/>
            <ac:spMk id="7" creationId="{9782B9D4-EF5A-4D04-99C4-6BE95653709B}"/>
          </ac:spMkLst>
        </pc:spChg>
        <pc:spChg chg="add mod ord">
          <ac:chgData name="Matthew Bowes (PBO)" userId="7acc3f3c-04fd-4842-89f7-aa7e57859666" providerId="ADAL" clId="{3E5E8238-D4B9-4909-B444-CA8FC964EF5C}" dt="2021-09-10T02:31:40.731" v="7897" actId="167"/>
          <ac:spMkLst>
            <pc:docMk/>
            <pc:sldMk cId="4080205942" sldId="434"/>
            <ac:spMk id="8" creationId="{1773127D-04BC-48F6-8F4D-46E8799F19E7}"/>
          </ac:spMkLst>
        </pc:spChg>
        <pc:spChg chg="add mod ord">
          <ac:chgData name="Matthew Bowes (PBO)" userId="7acc3f3c-04fd-4842-89f7-aa7e57859666" providerId="ADAL" clId="{3E5E8238-D4B9-4909-B444-CA8FC964EF5C}" dt="2021-09-10T02:31:40.731" v="7897" actId="167"/>
          <ac:spMkLst>
            <pc:docMk/>
            <pc:sldMk cId="4080205942" sldId="434"/>
            <ac:spMk id="9" creationId="{71D73B6F-EA4D-4BE3-AAD1-5B6AE47C2654}"/>
          </ac:spMkLst>
        </pc:spChg>
        <pc:spChg chg="add mod">
          <ac:chgData name="Matthew Bowes (PBO)" userId="7acc3f3c-04fd-4842-89f7-aa7e57859666" providerId="ADAL" clId="{3E5E8238-D4B9-4909-B444-CA8FC964EF5C}" dt="2021-09-07T04:39:32.806" v="3346" actId="207"/>
          <ac:spMkLst>
            <pc:docMk/>
            <pc:sldMk cId="4080205942" sldId="434"/>
            <ac:spMk id="11" creationId="{D7EBA28C-2224-4D71-8B98-8846C069DF16}"/>
          </ac:spMkLst>
        </pc:spChg>
        <pc:spChg chg="add mod">
          <ac:chgData name="Matthew Bowes (PBO)" userId="7acc3f3c-04fd-4842-89f7-aa7e57859666" providerId="ADAL" clId="{3E5E8238-D4B9-4909-B444-CA8FC964EF5C}" dt="2021-09-09T01:42:48.076" v="3881" actId="20577"/>
          <ac:spMkLst>
            <pc:docMk/>
            <pc:sldMk cId="4080205942" sldId="434"/>
            <ac:spMk id="12" creationId="{12BC02DB-1CB6-482D-9E2E-1FD5DBB52F16}"/>
          </ac:spMkLst>
        </pc:spChg>
        <pc:spChg chg="add mod">
          <ac:chgData name="Matthew Bowes (PBO)" userId="7acc3f3c-04fd-4842-89f7-aa7e57859666" providerId="ADAL" clId="{3E5E8238-D4B9-4909-B444-CA8FC964EF5C}" dt="2021-09-13T06:54:29.100" v="8916" actId="14100"/>
          <ac:spMkLst>
            <pc:docMk/>
            <pc:sldMk cId="4080205942" sldId="434"/>
            <ac:spMk id="20" creationId="{2A9E16FA-C23C-4C2F-8D29-BB0B9B570803}"/>
          </ac:spMkLst>
        </pc:spChg>
        <pc:spChg chg="add mod">
          <ac:chgData name="Matthew Bowes (PBO)" userId="7acc3f3c-04fd-4842-89f7-aa7e57859666" providerId="ADAL" clId="{3E5E8238-D4B9-4909-B444-CA8FC964EF5C}" dt="2021-09-13T06:54:31.513" v="8917" actId="14100"/>
          <ac:spMkLst>
            <pc:docMk/>
            <pc:sldMk cId="4080205942" sldId="434"/>
            <ac:spMk id="23" creationId="{7F619E4C-6F6A-4DC8-84FD-D2C922EA0DF9}"/>
          </ac:spMkLst>
        </pc:spChg>
        <pc:spChg chg="add mod">
          <ac:chgData name="Matthew Bowes (PBO)" userId="7acc3f3c-04fd-4842-89f7-aa7e57859666" providerId="ADAL" clId="{3E5E8238-D4B9-4909-B444-CA8FC964EF5C}" dt="2021-09-09T04:01:29.194" v="3930" actId="20577"/>
          <ac:spMkLst>
            <pc:docMk/>
            <pc:sldMk cId="4080205942" sldId="434"/>
            <ac:spMk id="27" creationId="{63FBD15F-705A-4B32-9086-413DB0CB1BF1}"/>
          </ac:spMkLst>
        </pc:spChg>
        <pc:spChg chg="add mod ord">
          <ac:chgData name="Matthew Bowes (PBO)" userId="7acc3f3c-04fd-4842-89f7-aa7e57859666" providerId="ADAL" clId="{3E5E8238-D4B9-4909-B444-CA8FC964EF5C}" dt="2021-09-10T02:29:36.842" v="7896" actId="1038"/>
          <ac:spMkLst>
            <pc:docMk/>
            <pc:sldMk cId="4080205942" sldId="434"/>
            <ac:spMk id="28" creationId="{84412F48-25E4-4ED1-86AC-0EBC942553FD}"/>
          </ac:spMkLst>
        </pc:spChg>
        <pc:spChg chg="add mod ord">
          <ac:chgData name="Matthew Bowes (PBO)" userId="7acc3f3c-04fd-4842-89f7-aa7e57859666" providerId="ADAL" clId="{3E5E8238-D4B9-4909-B444-CA8FC964EF5C}" dt="2021-09-10T02:31:40.731" v="7897" actId="167"/>
          <ac:spMkLst>
            <pc:docMk/>
            <pc:sldMk cId="4080205942" sldId="434"/>
            <ac:spMk id="29" creationId="{ADF2A151-2224-4327-B420-4B12B550D8A5}"/>
          </ac:spMkLst>
        </pc:spChg>
        <pc:graphicFrameChg chg="add mod">
          <ac:chgData name="Matthew Bowes (PBO)" userId="7acc3f3c-04fd-4842-89f7-aa7e57859666" providerId="ADAL" clId="{3E5E8238-D4B9-4909-B444-CA8FC964EF5C}" dt="2021-09-13T06:56:39.569" v="8918" actId="166"/>
          <ac:graphicFrameMkLst>
            <pc:docMk/>
            <pc:sldMk cId="4080205942" sldId="434"/>
            <ac:graphicFrameMk id="3" creationId="{18CBFB1E-8761-4766-A03E-7970681892B9}"/>
          </ac:graphicFrameMkLst>
        </pc:graphicFrameChg>
        <pc:cxnChg chg="add mod">
          <ac:chgData name="Matthew Bowes (PBO)" userId="7acc3f3c-04fd-4842-89f7-aa7e57859666" providerId="ADAL" clId="{3E5E8238-D4B9-4909-B444-CA8FC964EF5C}" dt="2021-09-09T01:48:09.381" v="3888" actId="14100"/>
          <ac:cxnSpMkLst>
            <pc:docMk/>
            <pc:sldMk cId="4080205942" sldId="434"/>
            <ac:cxnSpMk id="10" creationId="{80C25A4F-39DD-437E-AB4B-69C4F66C2BCC}"/>
          </ac:cxnSpMkLst>
        </pc:cxnChg>
        <pc:cxnChg chg="add mod">
          <ac:chgData name="Matthew Bowes (PBO)" userId="7acc3f3c-04fd-4842-89f7-aa7e57859666" providerId="ADAL" clId="{3E5E8238-D4B9-4909-B444-CA8FC964EF5C}" dt="2021-09-09T01:48:13.390" v="3889" actId="14100"/>
          <ac:cxnSpMkLst>
            <pc:docMk/>
            <pc:sldMk cId="4080205942" sldId="434"/>
            <ac:cxnSpMk id="14" creationId="{09556C24-959C-4F68-9D98-C238D616237C}"/>
          </ac:cxnSpMkLst>
        </pc:cxnChg>
        <pc:cxnChg chg="add mod">
          <ac:chgData name="Matthew Bowes (PBO)" userId="7acc3f3c-04fd-4842-89f7-aa7e57859666" providerId="ADAL" clId="{3E5E8238-D4B9-4909-B444-CA8FC964EF5C}" dt="2021-09-09T01:48:17.034" v="3890" actId="14100"/>
          <ac:cxnSpMkLst>
            <pc:docMk/>
            <pc:sldMk cId="4080205942" sldId="434"/>
            <ac:cxnSpMk id="16" creationId="{A68BD38A-B725-4A73-8A9E-D545EC938606}"/>
          </ac:cxnSpMkLst>
        </pc:cxnChg>
        <pc:cxnChg chg="add mod">
          <ac:chgData name="Matthew Bowes (PBO)" userId="7acc3f3c-04fd-4842-89f7-aa7e57859666" providerId="ADAL" clId="{3E5E8238-D4B9-4909-B444-CA8FC964EF5C}" dt="2021-09-09T01:48:23.897" v="3891" actId="14100"/>
          <ac:cxnSpMkLst>
            <pc:docMk/>
            <pc:sldMk cId="4080205942" sldId="434"/>
            <ac:cxnSpMk id="21" creationId="{17BEB846-3BAD-45A4-82DA-00656188C273}"/>
          </ac:cxnSpMkLst>
        </pc:cxnChg>
        <pc:cxnChg chg="add mod">
          <ac:chgData name="Matthew Bowes (PBO)" userId="7acc3f3c-04fd-4842-89f7-aa7e57859666" providerId="ADAL" clId="{3E5E8238-D4B9-4909-B444-CA8FC964EF5C}" dt="2021-09-09T01:47:57.437" v="3885" actId="14100"/>
          <ac:cxnSpMkLst>
            <pc:docMk/>
            <pc:sldMk cId="4080205942" sldId="434"/>
            <ac:cxnSpMk id="22" creationId="{3B6D9F88-495D-415B-8778-600931CAE90B}"/>
          </ac:cxnSpMkLst>
        </pc:cxnChg>
      </pc:sldChg>
      <pc:sldChg chg="delSp add mod">
        <pc:chgData name="Matthew Bowes (PBO)" userId="7acc3f3c-04fd-4842-89f7-aa7e57859666" providerId="ADAL" clId="{3E5E8238-D4B9-4909-B444-CA8FC964EF5C}" dt="2021-09-07T06:05:30.077" v="3361" actId="478"/>
        <pc:sldMkLst>
          <pc:docMk/>
          <pc:sldMk cId="248676228" sldId="435"/>
        </pc:sldMkLst>
        <pc:spChg chg="del">
          <ac:chgData name="Matthew Bowes (PBO)" userId="7acc3f3c-04fd-4842-89f7-aa7e57859666" providerId="ADAL" clId="{3E5E8238-D4B9-4909-B444-CA8FC964EF5C}" dt="2021-09-07T06:05:29.232" v="3360" actId="478"/>
          <ac:spMkLst>
            <pc:docMk/>
            <pc:sldMk cId="248676228" sldId="435"/>
            <ac:spMk id="9" creationId="{151A09F5-66CD-4E05-AEE5-B325A2C459F9}"/>
          </ac:spMkLst>
        </pc:spChg>
        <pc:cxnChg chg="del">
          <ac:chgData name="Matthew Bowes (PBO)" userId="7acc3f3c-04fd-4842-89f7-aa7e57859666" providerId="ADAL" clId="{3E5E8238-D4B9-4909-B444-CA8FC964EF5C}" dt="2021-09-07T06:05:30.077" v="3361" actId="478"/>
          <ac:cxnSpMkLst>
            <pc:docMk/>
            <pc:sldMk cId="248676228" sldId="435"/>
            <ac:cxnSpMk id="8" creationId="{13BC0F4F-6D1A-4AB4-93CE-1FAC6D9800D7}"/>
          </ac:cxnSpMkLst>
        </pc:cxnChg>
      </pc:sldChg>
      <pc:sldChg chg="addSp delSp modSp add mod">
        <pc:chgData name="Matthew Bowes (PBO)" userId="7acc3f3c-04fd-4842-89f7-aa7e57859666" providerId="ADAL" clId="{3E5E8238-D4B9-4909-B444-CA8FC964EF5C}" dt="2021-09-13T03:40:07.037" v="8868" actId="27918"/>
        <pc:sldMkLst>
          <pc:docMk/>
          <pc:sldMk cId="2937198964" sldId="436"/>
        </pc:sldMkLst>
        <pc:spChg chg="add del mod">
          <ac:chgData name="Matthew Bowes (PBO)" userId="7acc3f3c-04fd-4842-89f7-aa7e57859666" providerId="ADAL" clId="{3E5E8238-D4B9-4909-B444-CA8FC964EF5C}" dt="2021-09-09T23:27:33.521" v="7531" actId="478"/>
          <ac:spMkLst>
            <pc:docMk/>
            <pc:sldMk cId="2937198964" sldId="436"/>
            <ac:spMk id="8" creationId="{D5722F16-44AF-4FE7-9A21-586CAE8E1249}"/>
          </ac:spMkLst>
        </pc:spChg>
        <pc:spChg chg="del">
          <ac:chgData name="Matthew Bowes (PBO)" userId="7acc3f3c-04fd-4842-89f7-aa7e57859666" providerId="ADAL" clId="{3E5E8238-D4B9-4909-B444-CA8FC964EF5C}" dt="2021-09-07T06:05:44.379" v="3364" actId="478"/>
          <ac:spMkLst>
            <pc:docMk/>
            <pc:sldMk cId="2937198964" sldId="436"/>
            <ac:spMk id="13" creationId="{7CE2F707-A019-4AE2-95A1-96F92BBE6265}"/>
          </ac:spMkLst>
        </pc:spChg>
        <pc:graphicFrameChg chg="mod">
          <ac:chgData name="Matthew Bowes (PBO)" userId="7acc3f3c-04fd-4842-89f7-aa7e57859666" providerId="ADAL" clId="{3E5E8238-D4B9-4909-B444-CA8FC964EF5C}" dt="2021-09-09T04:05:45.048" v="3990" actId="1076"/>
          <ac:graphicFrameMkLst>
            <pc:docMk/>
            <pc:sldMk cId="2937198964" sldId="436"/>
            <ac:graphicFrameMk id="5" creationId="{8D251F0F-04EB-4D4B-9B87-4380246B9B40}"/>
          </ac:graphicFrameMkLst>
        </pc:graphicFrameChg>
        <pc:cxnChg chg="del">
          <ac:chgData name="Matthew Bowes (PBO)" userId="7acc3f3c-04fd-4842-89f7-aa7e57859666" providerId="ADAL" clId="{3E5E8238-D4B9-4909-B444-CA8FC964EF5C}" dt="2021-09-07T06:05:44.379" v="3364" actId="478"/>
          <ac:cxnSpMkLst>
            <pc:docMk/>
            <pc:sldMk cId="2937198964" sldId="436"/>
            <ac:cxnSpMk id="12" creationId="{8114CF74-3229-44FB-98F5-F53D1198BC51}"/>
          </ac:cxnSpMkLst>
        </pc:cxnChg>
      </pc:sldChg>
      <pc:sldChg chg="add del">
        <pc:chgData name="Matthew Bowes (PBO)" userId="7acc3f3c-04fd-4842-89f7-aa7e57859666" providerId="ADAL" clId="{3E5E8238-D4B9-4909-B444-CA8FC964EF5C}" dt="2021-09-12T23:14:30.476" v="8551" actId="47"/>
        <pc:sldMkLst>
          <pc:docMk/>
          <pc:sldMk cId="18234462" sldId="437"/>
        </pc:sldMkLst>
      </pc:sldChg>
      <pc:sldChg chg="addSp delSp modSp add del mod">
        <pc:chgData name="Matthew Bowes (PBO)" userId="7acc3f3c-04fd-4842-89f7-aa7e57859666" providerId="ADAL" clId="{3E5E8238-D4B9-4909-B444-CA8FC964EF5C}" dt="2021-09-09T04:10:57.691" v="4368" actId="47"/>
        <pc:sldMkLst>
          <pc:docMk/>
          <pc:sldMk cId="1055465813" sldId="438"/>
        </pc:sldMkLst>
        <pc:spChg chg="mod">
          <ac:chgData name="Matthew Bowes (PBO)" userId="7acc3f3c-04fd-4842-89f7-aa7e57859666" providerId="ADAL" clId="{3E5E8238-D4B9-4909-B444-CA8FC964EF5C}" dt="2021-09-07T06:51:59.472" v="3570" actId="207"/>
          <ac:spMkLst>
            <pc:docMk/>
            <pc:sldMk cId="1055465813" sldId="438"/>
            <ac:spMk id="2" creationId="{8F947DC7-0DAC-43DA-A56C-D263B5046622}"/>
          </ac:spMkLst>
        </pc:spChg>
        <pc:spChg chg="add del mod">
          <ac:chgData name="Matthew Bowes (PBO)" userId="7acc3f3c-04fd-4842-89f7-aa7e57859666" providerId="ADAL" clId="{3E5E8238-D4B9-4909-B444-CA8FC964EF5C}" dt="2021-09-09T04:02:39.189" v="3960" actId="478"/>
          <ac:spMkLst>
            <pc:docMk/>
            <pc:sldMk cId="1055465813" sldId="438"/>
            <ac:spMk id="21" creationId="{9F195C77-584F-48C6-887C-F7D40BF770FA}"/>
          </ac:spMkLst>
        </pc:spChg>
        <pc:spChg chg="mod">
          <ac:chgData name="Matthew Bowes (PBO)" userId="7acc3f3c-04fd-4842-89f7-aa7e57859666" providerId="ADAL" clId="{3E5E8238-D4B9-4909-B444-CA8FC964EF5C}" dt="2021-09-09T01:30:33.868" v="3842" actId="20577"/>
          <ac:spMkLst>
            <pc:docMk/>
            <pc:sldMk cId="1055465813" sldId="438"/>
            <ac:spMk id="27" creationId="{5C4870CD-9E6D-4DE0-9BA6-82E2375BBA63}"/>
          </ac:spMkLst>
        </pc:spChg>
        <pc:spChg chg="mod">
          <ac:chgData name="Matthew Bowes (PBO)" userId="7acc3f3c-04fd-4842-89f7-aa7e57859666" providerId="ADAL" clId="{3E5E8238-D4B9-4909-B444-CA8FC964EF5C}" dt="2021-09-09T01:30:37.658" v="3848" actId="20577"/>
          <ac:spMkLst>
            <pc:docMk/>
            <pc:sldMk cId="1055465813" sldId="438"/>
            <ac:spMk id="38" creationId="{EDC08F94-36C8-4ED5-892E-47553F8915DE}"/>
          </ac:spMkLst>
        </pc:spChg>
        <pc:spChg chg="mod">
          <ac:chgData name="Matthew Bowes (PBO)" userId="7acc3f3c-04fd-4842-89f7-aa7e57859666" providerId="ADAL" clId="{3E5E8238-D4B9-4909-B444-CA8FC964EF5C}" dt="2021-09-09T01:30:40.682" v="3854" actId="20577"/>
          <ac:spMkLst>
            <pc:docMk/>
            <pc:sldMk cId="1055465813" sldId="438"/>
            <ac:spMk id="46" creationId="{C9B27BFD-5E1F-47C9-8C1D-911D89E4D25A}"/>
          </ac:spMkLst>
        </pc:spChg>
        <pc:spChg chg="del">
          <ac:chgData name="Matthew Bowes (PBO)" userId="7acc3f3c-04fd-4842-89f7-aa7e57859666" providerId="ADAL" clId="{3E5E8238-D4B9-4909-B444-CA8FC964EF5C}" dt="2021-09-07T06:52:32.039" v="3574" actId="478"/>
          <ac:spMkLst>
            <pc:docMk/>
            <pc:sldMk cId="1055465813" sldId="438"/>
            <ac:spMk id="50" creationId="{0407A63C-C550-41D5-88BE-CD0DE9B69B4F}"/>
          </ac:spMkLst>
        </pc:spChg>
        <pc:spChg chg="add del mod">
          <ac:chgData name="Matthew Bowes (PBO)" userId="7acc3f3c-04fd-4842-89f7-aa7e57859666" providerId="ADAL" clId="{3E5E8238-D4B9-4909-B444-CA8FC964EF5C}" dt="2021-09-09T04:02:08.059" v="3943"/>
          <ac:spMkLst>
            <pc:docMk/>
            <pc:sldMk cId="1055465813" sldId="438"/>
            <ac:spMk id="50" creationId="{178B0A46-229E-49A4-971D-51A65631A326}"/>
          </ac:spMkLst>
        </pc:spChg>
        <pc:spChg chg="del">
          <ac:chgData name="Matthew Bowes (PBO)" userId="7acc3f3c-04fd-4842-89f7-aa7e57859666" providerId="ADAL" clId="{3E5E8238-D4B9-4909-B444-CA8FC964EF5C}" dt="2021-09-07T06:52:50.007" v="3580" actId="478"/>
          <ac:spMkLst>
            <pc:docMk/>
            <pc:sldMk cId="1055465813" sldId="438"/>
            <ac:spMk id="51" creationId="{030DF557-6F3C-4AB8-B327-72D795BF016C}"/>
          </ac:spMkLst>
        </pc:spChg>
        <pc:spChg chg="mod">
          <ac:chgData name="Matthew Bowes (PBO)" userId="7acc3f3c-04fd-4842-89f7-aa7e57859666" providerId="ADAL" clId="{3E5E8238-D4B9-4909-B444-CA8FC964EF5C}" dt="2021-09-09T04:02:16.768" v="3944"/>
          <ac:spMkLst>
            <pc:docMk/>
            <pc:sldMk cId="1055465813" sldId="438"/>
            <ac:spMk id="58" creationId="{CD1B13E3-606B-4D39-9D2A-08C8C92E5A17}"/>
          </ac:spMkLst>
        </pc:spChg>
        <pc:spChg chg="add mod ord">
          <ac:chgData name="Matthew Bowes (PBO)" userId="7acc3f3c-04fd-4842-89f7-aa7e57859666" providerId="ADAL" clId="{3E5E8238-D4B9-4909-B444-CA8FC964EF5C}" dt="2021-09-07T06:52:45.715" v="3579" actId="170"/>
          <ac:spMkLst>
            <pc:docMk/>
            <pc:sldMk cId="1055465813" sldId="438"/>
            <ac:spMk id="59" creationId="{02F453E2-129C-471D-9ADF-0F95D401C44E}"/>
          </ac:spMkLst>
        </pc:spChg>
        <pc:spChg chg="add mod ord">
          <ac:chgData name="Matthew Bowes (PBO)" userId="7acc3f3c-04fd-4842-89f7-aa7e57859666" providerId="ADAL" clId="{3E5E8238-D4B9-4909-B444-CA8FC964EF5C}" dt="2021-09-07T06:53:01.017" v="3585" actId="170"/>
          <ac:spMkLst>
            <pc:docMk/>
            <pc:sldMk cId="1055465813" sldId="438"/>
            <ac:spMk id="60" creationId="{FB3D4422-F003-4F22-B364-B8E37D91361E}"/>
          </ac:spMkLst>
        </pc:spChg>
        <pc:spChg chg="del">
          <ac:chgData name="Matthew Bowes (PBO)" userId="7acc3f3c-04fd-4842-89f7-aa7e57859666" providerId="ADAL" clId="{3E5E8238-D4B9-4909-B444-CA8FC964EF5C}" dt="2021-09-07T07:03:16.920" v="3631" actId="478"/>
          <ac:spMkLst>
            <pc:docMk/>
            <pc:sldMk cId="1055465813" sldId="438"/>
            <ac:spMk id="66" creationId="{6C1C10C1-8B59-4858-835E-FEAC9EB486C6}"/>
          </ac:spMkLst>
        </pc:spChg>
        <pc:spChg chg="add mod">
          <ac:chgData name="Matthew Bowes (PBO)" userId="7acc3f3c-04fd-4842-89f7-aa7e57859666" providerId="ADAL" clId="{3E5E8238-D4B9-4909-B444-CA8FC964EF5C}" dt="2021-09-07T07:03:18.803" v="3632"/>
          <ac:spMkLst>
            <pc:docMk/>
            <pc:sldMk cId="1055465813" sldId="438"/>
            <ac:spMk id="67" creationId="{FBFAE680-22B5-4227-9D78-3E731B8B3AE5}"/>
          </ac:spMkLst>
        </pc:spChg>
        <pc:graphicFrameChg chg="mod">
          <ac:chgData name="Matthew Bowes (PBO)" userId="7acc3f3c-04fd-4842-89f7-aa7e57859666" providerId="ADAL" clId="{3E5E8238-D4B9-4909-B444-CA8FC964EF5C}" dt="2021-09-07T06:53:10.758" v="3586" actId="207"/>
          <ac:graphicFrameMkLst>
            <pc:docMk/>
            <pc:sldMk cId="1055465813" sldId="438"/>
            <ac:graphicFrameMk id="36" creationId="{00000000-0008-0000-0600-000006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07T06:53:18.736" v="3587" actId="207"/>
          <ac:graphicFrameMkLst>
            <pc:docMk/>
            <pc:sldMk cId="1055465813" sldId="438"/>
            <ac:graphicFrameMk id="61" creationId="{00000000-0008-0000-0600-00000A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07T06:52:23.722" v="3573" actId="2084"/>
          <ac:graphicFrameMkLst>
            <pc:docMk/>
            <pc:sldMk cId="1055465813" sldId="438"/>
            <ac:graphicFrameMk id="63" creationId="{00000000-0008-0000-0600-000007000000}"/>
          </ac:graphicFrameMkLst>
        </pc:graphicFrameChg>
      </pc:sldChg>
      <pc:sldChg chg="new del">
        <pc:chgData name="Matthew Bowes (PBO)" userId="7acc3f3c-04fd-4842-89f7-aa7e57859666" providerId="ADAL" clId="{3E5E8238-D4B9-4909-B444-CA8FC964EF5C}" dt="2021-09-09T04:06:21.211" v="3992" actId="47"/>
        <pc:sldMkLst>
          <pc:docMk/>
          <pc:sldMk cId="764725524" sldId="439"/>
        </pc:sldMkLst>
      </pc:sldChg>
      <pc:sldChg chg="addSp delSp modSp add mod modClrScheme chgLayout">
        <pc:chgData name="Matthew Bowes (PBO)" userId="7acc3f3c-04fd-4842-89f7-aa7e57859666" providerId="ADAL" clId="{3E5E8238-D4B9-4909-B444-CA8FC964EF5C}" dt="2021-09-12T22:53:58.618" v="8113" actId="1038"/>
        <pc:sldMkLst>
          <pc:docMk/>
          <pc:sldMk cId="1022728597" sldId="439"/>
        </pc:sldMkLst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2" creationId="{8F947DC7-0DAC-43DA-A56C-D263B5046622}"/>
          </ac:spMkLst>
        </pc:spChg>
        <pc:spChg chg="del">
          <ac:chgData name="Matthew Bowes (PBO)" userId="7acc3f3c-04fd-4842-89f7-aa7e57859666" providerId="ADAL" clId="{3E5E8238-D4B9-4909-B444-CA8FC964EF5C}" dt="2021-09-09T04:08:45.915" v="4356" actId="478"/>
          <ac:spMkLst>
            <pc:docMk/>
            <pc:sldMk cId="1022728597" sldId="439"/>
            <ac:spMk id="3" creationId="{209F9612-2397-4D0F-9158-950AABA94FAD}"/>
          </ac:spMkLst>
        </pc:spChg>
        <pc:spChg chg="add mod ord">
          <ac:chgData name="Matthew Bowes (PBO)" userId="7acc3f3c-04fd-4842-89f7-aa7e57859666" providerId="ADAL" clId="{3E5E8238-D4B9-4909-B444-CA8FC964EF5C}" dt="2021-09-09T04:09:52.709" v="4364" actId="14100"/>
          <ac:spMkLst>
            <pc:docMk/>
            <pc:sldMk cId="1022728597" sldId="439"/>
            <ac:spMk id="4" creationId="{DE121406-8F0A-4CC3-ADCA-887B7997B888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8" creationId="{F0A0336A-733B-432C-965C-4046E5C8EC12}"/>
          </ac:spMkLst>
        </pc:spChg>
        <pc:spChg chg="del mod ord">
          <ac:chgData name="Matthew Bowes (PBO)" userId="7acc3f3c-04fd-4842-89f7-aa7e57859666" providerId="ADAL" clId="{3E5E8238-D4B9-4909-B444-CA8FC964EF5C}" dt="2021-09-09T04:10:10.357" v="4365" actId="478"/>
          <ac:spMkLst>
            <pc:docMk/>
            <pc:sldMk cId="1022728597" sldId="439"/>
            <ac:spMk id="10" creationId="{00000000-0000-0000-0000-000000000000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14" creationId="{856C3467-0669-4087-90E9-2A6D8848B653}"/>
          </ac:spMkLst>
        </pc:spChg>
        <pc:spChg chg="mod">
          <ac:chgData name="Matthew Bowes (PBO)" userId="7acc3f3c-04fd-4842-89f7-aa7e57859666" providerId="ADAL" clId="{3E5E8238-D4B9-4909-B444-CA8FC964EF5C}" dt="2021-09-09T06:26:37.102" v="5871" actId="20577"/>
          <ac:spMkLst>
            <pc:docMk/>
            <pc:sldMk cId="1022728597" sldId="439"/>
            <ac:spMk id="15" creationId="{AE93371B-9EA2-482B-891C-9A4DEE5D09C4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16" creationId="{73A67FF2-F6FE-4F6F-AEE6-6C3D71DE8120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26" creationId="{7320F0D1-012F-45E7-8E07-1DEB4E163151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27" creationId="{5C4870CD-9E6D-4DE0-9BA6-82E2375BBA63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28" creationId="{BFB381BF-0EDB-49FB-873B-5F92EB5A88EE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32" creationId="{B8210504-3C59-4814-9D02-F83D09C16B47}"/>
          </ac:spMkLst>
        </pc:spChg>
        <pc:spChg chg="del">
          <ac:chgData name="Matthew Bowes (PBO)" userId="7acc3f3c-04fd-4842-89f7-aa7e57859666" providerId="ADAL" clId="{3E5E8238-D4B9-4909-B444-CA8FC964EF5C}" dt="2021-09-10T02:34:58.384" v="7945" actId="478"/>
          <ac:spMkLst>
            <pc:docMk/>
            <pc:sldMk cId="1022728597" sldId="439"/>
            <ac:spMk id="33" creationId="{0AE77EA9-7FA1-4B92-9BCC-8EBBAB0D544B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34" creationId="{F5EF6998-2A7F-455E-B438-DB63FE12BF45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37" creationId="{D786F623-697B-4390-8F69-27E6A466F055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38" creationId="{EDC08F94-36C8-4ED5-892E-47553F8915DE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45" creationId="{BDE3D086-D470-41E3-98F0-18FD040FAF22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46" creationId="{C9B27BFD-5E1F-47C9-8C1D-911D89E4D25A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47" creationId="{1E1B0563-D16E-4208-A6FB-CF2B948D22EF}"/>
          </ac:spMkLst>
        </pc:spChg>
        <pc:spChg chg="del">
          <ac:chgData name="Matthew Bowes (PBO)" userId="7acc3f3c-04fd-4842-89f7-aa7e57859666" providerId="ADAL" clId="{3E5E8238-D4B9-4909-B444-CA8FC964EF5C}" dt="2021-09-10T02:35:02.151" v="7946" actId="478"/>
          <ac:spMkLst>
            <pc:docMk/>
            <pc:sldMk cId="1022728597" sldId="439"/>
            <ac:spMk id="48" creationId="{C2BB648A-44D5-463E-A151-618527336631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49" creationId="{6C2BFC4D-6B6A-47CB-AF8B-94BB1D2BB8E8}"/>
          </ac:spMkLst>
        </pc:spChg>
        <pc:spChg chg="add mod">
          <ac:chgData name="Matthew Bowes (PBO)" userId="7acc3f3c-04fd-4842-89f7-aa7e57859666" providerId="ADAL" clId="{3E5E8238-D4B9-4909-B444-CA8FC964EF5C}" dt="2021-09-09T04:10:32.418" v="4367" actId="207"/>
          <ac:spMkLst>
            <pc:docMk/>
            <pc:sldMk cId="1022728597" sldId="439"/>
            <ac:spMk id="50" creationId="{68EA893F-EAF1-4280-A7F2-3CB9834CB76A}"/>
          </ac:spMkLst>
        </pc:spChg>
        <pc:spChg chg="add mod or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51" creationId="{CFEBD83D-0BD2-4509-9A2E-D6A1E0975C8F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52" creationId="{6926F799-0EC7-41E0-B163-857405191307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53" creationId="{D841A7E9-E349-4C81-BBF8-1483FC770779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54" creationId="{F5A25410-4679-4362-9DCF-A632E88DDBFE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55" creationId="{57C84738-E010-4E32-9645-8612481EEC4A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56" creationId="{BEA2574E-9129-4723-953C-B080B293CEB1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57" creationId="{EEDE821C-EA07-46CF-8E6F-51BF6001B0B8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59" creationId="{02F453E2-129C-471D-9ADF-0F95D401C44E}"/>
          </ac:spMkLst>
        </pc:spChg>
        <pc:spChg chg="del">
          <ac:chgData name="Matthew Bowes (PBO)" userId="7acc3f3c-04fd-4842-89f7-aa7e57859666" providerId="ADAL" clId="{3E5E8238-D4B9-4909-B444-CA8FC964EF5C}" dt="2021-09-09T04:48:18.857" v="4622" actId="478"/>
          <ac:spMkLst>
            <pc:docMk/>
            <pc:sldMk cId="1022728597" sldId="439"/>
            <ac:spMk id="60" creationId="{FB3D4422-F003-4F22-B364-B8E37D91361E}"/>
          </ac:spMkLst>
        </pc:spChg>
        <pc:spChg chg="mod">
          <ac:chgData name="Matthew Bowes (PBO)" userId="7acc3f3c-04fd-4842-89f7-aa7e57859666" providerId="ADAL" clId="{3E5E8238-D4B9-4909-B444-CA8FC964EF5C}" dt="2021-09-12T22:53:58.618" v="8113" actId="1038"/>
          <ac:spMkLst>
            <pc:docMk/>
            <pc:sldMk cId="1022728597" sldId="439"/>
            <ac:spMk id="64" creationId="{B5318681-B078-4E47-BB81-39D0A18603F2}"/>
          </ac:spMkLst>
        </pc:spChg>
        <pc:graphicFrameChg chg="mod">
          <ac:chgData name="Matthew Bowes (PBO)" userId="7acc3f3c-04fd-4842-89f7-aa7e57859666" providerId="ADAL" clId="{3E5E8238-D4B9-4909-B444-CA8FC964EF5C}" dt="2021-09-12T22:53:58.618" v="8113" actId="1038"/>
          <ac:graphicFrameMkLst>
            <pc:docMk/>
            <pc:sldMk cId="1022728597" sldId="439"/>
            <ac:graphicFrameMk id="36" creationId="{00000000-0008-0000-0600-000006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3:58.618" v="8113" actId="1038"/>
          <ac:graphicFrameMkLst>
            <pc:docMk/>
            <pc:sldMk cId="1022728597" sldId="439"/>
            <ac:graphicFrameMk id="41" creationId="{00000000-0008-0000-0600-000008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3:58.618" v="8113" actId="1038"/>
          <ac:graphicFrameMkLst>
            <pc:docMk/>
            <pc:sldMk cId="1022728597" sldId="439"/>
            <ac:graphicFrameMk id="42" creationId="{00000000-0008-0000-0600-000009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3:58.618" v="8113" actId="1038"/>
          <ac:graphicFrameMkLst>
            <pc:docMk/>
            <pc:sldMk cId="1022728597" sldId="439"/>
            <ac:graphicFrameMk id="61" creationId="{00000000-0008-0000-0600-00000A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3:58.618" v="8113" actId="1038"/>
          <ac:graphicFrameMkLst>
            <pc:docMk/>
            <pc:sldMk cId="1022728597" sldId="439"/>
            <ac:graphicFrameMk id="62" creationId="{00000000-0008-0000-0600-00000B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3:58.618" v="8113" actId="1038"/>
          <ac:graphicFrameMkLst>
            <pc:docMk/>
            <pc:sldMk cId="1022728597" sldId="439"/>
            <ac:graphicFrameMk id="63" creationId="{00000000-0008-0000-0600-000007000000}"/>
          </ac:graphicFrameMkLst>
        </pc:graphicFrameChg>
        <pc:picChg chg="del">
          <ac:chgData name="Matthew Bowes (PBO)" userId="7acc3f3c-04fd-4842-89f7-aa7e57859666" providerId="ADAL" clId="{3E5E8238-D4B9-4909-B444-CA8FC964EF5C}" dt="2021-09-10T02:35:44.081" v="7949" actId="478"/>
          <ac:picMkLst>
            <pc:docMk/>
            <pc:sldMk cId="1022728597" sldId="439"/>
            <ac:picMk id="22" creationId="{58EBE6F7-A259-4F81-AEF3-E71E1EEA42F3}"/>
          </ac:picMkLst>
        </pc:picChg>
        <pc:cxnChg chg="mod">
          <ac:chgData name="Matthew Bowes (PBO)" userId="7acc3f3c-04fd-4842-89f7-aa7e57859666" providerId="ADAL" clId="{3E5E8238-D4B9-4909-B444-CA8FC964EF5C}" dt="2021-09-12T22:53:58.618" v="8113" actId="1038"/>
          <ac:cxnSpMkLst>
            <pc:docMk/>
            <pc:sldMk cId="1022728597" sldId="439"/>
            <ac:cxnSpMk id="65" creationId="{4325D0A8-CB0A-448A-8928-126A2CC502B8}"/>
          </ac:cxnSpMkLst>
        </pc:cxnChg>
      </pc:sldChg>
      <pc:sldChg chg="add del">
        <pc:chgData name="Matthew Bowes (PBO)" userId="7acc3f3c-04fd-4842-89f7-aa7e57859666" providerId="ADAL" clId="{3E5E8238-D4B9-4909-B444-CA8FC964EF5C}" dt="2021-09-07T06:54:33.144" v="3590" actId="47"/>
        <pc:sldMkLst>
          <pc:docMk/>
          <pc:sldMk cId="1455673334" sldId="439"/>
        </pc:sldMkLst>
      </pc:sldChg>
      <pc:sldChg chg="delSp modSp add del mod modClrScheme chgLayout">
        <pc:chgData name="Matthew Bowes (PBO)" userId="7acc3f3c-04fd-4842-89f7-aa7e57859666" providerId="ADAL" clId="{3E5E8238-D4B9-4909-B444-CA8FC964EF5C}" dt="2021-09-09T04:50:01.867" v="4801" actId="47"/>
        <pc:sldMkLst>
          <pc:docMk/>
          <pc:sldMk cId="2698161351" sldId="440"/>
        </pc:sldMkLst>
        <pc:spChg chg="mod">
          <ac:chgData name="Matthew Bowes (PBO)" userId="7acc3f3c-04fd-4842-89f7-aa7e57859666" providerId="ADAL" clId="{3E5E8238-D4B9-4909-B444-CA8FC964EF5C}" dt="2021-09-09T04:46:43.540" v="4612" actId="1076"/>
          <ac:spMkLst>
            <pc:docMk/>
            <pc:sldMk cId="2698161351" sldId="440"/>
            <ac:spMk id="18" creationId="{07452D8F-BDAD-4499-8FB6-EE3761EA9DB0}"/>
          </ac:spMkLst>
        </pc:spChg>
        <pc:spChg chg="del">
          <ac:chgData name="Matthew Bowes (PBO)" userId="7acc3f3c-04fd-4842-89f7-aa7e57859666" providerId="ADAL" clId="{3E5E8238-D4B9-4909-B444-CA8FC964EF5C}" dt="2021-09-09T04:47:19.124" v="4616" actId="478"/>
          <ac:spMkLst>
            <pc:docMk/>
            <pc:sldMk cId="2698161351" sldId="440"/>
            <ac:spMk id="32" creationId="{B8210504-3C59-4814-9D02-F83D09C16B47}"/>
          </ac:spMkLst>
        </pc:spChg>
        <pc:spChg chg="mod">
          <ac:chgData name="Matthew Bowes (PBO)" userId="7acc3f3c-04fd-4842-89f7-aa7e57859666" providerId="ADAL" clId="{3E5E8238-D4B9-4909-B444-CA8FC964EF5C}" dt="2021-09-09T04:49:21.467" v="4734" actId="20577"/>
          <ac:spMkLst>
            <pc:docMk/>
            <pc:sldMk cId="2698161351" sldId="440"/>
            <ac:spMk id="50" creationId="{68EA893F-EAF1-4280-A7F2-3CB9834CB76A}"/>
          </ac:spMkLst>
        </pc:spChg>
        <pc:spChg chg="mod">
          <ac:chgData name="Matthew Bowes (PBO)" userId="7acc3f3c-04fd-4842-89f7-aa7e57859666" providerId="ADAL" clId="{3E5E8238-D4B9-4909-B444-CA8FC964EF5C}" dt="2021-09-09T04:48:01.317" v="4618" actId="14100"/>
          <ac:spMkLst>
            <pc:docMk/>
            <pc:sldMk cId="2698161351" sldId="440"/>
            <ac:spMk id="60" creationId="{FB3D4422-F003-4F22-B364-B8E37D91361E}"/>
          </ac:spMkLst>
        </pc:spChg>
      </pc:sldChg>
      <pc:sldChg chg="add del">
        <pc:chgData name="Matthew Bowes (PBO)" userId="7acc3f3c-04fd-4842-89f7-aa7e57859666" providerId="ADAL" clId="{3E5E8238-D4B9-4909-B444-CA8FC964EF5C}" dt="2021-09-09T04:24:49.828" v="4558"/>
        <pc:sldMkLst>
          <pc:docMk/>
          <pc:sldMk cId="3726936403" sldId="440"/>
        </pc:sldMkLst>
      </pc:sldChg>
      <pc:sldChg chg="add del">
        <pc:chgData name="Matthew Bowes (PBO)" userId="7acc3f3c-04fd-4842-89f7-aa7e57859666" providerId="ADAL" clId="{3E5E8238-D4B9-4909-B444-CA8FC964EF5C}" dt="2021-09-09T04:26:01.143" v="4562" actId="47"/>
        <pc:sldMkLst>
          <pc:docMk/>
          <pc:sldMk cId="2581822742" sldId="441"/>
        </pc:sldMkLst>
      </pc:sldChg>
      <pc:sldChg chg="addSp delSp modSp add mod">
        <pc:chgData name="Matthew Bowes (PBO)" userId="7acc3f3c-04fd-4842-89f7-aa7e57859666" providerId="ADAL" clId="{3E5E8238-D4B9-4909-B444-CA8FC964EF5C}" dt="2021-09-12T22:54:44.288" v="8183" actId="1035"/>
        <pc:sldMkLst>
          <pc:docMk/>
          <pc:sldMk cId="2755255966" sldId="441"/>
        </pc:sldMkLst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8" creationId="{F0A0336A-733B-432C-965C-4046E5C8EC12}"/>
          </ac:spMkLst>
        </pc:spChg>
        <pc:spChg chg="del">
          <ac:chgData name="Matthew Bowes (PBO)" userId="7acc3f3c-04fd-4842-89f7-aa7e57859666" providerId="ADAL" clId="{3E5E8238-D4B9-4909-B444-CA8FC964EF5C}" dt="2021-09-10T02:33:58.750" v="7937" actId="478"/>
          <ac:spMkLst>
            <pc:docMk/>
            <pc:sldMk cId="2755255966" sldId="441"/>
            <ac:spMk id="14" creationId="{856C3467-0669-4087-90E9-2A6D8848B653}"/>
          </ac:spMkLst>
        </pc:spChg>
        <pc:spChg chg="mod">
          <ac:chgData name="Matthew Bowes (PBO)" userId="7acc3f3c-04fd-4842-89f7-aa7e57859666" providerId="ADAL" clId="{3E5E8238-D4B9-4909-B444-CA8FC964EF5C}" dt="2021-09-09T06:26:14.731" v="5858" actId="20577"/>
          <ac:spMkLst>
            <pc:docMk/>
            <pc:sldMk cId="2755255966" sldId="441"/>
            <ac:spMk id="15" creationId="{AE93371B-9EA2-482B-891C-9A4DEE5D09C4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16" creationId="{73A67FF2-F6FE-4F6F-AEE6-6C3D71DE8120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26" creationId="{7320F0D1-012F-45E7-8E07-1DEB4E163151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27" creationId="{5C4870CD-9E6D-4DE0-9BA6-82E2375BBA63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28" creationId="{BFB381BF-0EDB-49FB-873B-5F92EB5A88EE}"/>
          </ac:spMkLst>
        </pc:spChg>
        <pc:spChg chg="del">
          <ac:chgData name="Matthew Bowes (PBO)" userId="7acc3f3c-04fd-4842-89f7-aa7e57859666" providerId="ADAL" clId="{3E5E8238-D4B9-4909-B444-CA8FC964EF5C}" dt="2021-09-10T02:34:39.383" v="7941" actId="478"/>
          <ac:spMkLst>
            <pc:docMk/>
            <pc:sldMk cId="2755255966" sldId="441"/>
            <ac:spMk id="33" creationId="{0AE77EA9-7FA1-4B92-9BCC-8EBBAB0D544B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34" creationId="{F5EF6998-2A7F-455E-B438-DB63FE12BF45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37" creationId="{D786F623-697B-4390-8F69-27E6A466F055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38" creationId="{EDC08F94-36C8-4ED5-892E-47553F8915DE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45" creationId="{BDE3D086-D470-41E3-98F0-18FD040FAF22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46" creationId="{C9B27BFD-5E1F-47C9-8C1D-911D89E4D25A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47" creationId="{1E1B0563-D16E-4208-A6FB-CF2B948D22EF}"/>
          </ac:spMkLst>
        </pc:spChg>
        <pc:spChg chg="del">
          <ac:chgData name="Matthew Bowes (PBO)" userId="7acc3f3c-04fd-4842-89f7-aa7e57859666" providerId="ADAL" clId="{3E5E8238-D4B9-4909-B444-CA8FC964EF5C}" dt="2021-09-10T02:34:41.755" v="7942" actId="478"/>
          <ac:spMkLst>
            <pc:docMk/>
            <pc:sldMk cId="2755255966" sldId="441"/>
            <ac:spMk id="48" creationId="{C2BB648A-44D5-463E-A151-618527336631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49" creationId="{6C2BFC4D-6B6A-47CB-AF8B-94BB1D2BB8E8}"/>
          </ac:spMkLst>
        </pc:spChg>
        <pc:spChg chg="add mod">
          <ac:chgData name="Matthew Bowes (PBO)" userId="7acc3f3c-04fd-4842-89f7-aa7e57859666" providerId="ADAL" clId="{3E5E8238-D4B9-4909-B444-CA8FC964EF5C}" dt="2021-09-09T04:46:51.092" v="4614"/>
          <ac:spMkLst>
            <pc:docMk/>
            <pc:sldMk cId="2755255966" sldId="441"/>
            <ac:spMk id="51" creationId="{DE9EA6A1-58AD-4194-A0D8-D5BE2BB95315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52" creationId="{6926F799-0EC7-41E0-B163-857405191307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53" creationId="{D841A7E9-E349-4C81-BBF8-1483FC770779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54" creationId="{F5A25410-4679-4362-9DCF-A632E88DDBFE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55" creationId="{57C84738-E010-4E32-9645-8612481EEC4A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56" creationId="{BEA2574E-9129-4723-953C-B080B293CEB1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57" creationId="{EEDE821C-EA07-46CF-8E6F-51BF6001B0B8}"/>
          </ac:spMkLst>
        </pc:spChg>
        <pc:spChg chg="add mod or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58" creationId="{AD27434E-FF5F-4346-A8AC-D655B7DDDCFE}"/>
          </ac:spMkLst>
        </pc:spChg>
        <pc:spChg chg="del">
          <ac:chgData name="Matthew Bowes (PBO)" userId="7acc3f3c-04fd-4842-89f7-aa7e57859666" providerId="ADAL" clId="{3E5E8238-D4B9-4909-B444-CA8FC964EF5C}" dt="2021-09-09T04:26:25.942" v="4565" actId="478"/>
          <ac:spMkLst>
            <pc:docMk/>
            <pc:sldMk cId="2755255966" sldId="441"/>
            <ac:spMk id="60" creationId="{2855B28E-213A-4B68-A0C1-F0EEA1288CD2}"/>
          </ac:spMkLst>
        </pc:spChg>
        <pc:spChg chg="add 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60" creationId="{34E840B8-349A-41A2-9B85-C1317E3A692C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64" creationId="{B5318681-B078-4E47-BB81-39D0A18603F2}"/>
          </ac:spMkLst>
        </pc:spChg>
        <pc:spChg chg="del">
          <ac:chgData name="Matthew Bowes (PBO)" userId="7acc3f3c-04fd-4842-89f7-aa7e57859666" providerId="ADAL" clId="{3E5E8238-D4B9-4909-B444-CA8FC964EF5C}" dt="2021-09-09T04:46:50.379" v="4613" actId="478"/>
          <ac:spMkLst>
            <pc:docMk/>
            <pc:sldMk cId="2755255966" sldId="441"/>
            <ac:spMk id="66" creationId="{30928C19-5672-4B89-BAD1-B01872E28F62}"/>
          </ac:spMkLst>
        </pc:spChg>
        <pc:spChg chg="mod">
          <ac:chgData name="Matthew Bowes (PBO)" userId="7acc3f3c-04fd-4842-89f7-aa7e57859666" providerId="ADAL" clId="{3E5E8238-D4B9-4909-B444-CA8FC964EF5C}" dt="2021-09-09T04:49:58.997" v="4800" actId="20577"/>
          <ac:spMkLst>
            <pc:docMk/>
            <pc:sldMk cId="2755255966" sldId="441"/>
            <ac:spMk id="68" creationId="{6B29219C-F485-4E9B-9A3D-FAE68E97FE2E}"/>
          </ac:spMkLst>
        </pc:spChg>
        <pc:spChg chg="del">
          <ac:chgData name="Matthew Bowes (PBO)" userId="7acc3f3c-04fd-4842-89f7-aa7e57859666" providerId="ADAL" clId="{3E5E8238-D4B9-4909-B444-CA8FC964EF5C}" dt="2021-09-09T04:48:05.725" v="4619" actId="478"/>
          <ac:spMkLst>
            <pc:docMk/>
            <pc:sldMk cId="2755255966" sldId="441"/>
            <ac:spMk id="69" creationId="{0B64462B-6B9C-47DA-88AB-7F2650901F1E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70" creationId="{31E0E6C3-C563-4C1D-B8A4-F9A0A4039F8B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72" creationId="{C43828FE-F0A1-4CAE-AE81-5615D6458BE1}"/>
          </ac:spMkLst>
        </pc:spChg>
        <pc:spChg chg="mod">
          <ac:chgData name="Matthew Bowes (PBO)" userId="7acc3f3c-04fd-4842-89f7-aa7e57859666" providerId="ADAL" clId="{3E5E8238-D4B9-4909-B444-CA8FC964EF5C}" dt="2021-09-09T04:59:34.395" v="4947" actId="1037"/>
          <ac:spMkLst>
            <pc:docMk/>
            <pc:sldMk cId="2755255966" sldId="441"/>
            <ac:spMk id="73" creationId="{637244CE-D182-4EDB-98DE-9C78B573871C}"/>
          </ac:spMkLst>
        </pc:spChg>
        <pc:spChg chg="mod">
          <ac:chgData name="Matthew Bowes (PBO)" userId="7acc3f3c-04fd-4842-89f7-aa7e57859666" providerId="ADAL" clId="{3E5E8238-D4B9-4909-B444-CA8FC964EF5C}" dt="2021-09-12T22:54:44.288" v="8183" actId="1035"/>
          <ac:spMkLst>
            <pc:docMk/>
            <pc:sldMk cId="2755255966" sldId="441"/>
            <ac:spMk id="74" creationId="{92D30977-CE67-4A11-8E7B-80EC3D294255}"/>
          </ac:spMkLst>
        </pc:spChg>
        <pc:graphicFrameChg chg="mod">
          <ac:chgData name="Matthew Bowes (PBO)" userId="7acc3f3c-04fd-4842-89f7-aa7e57859666" providerId="ADAL" clId="{3E5E8238-D4B9-4909-B444-CA8FC964EF5C}" dt="2021-09-12T22:54:44.288" v="8183" actId="1035"/>
          <ac:graphicFrameMkLst>
            <pc:docMk/>
            <pc:sldMk cId="2755255966" sldId="441"/>
            <ac:graphicFrameMk id="36" creationId="{00000000-0008-0000-0600-000006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4:44.288" v="8183" actId="1035"/>
          <ac:graphicFrameMkLst>
            <pc:docMk/>
            <pc:sldMk cId="2755255966" sldId="441"/>
            <ac:graphicFrameMk id="41" creationId="{00000000-0008-0000-0600-000008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4:44.288" v="8183" actId="1035"/>
          <ac:graphicFrameMkLst>
            <pc:docMk/>
            <pc:sldMk cId="2755255966" sldId="441"/>
            <ac:graphicFrameMk id="42" creationId="{00000000-0008-0000-0600-000009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4:44.288" v="8183" actId="1035"/>
          <ac:graphicFrameMkLst>
            <pc:docMk/>
            <pc:sldMk cId="2755255966" sldId="441"/>
            <ac:graphicFrameMk id="61" creationId="{00000000-0008-0000-0600-00000A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4:44.288" v="8183" actId="1035"/>
          <ac:graphicFrameMkLst>
            <pc:docMk/>
            <pc:sldMk cId="2755255966" sldId="441"/>
            <ac:graphicFrameMk id="62" creationId="{00000000-0008-0000-0600-00000B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4:44.288" v="8183" actId="1035"/>
          <ac:graphicFrameMkLst>
            <pc:docMk/>
            <pc:sldMk cId="2755255966" sldId="441"/>
            <ac:graphicFrameMk id="63" creationId="{00000000-0008-0000-0600-000007000000}"/>
          </ac:graphicFrameMkLst>
        </pc:graphicFrameChg>
        <pc:picChg chg="del">
          <ac:chgData name="Matthew Bowes (PBO)" userId="7acc3f3c-04fd-4842-89f7-aa7e57859666" providerId="ADAL" clId="{3E5E8238-D4B9-4909-B444-CA8FC964EF5C}" dt="2021-09-10T02:35:51.306" v="7951" actId="478"/>
          <ac:picMkLst>
            <pc:docMk/>
            <pc:sldMk cId="2755255966" sldId="441"/>
            <ac:picMk id="22" creationId="{58EBE6F7-A259-4F81-AEF3-E71E1EEA42F3}"/>
          </ac:picMkLst>
        </pc:picChg>
        <pc:cxnChg chg="mod">
          <ac:chgData name="Matthew Bowes (PBO)" userId="7acc3f3c-04fd-4842-89f7-aa7e57859666" providerId="ADAL" clId="{3E5E8238-D4B9-4909-B444-CA8FC964EF5C}" dt="2021-09-12T22:54:44.288" v="8183" actId="1035"/>
          <ac:cxnSpMkLst>
            <pc:docMk/>
            <pc:sldMk cId="2755255966" sldId="441"/>
            <ac:cxnSpMk id="65" creationId="{4325D0A8-CB0A-448A-8928-126A2CC502B8}"/>
          </ac:cxnSpMkLst>
        </pc:cxnChg>
      </pc:sldChg>
      <pc:sldChg chg="addSp delSp modSp add mod">
        <pc:chgData name="Matthew Bowes (PBO)" userId="7acc3f3c-04fd-4842-89f7-aa7e57859666" providerId="ADAL" clId="{3E5E8238-D4B9-4909-B444-CA8FC964EF5C}" dt="2021-09-12T22:55:13.751" v="8218" actId="1035"/>
        <pc:sldMkLst>
          <pc:docMk/>
          <pc:sldMk cId="2394253783" sldId="442"/>
        </pc:sldMkLst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8" creationId="{F0A0336A-733B-432C-965C-4046E5C8EC12}"/>
          </ac:spMkLst>
        </pc:spChg>
        <pc:spChg chg="del">
          <ac:chgData name="Matthew Bowes (PBO)" userId="7acc3f3c-04fd-4842-89f7-aa7e57859666" providerId="ADAL" clId="{3E5E8238-D4B9-4909-B444-CA8FC964EF5C}" dt="2021-09-10T02:34:03.935" v="7939" actId="478"/>
          <ac:spMkLst>
            <pc:docMk/>
            <pc:sldMk cId="2394253783" sldId="442"/>
            <ac:spMk id="14" creationId="{856C3467-0669-4087-90E9-2A6D8848B653}"/>
          </ac:spMkLst>
        </pc:spChg>
        <pc:spChg chg="mod">
          <ac:chgData name="Matthew Bowes (PBO)" userId="7acc3f3c-04fd-4842-89f7-aa7e57859666" providerId="ADAL" clId="{3E5E8238-D4B9-4909-B444-CA8FC964EF5C}" dt="2021-09-09T06:26:08.329" v="5855" actId="20577"/>
          <ac:spMkLst>
            <pc:docMk/>
            <pc:sldMk cId="2394253783" sldId="442"/>
            <ac:spMk id="15" creationId="{AE93371B-9EA2-482B-891C-9A4DEE5D09C4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16" creationId="{73A67FF2-F6FE-4F6F-AEE6-6C3D71DE8120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26" creationId="{7320F0D1-012F-45E7-8E07-1DEB4E163151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27" creationId="{5C4870CD-9E6D-4DE0-9BA6-82E2375BBA63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28" creationId="{BFB381BF-0EDB-49FB-873B-5F92EB5A88EE}"/>
          </ac:spMkLst>
        </pc:spChg>
        <pc:spChg chg="del">
          <ac:chgData name="Matthew Bowes (PBO)" userId="7acc3f3c-04fd-4842-89f7-aa7e57859666" providerId="ADAL" clId="{3E5E8238-D4B9-4909-B444-CA8FC964EF5C}" dt="2021-09-10T02:34:45.797" v="7943" actId="478"/>
          <ac:spMkLst>
            <pc:docMk/>
            <pc:sldMk cId="2394253783" sldId="442"/>
            <ac:spMk id="33" creationId="{0AE77EA9-7FA1-4B92-9BCC-8EBBAB0D544B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34" creationId="{F5EF6998-2A7F-455E-B438-DB63FE12BF45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37" creationId="{D786F623-697B-4390-8F69-27E6A466F055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38" creationId="{EDC08F94-36C8-4ED5-892E-47553F8915DE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45" creationId="{BDE3D086-D470-41E3-98F0-18FD040FAF22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46" creationId="{C9B27BFD-5E1F-47C9-8C1D-911D89E4D25A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47" creationId="{1E1B0563-D16E-4208-A6FB-CF2B948D22EF}"/>
          </ac:spMkLst>
        </pc:spChg>
        <pc:spChg chg="del">
          <ac:chgData name="Matthew Bowes (PBO)" userId="7acc3f3c-04fd-4842-89f7-aa7e57859666" providerId="ADAL" clId="{3E5E8238-D4B9-4909-B444-CA8FC964EF5C}" dt="2021-09-10T02:34:48.972" v="7944" actId="478"/>
          <ac:spMkLst>
            <pc:docMk/>
            <pc:sldMk cId="2394253783" sldId="442"/>
            <ac:spMk id="48" creationId="{C2BB648A-44D5-463E-A151-618527336631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49" creationId="{6C2BFC4D-6B6A-47CB-AF8B-94BB1D2BB8E8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52" creationId="{6926F799-0EC7-41E0-B163-857405191307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53" creationId="{D841A7E9-E349-4C81-BBF8-1483FC770779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54" creationId="{F5A25410-4679-4362-9DCF-A632E88DDBFE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55" creationId="{57C84738-E010-4E32-9645-8612481EEC4A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56" creationId="{BEA2574E-9129-4723-953C-B080B293CEB1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57" creationId="{EEDE821C-EA07-46CF-8E6F-51BF6001B0B8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58" creationId="{AD27434E-FF5F-4346-A8AC-D655B7DDDCFE}"/>
          </ac:spMkLst>
        </pc:spChg>
        <pc:spChg chg="add mod or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60" creationId="{5B55F1E7-87B9-4C34-94F2-30904BE7D081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64" creationId="{B5318681-B078-4E47-BB81-39D0A18603F2}"/>
          </ac:spMkLst>
        </pc:spChg>
        <pc:spChg chg="add mod">
          <ac:chgData name="Matthew Bowes (PBO)" userId="7acc3f3c-04fd-4842-89f7-aa7e57859666" providerId="ADAL" clId="{3E5E8238-D4B9-4909-B444-CA8FC964EF5C}" dt="2021-09-09T04:59:29.115" v="4939" actId="1037"/>
          <ac:spMkLst>
            <pc:docMk/>
            <pc:sldMk cId="2394253783" sldId="442"/>
            <ac:spMk id="66" creationId="{37FD51A4-6C8F-45F9-908B-0B72247E59FE}"/>
          </ac:spMkLst>
        </pc:spChg>
        <pc:spChg chg="mod">
          <ac:chgData name="Matthew Bowes (PBO)" userId="7acc3f3c-04fd-4842-89f7-aa7e57859666" providerId="ADAL" clId="{3E5E8238-D4B9-4909-B444-CA8FC964EF5C}" dt="2021-09-09T04:52:46.474" v="4881" actId="20577"/>
          <ac:spMkLst>
            <pc:docMk/>
            <pc:sldMk cId="2394253783" sldId="442"/>
            <ac:spMk id="68" creationId="{6B29219C-F485-4E9B-9A3D-FAE68E97FE2E}"/>
          </ac:spMkLst>
        </pc:spChg>
        <pc:spChg chg="add 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69" creationId="{B2D32239-4248-4BA9-83D0-EC0A0CFA8370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70" creationId="{31E0E6C3-C563-4C1D-B8A4-F9A0A4039F8B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72" creationId="{C43828FE-F0A1-4CAE-AE81-5615D6458BE1}"/>
          </ac:spMkLst>
        </pc:spChg>
        <pc:spChg chg="del mod">
          <ac:chgData name="Matthew Bowes (PBO)" userId="7acc3f3c-04fd-4842-89f7-aa7e57859666" providerId="ADAL" clId="{3E5E8238-D4B9-4909-B444-CA8FC964EF5C}" dt="2021-09-09T04:59:16.966" v="4914" actId="478"/>
          <ac:spMkLst>
            <pc:docMk/>
            <pc:sldMk cId="2394253783" sldId="442"/>
            <ac:spMk id="73" creationId="{637244CE-D182-4EDB-98DE-9C78B573871C}"/>
          </ac:spMkLst>
        </pc:spChg>
        <pc:spChg chg="mod">
          <ac:chgData name="Matthew Bowes (PBO)" userId="7acc3f3c-04fd-4842-89f7-aa7e57859666" providerId="ADAL" clId="{3E5E8238-D4B9-4909-B444-CA8FC964EF5C}" dt="2021-09-12T22:55:13.751" v="8218" actId="1035"/>
          <ac:spMkLst>
            <pc:docMk/>
            <pc:sldMk cId="2394253783" sldId="442"/>
            <ac:spMk id="74" creationId="{92D30977-CE67-4A11-8E7B-80EC3D294255}"/>
          </ac:spMkLst>
        </pc:spChg>
        <pc:graphicFrameChg chg="mod">
          <ac:chgData name="Matthew Bowes (PBO)" userId="7acc3f3c-04fd-4842-89f7-aa7e57859666" providerId="ADAL" clId="{3E5E8238-D4B9-4909-B444-CA8FC964EF5C}" dt="2021-09-12T22:55:13.751" v="8218" actId="1035"/>
          <ac:graphicFrameMkLst>
            <pc:docMk/>
            <pc:sldMk cId="2394253783" sldId="442"/>
            <ac:graphicFrameMk id="36" creationId="{00000000-0008-0000-0600-000006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5:13.751" v="8218" actId="1035"/>
          <ac:graphicFrameMkLst>
            <pc:docMk/>
            <pc:sldMk cId="2394253783" sldId="442"/>
            <ac:graphicFrameMk id="41" creationId="{00000000-0008-0000-0600-000008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5:13.751" v="8218" actId="1035"/>
          <ac:graphicFrameMkLst>
            <pc:docMk/>
            <pc:sldMk cId="2394253783" sldId="442"/>
            <ac:graphicFrameMk id="42" creationId="{00000000-0008-0000-0600-000009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5:13.751" v="8218" actId="1035"/>
          <ac:graphicFrameMkLst>
            <pc:docMk/>
            <pc:sldMk cId="2394253783" sldId="442"/>
            <ac:graphicFrameMk id="61" creationId="{00000000-0008-0000-0600-00000A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5:13.751" v="8218" actId="1035"/>
          <ac:graphicFrameMkLst>
            <pc:docMk/>
            <pc:sldMk cId="2394253783" sldId="442"/>
            <ac:graphicFrameMk id="62" creationId="{00000000-0008-0000-0600-00000B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5:13.751" v="8218" actId="1035"/>
          <ac:graphicFrameMkLst>
            <pc:docMk/>
            <pc:sldMk cId="2394253783" sldId="442"/>
            <ac:graphicFrameMk id="63" creationId="{00000000-0008-0000-0600-000007000000}"/>
          </ac:graphicFrameMkLst>
        </pc:graphicFrameChg>
        <pc:picChg chg="del">
          <ac:chgData name="Matthew Bowes (PBO)" userId="7acc3f3c-04fd-4842-89f7-aa7e57859666" providerId="ADAL" clId="{3E5E8238-D4B9-4909-B444-CA8FC964EF5C}" dt="2021-09-10T02:35:55.555" v="7952" actId="478"/>
          <ac:picMkLst>
            <pc:docMk/>
            <pc:sldMk cId="2394253783" sldId="442"/>
            <ac:picMk id="22" creationId="{58EBE6F7-A259-4F81-AEF3-E71E1EEA42F3}"/>
          </ac:picMkLst>
        </pc:picChg>
        <pc:cxnChg chg="mod">
          <ac:chgData name="Matthew Bowes (PBO)" userId="7acc3f3c-04fd-4842-89f7-aa7e57859666" providerId="ADAL" clId="{3E5E8238-D4B9-4909-B444-CA8FC964EF5C}" dt="2021-09-12T22:55:13.751" v="8218" actId="1035"/>
          <ac:cxnSpMkLst>
            <pc:docMk/>
            <pc:sldMk cId="2394253783" sldId="442"/>
            <ac:cxnSpMk id="65" creationId="{4325D0A8-CB0A-448A-8928-126A2CC502B8}"/>
          </ac:cxnSpMkLst>
        </pc:cxnChg>
      </pc:sldChg>
      <pc:sldChg chg="addSp delSp modSp new mod modTransition modAnim">
        <pc:chgData name="Matthew Bowes (PBO)" userId="7acc3f3c-04fd-4842-89f7-aa7e57859666" providerId="ADAL" clId="{3E5E8238-D4B9-4909-B444-CA8FC964EF5C}" dt="2021-09-09T06:27:38.536" v="5890"/>
        <pc:sldMkLst>
          <pc:docMk/>
          <pc:sldMk cId="3761646880" sldId="443"/>
        </pc:sldMkLst>
        <pc:spChg chg="del mod">
          <ac:chgData name="Matthew Bowes (PBO)" userId="7acc3f3c-04fd-4842-89f7-aa7e57859666" providerId="ADAL" clId="{3E5E8238-D4B9-4909-B444-CA8FC964EF5C}" dt="2021-09-09T06:16:48.932" v="5320" actId="478"/>
          <ac:spMkLst>
            <pc:docMk/>
            <pc:sldMk cId="3761646880" sldId="443"/>
            <ac:spMk id="2" creationId="{8073B27F-3E01-4ED6-9046-A949E47235CD}"/>
          </ac:spMkLst>
        </pc:spChg>
        <pc:spChg chg="add mod">
          <ac:chgData name="Matthew Bowes (PBO)" userId="7acc3f3c-04fd-4842-89f7-aa7e57859666" providerId="ADAL" clId="{3E5E8238-D4B9-4909-B444-CA8FC964EF5C}" dt="2021-09-09T06:09:53.773" v="5132" actId="1076"/>
          <ac:spMkLst>
            <pc:docMk/>
            <pc:sldMk cId="3761646880" sldId="443"/>
            <ac:spMk id="4" creationId="{DE77B52E-FA21-4AE8-AF11-B515D593FD97}"/>
          </ac:spMkLst>
        </pc:spChg>
        <pc:spChg chg="add mod">
          <ac:chgData name="Matthew Bowes (PBO)" userId="7acc3f3c-04fd-4842-89f7-aa7e57859666" providerId="ADAL" clId="{3E5E8238-D4B9-4909-B444-CA8FC964EF5C}" dt="2021-09-09T06:12:20.348" v="5242" actId="1076"/>
          <ac:spMkLst>
            <pc:docMk/>
            <pc:sldMk cId="3761646880" sldId="443"/>
            <ac:spMk id="6" creationId="{882F2A65-C3F8-4BE7-99FD-4E4FC351DC86}"/>
          </ac:spMkLst>
        </pc:spChg>
        <pc:spChg chg="add del mod">
          <ac:chgData name="Matthew Bowes (PBO)" userId="7acc3f3c-04fd-4842-89f7-aa7e57859666" providerId="ADAL" clId="{3E5E8238-D4B9-4909-B444-CA8FC964EF5C}" dt="2021-09-09T06:10:41.887" v="5156" actId="478"/>
          <ac:spMkLst>
            <pc:docMk/>
            <pc:sldMk cId="3761646880" sldId="443"/>
            <ac:spMk id="8" creationId="{4B7A3A07-550A-4132-B628-6FABBEC01373}"/>
          </ac:spMkLst>
        </pc:spChg>
        <pc:spChg chg="add mod">
          <ac:chgData name="Matthew Bowes (PBO)" userId="7acc3f3c-04fd-4842-89f7-aa7e57859666" providerId="ADAL" clId="{3E5E8238-D4B9-4909-B444-CA8FC964EF5C}" dt="2021-09-09T06:25:59.688" v="5852" actId="20577"/>
          <ac:spMkLst>
            <pc:docMk/>
            <pc:sldMk cId="3761646880" sldId="443"/>
            <ac:spMk id="9" creationId="{B73715DE-2D2B-4899-8F1C-8D9B06799BFF}"/>
          </ac:spMkLst>
        </pc:spChg>
        <pc:spChg chg="add mod">
          <ac:chgData name="Matthew Bowes (PBO)" userId="7acc3f3c-04fd-4842-89f7-aa7e57859666" providerId="ADAL" clId="{3E5E8238-D4B9-4909-B444-CA8FC964EF5C}" dt="2021-09-09T06:15:52.074" v="5284" actId="1076"/>
          <ac:spMkLst>
            <pc:docMk/>
            <pc:sldMk cId="3761646880" sldId="443"/>
            <ac:spMk id="10" creationId="{21F49672-962E-44D8-B88A-4C90FF191BC0}"/>
          </ac:spMkLst>
        </pc:spChg>
        <pc:spChg chg="add del mod">
          <ac:chgData name="Matthew Bowes (PBO)" userId="7acc3f3c-04fd-4842-89f7-aa7e57859666" providerId="ADAL" clId="{3E5E8238-D4B9-4909-B444-CA8FC964EF5C}" dt="2021-09-09T06:16:04.182" v="5287" actId="478"/>
          <ac:spMkLst>
            <pc:docMk/>
            <pc:sldMk cId="3761646880" sldId="443"/>
            <ac:spMk id="11" creationId="{C6781681-3963-4A7D-92BE-E237288E94CB}"/>
          </ac:spMkLst>
        </pc:spChg>
        <pc:spChg chg="add mod">
          <ac:chgData name="Matthew Bowes (PBO)" userId="7acc3f3c-04fd-4842-89f7-aa7e57859666" providerId="ADAL" clId="{3E5E8238-D4B9-4909-B444-CA8FC964EF5C}" dt="2021-09-09T06:16:04.569" v="5288"/>
          <ac:spMkLst>
            <pc:docMk/>
            <pc:sldMk cId="3761646880" sldId="443"/>
            <ac:spMk id="12" creationId="{5B816B66-9838-40C5-A3CE-96F4DE16D743}"/>
          </ac:spMkLst>
        </pc:spChg>
        <pc:spChg chg="add del mod">
          <ac:chgData name="Matthew Bowes (PBO)" userId="7acc3f3c-04fd-4842-89f7-aa7e57859666" providerId="ADAL" clId="{3E5E8238-D4B9-4909-B444-CA8FC964EF5C}" dt="2021-09-09T06:16:53.955" v="5323" actId="478"/>
          <ac:spMkLst>
            <pc:docMk/>
            <pc:sldMk cId="3761646880" sldId="443"/>
            <ac:spMk id="14" creationId="{C6B2B93F-7480-43C8-AEB1-A0C2071B56B0}"/>
          </ac:spMkLst>
        </pc:spChg>
        <pc:spChg chg="add del mod">
          <ac:chgData name="Matthew Bowes (PBO)" userId="7acc3f3c-04fd-4842-89f7-aa7e57859666" providerId="ADAL" clId="{3E5E8238-D4B9-4909-B444-CA8FC964EF5C}" dt="2021-09-09T06:16:51.766" v="5322"/>
          <ac:spMkLst>
            <pc:docMk/>
            <pc:sldMk cId="3761646880" sldId="443"/>
            <ac:spMk id="15" creationId="{E4ECA4D1-92AD-4465-BC7C-D5BB81F4C722}"/>
          </ac:spMkLst>
        </pc:spChg>
        <pc:spChg chg="add del mod">
          <ac:chgData name="Matthew Bowes (PBO)" userId="7acc3f3c-04fd-4842-89f7-aa7e57859666" providerId="ADAL" clId="{3E5E8238-D4B9-4909-B444-CA8FC964EF5C}" dt="2021-09-09T06:19:44.431" v="5614" actId="478"/>
          <ac:spMkLst>
            <pc:docMk/>
            <pc:sldMk cId="3761646880" sldId="443"/>
            <ac:spMk id="16" creationId="{D66B96FC-A0AA-4350-9D51-73F5C985EFC1}"/>
          </ac:spMkLst>
        </pc:spChg>
        <pc:spChg chg="add mod">
          <ac:chgData name="Matthew Bowes (PBO)" userId="7acc3f3c-04fd-4842-89f7-aa7e57859666" providerId="ADAL" clId="{3E5E8238-D4B9-4909-B444-CA8FC964EF5C}" dt="2021-09-09T06:25:45.046" v="5851"/>
          <ac:spMkLst>
            <pc:docMk/>
            <pc:sldMk cId="3761646880" sldId="443"/>
            <ac:spMk id="17" creationId="{CC297FBD-6121-406C-8B86-A3ABDEA0ABEE}"/>
          </ac:spMkLst>
        </pc:spChg>
        <pc:spChg chg="add del mod">
          <ac:chgData name="Matthew Bowes (PBO)" userId="7acc3f3c-04fd-4842-89f7-aa7e57859666" providerId="ADAL" clId="{3E5E8238-D4B9-4909-B444-CA8FC964EF5C}" dt="2021-09-09T06:19:47.112" v="5615" actId="478"/>
          <ac:spMkLst>
            <pc:docMk/>
            <pc:sldMk cId="3761646880" sldId="443"/>
            <ac:spMk id="19" creationId="{5D699FC7-868E-487D-927C-4C396C03EEBD}"/>
          </ac:spMkLst>
        </pc:spChg>
        <pc:graphicFrameChg chg="add del mod">
          <ac:chgData name="Matthew Bowes (PBO)" userId="7acc3f3c-04fd-4842-89f7-aa7e57859666" providerId="ADAL" clId="{3E5E8238-D4B9-4909-B444-CA8FC964EF5C}" dt="2021-09-09T06:09:06.684" v="5122" actId="478"/>
          <ac:graphicFrameMkLst>
            <pc:docMk/>
            <pc:sldMk cId="3761646880" sldId="443"/>
            <ac:graphicFrameMk id="3" creationId="{B9F9406B-F314-45E1-98F8-5A14AABF88CB}"/>
          </ac:graphicFrameMkLst>
        </pc:graphicFrameChg>
        <pc:graphicFrameChg chg="add mod">
          <ac:chgData name="Matthew Bowes (PBO)" userId="7acc3f3c-04fd-4842-89f7-aa7e57859666" providerId="ADAL" clId="{3E5E8238-D4B9-4909-B444-CA8FC964EF5C}" dt="2021-09-09T06:09:24.380" v="5126" actId="208"/>
          <ac:graphicFrameMkLst>
            <pc:docMk/>
            <pc:sldMk cId="3761646880" sldId="443"/>
            <ac:graphicFrameMk id="5" creationId="{B9F9406B-F314-45E1-98F8-5A14AABF88CB}"/>
          </ac:graphicFrameMkLst>
        </pc:graphicFrameChg>
        <pc:cxnChg chg="add del mod">
          <ac:chgData name="Matthew Bowes (PBO)" userId="7acc3f3c-04fd-4842-89f7-aa7e57859666" providerId="ADAL" clId="{3E5E8238-D4B9-4909-B444-CA8FC964EF5C}" dt="2021-09-09T06:27:38.078" v="5889" actId="478"/>
          <ac:cxnSpMkLst>
            <pc:docMk/>
            <pc:sldMk cId="3761646880" sldId="443"/>
            <ac:cxnSpMk id="7" creationId="{D99450E2-F535-4E6A-BA20-BC473FA730F3}"/>
          </ac:cxnSpMkLst>
        </pc:cxnChg>
        <pc:cxnChg chg="add mod">
          <ac:chgData name="Matthew Bowes (PBO)" userId="7acc3f3c-04fd-4842-89f7-aa7e57859666" providerId="ADAL" clId="{3E5E8238-D4B9-4909-B444-CA8FC964EF5C}" dt="2021-09-09T06:27:38.536" v="5890"/>
          <ac:cxnSpMkLst>
            <pc:docMk/>
            <pc:sldMk cId="3761646880" sldId="443"/>
            <ac:cxnSpMk id="20" creationId="{209953C9-6DE4-41AE-92D3-FBE9CC72F452}"/>
          </ac:cxnSpMkLst>
        </pc:cxnChg>
      </pc:sldChg>
      <pc:sldChg chg="addSp delSp modSp add mod modTransition modClrScheme chgLayout">
        <pc:chgData name="Matthew Bowes (PBO)" userId="7acc3f3c-04fd-4842-89f7-aa7e57859666" providerId="ADAL" clId="{3E5E8238-D4B9-4909-B444-CA8FC964EF5C}" dt="2021-09-09T06:27:17.222" v="5888" actId="20577"/>
        <pc:sldMkLst>
          <pc:docMk/>
          <pc:sldMk cId="72066860" sldId="444"/>
        </pc:sldMkLst>
        <pc:spChg chg="mod ord">
          <ac:chgData name="Matthew Bowes (PBO)" userId="7acc3f3c-04fd-4842-89f7-aa7e57859666" providerId="ADAL" clId="{3E5E8238-D4B9-4909-B444-CA8FC964EF5C}" dt="2021-09-09T06:24:58.677" v="5847" actId="20577"/>
          <ac:spMkLst>
            <pc:docMk/>
            <pc:sldMk cId="72066860" sldId="444"/>
            <ac:spMk id="2" creationId="{8073B27F-3E01-4ED6-9046-A949E47235CD}"/>
          </ac:spMkLst>
        </pc:spChg>
        <pc:spChg chg="del">
          <ac:chgData name="Matthew Bowes (PBO)" userId="7acc3f3c-04fd-4842-89f7-aa7e57859666" providerId="ADAL" clId="{3E5E8238-D4B9-4909-B444-CA8FC964EF5C}" dt="2021-09-09T06:15:03.730" v="5281" actId="478"/>
          <ac:spMkLst>
            <pc:docMk/>
            <pc:sldMk cId="72066860" sldId="444"/>
            <ac:spMk id="6" creationId="{882F2A65-C3F8-4BE7-99FD-4E4FC351DC86}"/>
          </ac:spMkLst>
        </pc:spChg>
        <pc:spChg chg="mod">
          <ac:chgData name="Matthew Bowes (PBO)" userId="7acc3f3c-04fd-4842-89f7-aa7e57859666" providerId="ADAL" clId="{3E5E8238-D4B9-4909-B444-CA8FC964EF5C}" dt="2021-09-09T06:27:17.222" v="5888" actId="20577"/>
          <ac:spMkLst>
            <pc:docMk/>
            <pc:sldMk cId="72066860" sldId="444"/>
            <ac:spMk id="9" creationId="{B73715DE-2D2B-4899-8F1C-8D9B06799BFF}"/>
          </ac:spMkLst>
        </pc:spChg>
        <pc:spChg chg="del mod">
          <ac:chgData name="Matthew Bowes (PBO)" userId="7acc3f3c-04fd-4842-89f7-aa7e57859666" providerId="ADAL" clId="{3E5E8238-D4B9-4909-B444-CA8FC964EF5C}" dt="2021-09-09T06:15:57.427" v="5285" actId="478"/>
          <ac:spMkLst>
            <pc:docMk/>
            <pc:sldMk cId="72066860" sldId="444"/>
            <ac:spMk id="10" creationId="{21F49672-962E-44D8-B88A-4C90FF191BC0}"/>
          </ac:spMkLst>
        </pc:spChg>
        <pc:spChg chg="mod">
          <ac:chgData name="Matthew Bowes (PBO)" userId="7acc3f3c-04fd-4842-89f7-aa7e57859666" providerId="ADAL" clId="{3E5E8238-D4B9-4909-B444-CA8FC964EF5C}" dt="2021-09-09T06:14:58.661" v="5280" actId="20577"/>
          <ac:spMkLst>
            <pc:docMk/>
            <pc:sldMk cId="72066860" sldId="444"/>
            <ac:spMk id="11" creationId="{C6781681-3963-4A7D-92BE-E237288E94CB}"/>
          </ac:spMkLst>
        </pc:spChg>
        <pc:spChg chg="add mod">
          <ac:chgData name="Matthew Bowes (PBO)" userId="7acc3f3c-04fd-4842-89f7-aa7e57859666" providerId="ADAL" clId="{3E5E8238-D4B9-4909-B444-CA8FC964EF5C}" dt="2021-09-09T06:15:57.840" v="5286"/>
          <ac:spMkLst>
            <pc:docMk/>
            <pc:sldMk cId="72066860" sldId="444"/>
            <ac:spMk id="12" creationId="{F86105B6-A132-482B-9B24-69AB70217C5C}"/>
          </ac:spMkLst>
        </pc:spChg>
        <pc:spChg chg="add mod">
          <ac:chgData name="Matthew Bowes (PBO)" userId="7acc3f3c-04fd-4842-89f7-aa7e57859666" providerId="ADAL" clId="{3E5E8238-D4B9-4909-B444-CA8FC964EF5C}" dt="2021-09-09T06:24:20.756" v="5768" actId="1076"/>
          <ac:spMkLst>
            <pc:docMk/>
            <pc:sldMk cId="72066860" sldId="444"/>
            <ac:spMk id="13" creationId="{835D9943-50EA-4D03-AE90-829722F4BF21}"/>
          </ac:spMkLst>
        </pc:spChg>
        <pc:graphicFrameChg chg="mod">
          <ac:chgData name="Matthew Bowes (PBO)" userId="7acc3f3c-04fd-4842-89f7-aa7e57859666" providerId="ADAL" clId="{3E5E8238-D4B9-4909-B444-CA8FC964EF5C}" dt="2021-09-09T06:20:38.605" v="5662" actId="692"/>
          <ac:graphicFrameMkLst>
            <pc:docMk/>
            <pc:sldMk cId="72066860" sldId="444"/>
            <ac:graphicFrameMk id="5" creationId="{B9F9406B-F314-45E1-98F8-5A14AABF88CB}"/>
          </ac:graphicFrameMkLst>
        </pc:graphicFrameChg>
        <pc:cxnChg chg="del">
          <ac:chgData name="Matthew Bowes (PBO)" userId="7acc3f3c-04fd-4842-89f7-aa7e57859666" providerId="ADAL" clId="{3E5E8238-D4B9-4909-B444-CA8FC964EF5C}" dt="2021-09-09T06:26:57.846" v="5872" actId="478"/>
          <ac:cxnSpMkLst>
            <pc:docMk/>
            <pc:sldMk cId="72066860" sldId="444"/>
            <ac:cxnSpMk id="7" creationId="{D99450E2-F535-4E6A-BA20-BC473FA730F3}"/>
          </ac:cxnSpMkLst>
        </pc:cxnChg>
        <pc:cxnChg chg="add mod">
          <ac:chgData name="Matthew Bowes (PBO)" userId="7acc3f3c-04fd-4842-89f7-aa7e57859666" providerId="ADAL" clId="{3E5E8238-D4B9-4909-B444-CA8FC964EF5C}" dt="2021-09-09T06:27:05.006" v="5880" actId="1035"/>
          <ac:cxnSpMkLst>
            <pc:docMk/>
            <pc:sldMk cId="72066860" sldId="444"/>
            <ac:cxnSpMk id="14" creationId="{C1DD4516-DF1F-40F0-9D03-72D27CCB90DC}"/>
          </ac:cxnSpMkLst>
        </pc:cxnChg>
      </pc:sldChg>
      <pc:sldChg chg="addSp delSp modSp new mod modClrScheme modAnim chgLayout">
        <pc:chgData name="Matthew Bowes (PBO)" userId="7acc3f3c-04fd-4842-89f7-aa7e57859666" providerId="ADAL" clId="{3E5E8238-D4B9-4909-B444-CA8FC964EF5C}" dt="2021-09-10T02:48:12.169" v="8028"/>
        <pc:sldMkLst>
          <pc:docMk/>
          <pc:sldMk cId="750791165" sldId="445"/>
        </pc:sldMkLst>
        <pc:spChg chg="del">
          <ac:chgData name="Matthew Bowes (PBO)" userId="7acc3f3c-04fd-4842-89f7-aa7e57859666" providerId="ADAL" clId="{3E5E8238-D4B9-4909-B444-CA8FC964EF5C}" dt="2021-09-09T06:38:58.052" v="5957" actId="1032"/>
          <ac:spMkLst>
            <pc:docMk/>
            <pc:sldMk cId="750791165" sldId="445"/>
            <ac:spMk id="2" creationId="{15015660-F236-4877-845F-146BE5A18F4B}"/>
          </ac:spMkLst>
        </pc:spChg>
        <pc:spChg chg="del mod ord">
          <ac:chgData name="Matthew Bowes (PBO)" userId="7acc3f3c-04fd-4842-89f7-aa7e57859666" providerId="ADAL" clId="{3E5E8238-D4B9-4909-B444-CA8FC964EF5C}" dt="2021-09-09T06:43:57.166" v="6110" actId="478"/>
          <ac:spMkLst>
            <pc:docMk/>
            <pc:sldMk cId="750791165" sldId="445"/>
            <ac:spMk id="3" creationId="{DAAC089C-8AEB-475F-AD4D-BE37AAC93C1A}"/>
          </ac:spMkLst>
        </pc:spChg>
        <pc:spChg chg="add del mod">
          <ac:chgData name="Matthew Bowes (PBO)" userId="7acc3f3c-04fd-4842-89f7-aa7e57859666" providerId="ADAL" clId="{3E5E8238-D4B9-4909-B444-CA8FC964EF5C}" dt="2021-09-09T06:43:12.688" v="6103" actId="478"/>
          <ac:spMkLst>
            <pc:docMk/>
            <pc:sldMk cId="750791165" sldId="445"/>
            <ac:spMk id="6" creationId="{8D4FA5E8-6F89-49A6-A8D6-A0C87E7BE786}"/>
          </ac:spMkLst>
        </pc:spChg>
        <pc:spChg chg="add del mod">
          <ac:chgData name="Matthew Bowes (PBO)" userId="7acc3f3c-04fd-4842-89f7-aa7e57859666" providerId="ADAL" clId="{3E5E8238-D4B9-4909-B444-CA8FC964EF5C}" dt="2021-09-09T06:43:42.562" v="6106"/>
          <ac:spMkLst>
            <pc:docMk/>
            <pc:sldMk cId="750791165" sldId="445"/>
            <ac:spMk id="7" creationId="{0332C4AB-5F59-4B5C-BE57-7EA0E5F0DD1F}"/>
          </ac:spMkLst>
        </pc:spChg>
        <pc:spChg chg="add del mod">
          <ac:chgData name="Matthew Bowes (PBO)" userId="7acc3f3c-04fd-4842-89f7-aa7e57859666" providerId="ADAL" clId="{3E5E8238-D4B9-4909-B444-CA8FC964EF5C}" dt="2021-09-09T06:43:54.840" v="6109"/>
          <ac:spMkLst>
            <pc:docMk/>
            <pc:sldMk cId="750791165" sldId="445"/>
            <ac:spMk id="8" creationId="{CA8F3B38-A523-4624-B753-3DA476DF499C}"/>
          </ac:spMkLst>
        </pc:spChg>
        <pc:spChg chg="add del mod">
          <ac:chgData name="Matthew Bowes (PBO)" userId="7acc3f3c-04fd-4842-89f7-aa7e57859666" providerId="ADAL" clId="{3E5E8238-D4B9-4909-B444-CA8FC964EF5C}" dt="2021-09-09T06:43:54.840" v="6109"/>
          <ac:spMkLst>
            <pc:docMk/>
            <pc:sldMk cId="750791165" sldId="445"/>
            <ac:spMk id="9" creationId="{F3F504EE-1385-4C7A-B738-E26787771287}"/>
          </ac:spMkLst>
        </pc:spChg>
        <pc:spChg chg="add mod">
          <ac:chgData name="Matthew Bowes (PBO)" userId="7acc3f3c-04fd-4842-89f7-aa7e57859666" providerId="ADAL" clId="{3E5E8238-D4B9-4909-B444-CA8FC964EF5C}" dt="2021-09-09T06:43:57.507" v="6111"/>
          <ac:spMkLst>
            <pc:docMk/>
            <pc:sldMk cId="750791165" sldId="445"/>
            <ac:spMk id="10" creationId="{C445A610-1C4E-4A97-BBA7-55FDD1080CE6}"/>
          </ac:spMkLst>
        </pc:spChg>
        <pc:spChg chg="add mod">
          <ac:chgData name="Matthew Bowes (PBO)" userId="7acc3f3c-04fd-4842-89f7-aa7e57859666" providerId="ADAL" clId="{3E5E8238-D4B9-4909-B444-CA8FC964EF5C}" dt="2021-09-09T06:55:01.091" v="6431" actId="20577"/>
          <ac:spMkLst>
            <pc:docMk/>
            <pc:sldMk cId="750791165" sldId="445"/>
            <ac:spMk id="11" creationId="{2755642B-B4BB-4488-98EC-A8AAAD235E8E}"/>
          </ac:spMkLst>
        </pc:spChg>
        <pc:spChg chg="add mod">
          <ac:chgData name="Matthew Bowes (PBO)" userId="7acc3f3c-04fd-4842-89f7-aa7e57859666" providerId="ADAL" clId="{3E5E8238-D4B9-4909-B444-CA8FC964EF5C}" dt="2021-09-09T06:54:58.200" v="6429" actId="1076"/>
          <ac:spMkLst>
            <pc:docMk/>
            <pc:sldMk cId="750791165" sldId="445"/>
            <ac:spMk id="12" creationId="{1C14AB01-BD37-403D-B4EF-FFDD80D4246A}"/>
          </ac:spMkLst>
        </pc:spChg>
        <pc:spChg chg="add del mod">
          <ac:chgData name="Matthew Bowes (PBO)" userId="7acc3f3c-04fd-4842-89f7-aa7e57859666" providerId="ADAL" clId="{3E5E8238-D4B9-4909-B444-CA8FC964EF5C}" dt="2021-09-09T06:45:37.369" v="6168" actId="478"/>
          <ac:spMkLst>
            <pc:docMk/>
            <pc:sldMk cId="750791165" sldId="445"/>
            <ac:spMk id="13" creationId="{A2112482-3538-42A2-86E2-20D95E387338}"/>
          </ac:spMkLst>
        </pc:spChg>
        <pc:spChg chg="add mod">
          <ac:chgData name="Matthew Bowes (PBO)" userId="7acc3f3c-04fd-4842-89f7-aa7e57859666" providerId="ADAL" clId="{3E5E8238-D4B9-4909-B444-CA8FC964EF5C}" dt="2021-09-09T06:54:58.200" v="6429" actId="1076"/>
          <ac:spMkLst>
            <pc:docMk/>
            <pc:sldMk cId="750791165" sldId="445"/>
            <ac:spMk id="14" creationId="{10F36ABC-BF38-4EC4-9BFA-095D11E1CE4D}"/>
          </ac:spMkLst>
        </pc:spChg>
        <pc:spChg chg="add mod">
          <ac:chgData name="Matthew Bowes (PBO)" userId="7acc3f3c-04fd-4842-89f7-aa7e57859666" providerId="ADAL" clId="{3E5E8238-D4B9-4909-B444-CA8FC964EF5C}" dt="2021-09-09T06:54:58.200" v="6429" actId="1076"/>
          <ac:spMkLst>
            <pc:docMk/>
            <pc:sldMk cId="750791165" sldId="445"/>
            <ac:spMk id="15" creationId="{8C4F5013-8758-4E58-96FF-B626501F4438}"/>
          </ac:spMkLst>
        </pc:spChg>
        <pc:spChg chg="add mod">
          <ac:chgData name="Matthew Bowes (PBO)" userId="7acc3f3c-04fd-4842-89f7-aa7e57859666" providerId="ADAL" clId="{3E5E8238-D4B9-4909-B444-CA8FC964EF5C}" dt="2021-09-09T06:54:58.200" v="6429" actId="1076"/>
          <ac:spMkLst>
            <pc:docMk/>
            <pc:sldMk cId="750791165" sldId="445"/>
            <ac:spMk id="16" creationId="{FF230EE8-5839-4C0C-BB9A-A2511C3B4B6F}"/>
          </ac:spMkLst>
        </pc:spChg>
        <pc:spChg chg="add mod">
          <ac:chgData name="Matthew Bowes (PBO)" userId="7acc3f3c-04fd-4842-89f7-aa7e57859666" providerId="ADAL" clId="{3E5E8238-D4B9-4909-B444-CA8FC964EF5C}" dt="2021-09-09T06:54:58.200" v="6429" actId="1076"/>
          <ac:spMkLst>
            <pc:docMk/>
            <pc:sldMk cId="750791165" sldId="445"/>
            <ac:spMk id="17" creationId="{35C5E2C8-D79E-423C-A04D-25A7DD371AB7}"/>
          </ac:spMkLst>
        </pc:spChg>
        <pc:spChg chg="add del mod">
          <ac:chgData name="Matthew Bowes (PBO)" userId="7acc3f3c-04fd-4842-89f7-aa7e57859666" providerId="ADAL" clId="{3E5E8238-D4B9-4909-B444-CA8FC964EF5C}" dt="2021-09-09T06:48:44.683" v="6260"/>
          <ac:spMkLst>
            <pc:docMk/>
            <pc:sldMk cId="750791165" sldId="445"/>
            <ac:spMk id="18" creationId="{75B76ECD-1FB1-4AE6-A738-59C83221CC11}"/>
          </ac:spMkLst>
        </pc:spChg>
        <pc:spChg chg="add del mod">
          <ac:chgData name="Matthew Bowes (PBO)" userId="7acc3f3c-04fd-4842-89f7-aa7e57859666" providerId="ADAL" clId="{3E5E8238-D4B9-4909-B444-CA8FC964EF5C}" dt="2021-09-09T06:48:44.683" v="6260"/>
          <ac:spMkLst>
            <pc:docMk/>
            <pc:sldMk cId="750791165" sldId="445"/>
            <ac:spMk id="19" creationId="{0404BB45-2BD9-4151-98F9-2D057618718E}"/>
          </ac:spMkLst>
        </pc:spChg>
        <pc:spChg chg="add mod">
          <ac:chgData name="Matthew Bowes (PBO)" userId="7acc3f3c-04fd-4842-89f7-aa7e57859666" providerId="ADAL" clId="{3E5E8238-D4B9-4909-B444-CA8FC964EF5C}" dt="2021-09-09T06:52:19.147" v="6338" actId="113"/>
          <ac:spMkLst>
            <pc:docMk/>
            <pc:sldMk cId="750791165" sldId="445"/>
            <ac:spMk id="20" creationId="{FF43AD8E-C20A-426F-9DC6-7C109CAA0141}"/>
          </ac:spMkLst>
        </pc:spChg>
        <pc:spChg chg="add mod">
          <ac:chgData name="Matthew Bowes (PBO)" userId="7acc3f3c-04fd-4842-89f7-aa7e57859666" providerId="ADAL" clId="{3E5E8238-D4B9-4909-B444-CA8FC964EF5C}" dt="2021-09-09T06:52:19.147" v="6338" actId="113"/>
          <ac:spMkLst>
            <pc:docMk/>
            <pc:sldMk cId="750791165" sldId="445"/>
            <ac:spMk id="21" creationId="{8683F9B6-5E5F-445C-B7A2-F5DA0284ACC1}"/>
          </ac:spMkLst>
        </pc:spChg>
        <pc:spChg chg="add del mod">
          <ac:chgData name="Matthew Bowes (PBO)" userId="7acc3f3c-04fd-4842-89f7-aa7e57859666" providerId="ADAL" clId="{3E5E8238-D4B9-4909-B444-CA8FC964EF5C}" dt="2021-09-09T06:51:36.928" v="6325"/>
          <ac:spMkLst>
            <pc:docMk/>
            <pc:sldMk cId="750791165" sldId="445"/>
            <ac:spMk id="26" creationId="{64DA784C-E3A9-42A7-9530-A637380D27AD}"/>
          </ac:spMkLst>
        </pc:spChg>
        <pc:spChg chg="add del mod">
          <ac:chgData name="Matthew Bowes (PBO)" userId="7acc3f3c-04fd-4842-89f7-aa7e57859666" providerId="ADAL" clId="{3E5E8238-D4B9-4909-B444-CA8FC964EF5C}" dt="2021-09-09T06:54:57.412" v="6427"/>
          <ac:spMkLst>
            <pc:docMk/>
            <pc:sldMk cId="750791165" sldId="445"/>
            <ac:spMk id="32" creationId="{8C9D854F-5BAA-472F-B186-4408FB6CECBD}"/>
          </ac:spMkLst>
        </pc:spChg>
        <pc:graphicFrameChg chg="add del mod modGraphic">
          <ac:chgData name="Matthew Bowes (PBO)" userId="7acc3f3c-04fd-4842-89f7-aa7e57859666" providerId="ADAL" clId="{3E5E8238-D4B9-4909-B444-CA8FC964EF5C}" dt="2021-09-09T06:43:03.856" v="6102" actId="478"/>
          <ac:graphicFrameMkLst>
            <pc:docMk/>
            <pc:sldMk cId="750791165" sldId="445"/>
            <ac:graphicFrameMk id="4" creationId="{076BF66D-1F2C-447F-A0F0-4C36EEF8ADAE}"/>
          </ac:graphicFrameMkLst>
        </pc:graphicFrameChg>
        <pc:cxnChg chg="add mod">
          <ac:chgData name="Matthew Bowes (PBO)" userId="7acc3f3c-04fd-4842-89f7-aa7e57859666" providerId="ADAL" clId="{3E5E8238-D4B9-4909-B444-CA8FC964EF5C}" dt="2021-09-09T06:54:58.200" v="6429" actId="1076"/>
          <ac:cxnSpMkLst>
            <pc:docMk/>
            <pc:sldMk cId="750791165" sldId="445"/>
            <ac:cxnSpMk id="23" creationId="{798E4F92-D3F3-47CD-BDAF-B03C150FF9B6}"/>
          </ac:cxnSpMkLst>
        </pc:cxnChg>
        <pc:cxnChg chg="add mod">
          <ac:chgData name="Matthew Bowes (PBO)" userId="7acc3f3c-04fd-4842-89f7-aa7e57859666" providerId="ADAL" clId="{3E5E8238-D4B9-4909-B444-CA8FC964EF5C}" dt="2021-09-09T06:54:58.200" v="6429" actId="1076"/>
          <ac:cxnSpMkLst>
            <pc:docMk/>
            <pc:sldMk cId="750791165" sldId="445"/>
            <ac:cxnSpMk id="27" creationId="{3A6489F6-1540-44FC-832F-969504FED13E}"/>
          </ac:cxnSpMkLst>
        </pc:cxnChg>
        <pc:cxnChg chg="add mod">
          <ac:chgData name="Matthew Bowes (PBO)" userId="7acc3f3c-04fd-4842-89f7-aa7e57859666" providerId="ADAL" clId="{3E5E8238-D4B9-4909-B444-CA8FC964EF5C}" dt="2021-09-09T06:55:30.849" v="6435" actId="1076"/>
          <ac:cxnSpMkLst>
            <pc:docMk/>
            <pc:sldMk cId="750791165" sldId="445"/>
            <ac:cxnSpMk id="28" creationId="{8B00CE23-F758-488B-BE23-29977F522D3D}"/>
          </ac:cxnSpMkLst>
        </pc:cxnChg>
        <pc:cxnChg chg="add mod">
          <ac:chgData name="Matthew Bowes (PBO)" userId="7acc3f3c-04fd-4842-89f7-aa7e57859666" providerId="ADAL" clId="{3E5E8238-D4B9-4909-B444-CA8FC964EF5C}" dt="2021-09-09T06:54:58.200" v="6429" actId="1076"/>
          <ac:cxnSpMkLst>
            <pc:docMk/>
            <pc:sldMk cId="750791165" sldId="445"/>
            <ac:cxnSpMk id="29" creationId="{ADB1687E-520C-427C-8B2B-002A0E4B5F56}"/>
          </ac:cxnSpMkLst>
        </pc:cxnChg>
        <pc:cxnChg chg="add mod">
          <ac:chgData name="Matthew Bowes (PBO)" userId="7acc3f3c-04fd-4842-89f7-aa7e57859666" providerId="ADAL" clId="{3E5E8238-D4B9-4909-B444-CA8FC964EF5C}" dt="2021-09-09T06:55:14.666" v="6434" actId="1076"/>
          <ac:cxnSpMkLst>
            <pc:docMk/>
            <pc:sldMk cId="750791165" sldId="445"/>
            <ac:cxnSpMk id="30" creationId="{6489A96A-C9DD-4CD4-99DD-3FB510D3E2A9}"/>
          </ac:cxnSpMkLst>
        </pc:cxnChg>
        <pc:cxnChg chg="add mod">
          <ac:chgData name="Matthew Bowes (PBO)" userId="7acc3f3c-04fd-4842-89f7-aa7e57859666" providerId="ADAL" clId="{3E5E8238-D4B9-4909-B444-CA8FC964EF5C}" dt="2021-09-09T06:52:24.937" v="6339" actId="692"/>
          <ac:cxnSpMkLst>
            <pc:docMk/>
            <pc:sldMk cId="750791165" sldId="445"/>
            <ac:cxnSpMk id="31" creationId="{868FEED2-3130-4956-AEFB-3A3A7870536A}"/>
          </ac:cxnSpMkLst>
        </pc:cxnChg>
        <pc:cxnChg chg="add del mod">
          <ac:chgData name="Matthew Bowes (PBO)" userId="7acc3f3c-04fd-4842-89f7-aa7e57859666" providerId="ADAL" clId="{3E5E8238-D4B9-4909-B444-CA8FC964EF5C}" dt="2021-09-09T06:54:57.412" v="6427"/>
          <ac:cxnSpMkLst>
            <pc:docMk/>
            <pc:sldMk cId="750791165" sldId="445"/>
            <ac:cxnSpMk id="33" creationId="{8EC93084-B617-4F18-A619-6BF75CDB41E4}"/>
          </ac:cxnSpMkLst>
        </pc:cxnChg>
      </pc:sldChg>
      <pc:sldChg chg="addSp delSp modSp add mod modTransition modAnim">
        <pc:chgData name="Matthew Bowes (PBO)" userId="7acc3f3c-04fd-4842-89f7-aa7e57859666" providerId="ADAL" clId="{3E5E8238-D4B9-4909-B444-CA8FC964EF5C}" dt="2021-09-09T07:09:03.382" v="6525"/>
        <pc:sldMkLst>
          <pc:docMk/>
          <pc:sldMk cId="1068774846" sldId="446"/>
        </pc:sldMkLst>
        <pc:spChg chg="mod">
          <ac:chgData name="Matthew Bowes (PBO)" userId="7acc3f3c-04fd-4842-89f7-aa7e57859666" providerId="ADAL" clId="{3E5E8238-D4B9-4909-B444-CA8FC964EF5C}" dt="2021-09-09T07:06:41.945" v="6518" actId="20577"/>
          <ac:spMkLst>
            <pc:docMk/>
            <pc:sldMk cId="1068774846" sldId="446"/>
            <ac:spMk id="11" creationId="{2755642B-B4BB-4488-98EC-A8AAAD235E8E}"/>
          </ac:spMkLst>
        </pc:spChg>
        <pc:spChg chg="add mod">
          <ac:chgData name="Matthew Bowes (PBO)" userId="7acc3f3c-04fd-4842-89f7-aa7e57859666" providerId="ADAL" clId="{3E5E8238-D4B9-4909-B444-CA8FC964EF5C}" dt="2021-09-09T07:05:16.170" v="6473" actId="20577"/>
          <ac:spMkLst>
            <pc:docMk/>
            <pc:sldMk cId="1068774846" sldId="446"/>
            <ac:spMk id="18" creationId="{455F4138-1C9C-49DF-B1E4-B69421CE34C1}"/>
          </ac:spMkLst>
        </pc:spChg>
        <pc:spChg chg="add del mod">
          <ac:chgData name="Matthew Bowes (PBO)" userId="7acc3f3c-04fd-4842-89f7-aa7e57859666" providerId="ADAL" clId="{3E5E8238-D4B9-4909-B444-CA8FC964EF5C}" dt="2021-09-09T07:09:03.382" v="6525"/>
          <ac:spMkLst>
            <pc:docMk/>
            <pc:sldMk cId="1068774846" sldId="446"/>
            <ac:spMk id="24" creationId="{F11609A3-995B-49F2-B079-AAD88F4F348A}"/>
          </ac:spMkLst>
        </pc:spChg>
        <pc:graphicFrameChg chg="add del mod">
          <ac:chgData name="Matthew Bowes (PBO)" userId="7acc3f3c-04fd-4842-89f7-aa7e57859666" providerId="ADAL" clId="{3E5E8238-D4B9-4909-B444-CA8FC964EF5C}" dt="2021-09-09T07:08:45.683" v="6521"/>
          <ac:graphicFrameMkLst>
            <pc:docMk/>
            <pc:sldMk cId="1068774846" sldId="446"/>
            <ac:graphicFrameMk id="22" creationId="{7750F1D3-36E0-4F3F-B75D-D9A713F71D04}"/>
          </ac:graphicFrameMkLst>
        </pc:graphicFrameChg>
        <pc:cxnChg chg="add mod">
          <ac:chgData name="Matthew Bowes (PBO)" userId="7acc3f3c-04fd-4842-89f7-aa7e57859666" providerId="ADAL" clId="{3E5E8238-D4B9-4909-B444-CA8FC964EF5C}" dt="2021-09-09T07:05:32.744" v="6480" actId="1076"/>
          <ac:cxnSpMkLst>
            <pc:docMk/>
            <pc:sldMk cId="1068774846" sldId="446"/>
            <ac:cxnSpMk id="19" creationId="{61CB7B3B-1FD0-46F5-87F1-BC9F98E7A30B}"/>
          </ac:cxnSpMkLst>
        </pc:cxnChg>
      </pc:sldChg>
      <pc:sldChg chg="addSp delSp modSp add mod modTransition delAnim modAnim">
        <pc:chgData name="Matthew Bowes (PBO)" userId="7acc3f3c-04fd-4842-89f7-aa7e57859666" providerId="ADAL" clId="{3E5E8238-D4B9-4909-B444-CA8FC964EF5C}" dt="2021-09-10T02:56:01.436" v="8071" actId="14100"/>
        <pc:sldMkLst>
          <pc:docMk/>
          <pc:sldMk cId="3255236555" sldId="447"/>
        </pc:sldMkLst>
        <pc:spChg chg="add del">
          <ac:chgData name="Matthew Bowes (PBO)" userId="7acc3f3c-04fd-4842-89f7-aa7e57859666" providerId="ADAL" clId="{3E5E8238-D4B9-4909-B444-CA8FC964EF5C}" dt="2021-09-09T07:14:28.428" v="6621" actId="478"/>
          <ac:spMkLst>
            <pc:docMk/>
            <pc:sldMk cId="3255236555" sldId="447"/>
            <ac:spMk id="2" creationId="{DEA5E8D7-AAAF-4465-9A04-811886FBF3B1}"/>
          </ac:spMkLst>
        </pc:spChg>
        <pc:spChg chg="add del">
          <ac:chgData name="Matthew Bowes (PBO)" userId="7acc3f3c-04fd-4842-89f7-aa7e57859666" providerId="ADAL" clId="{3E5E8238-D4B9-4909-B444-CA8FC964EF5C}" dt="2021-09-09T07:14:59.101" v="6623" actId="478"/>
          <ac:spMkLst>
            <pc:docMk/>
            <pc:sldMk cId="3255236555" sldId="447"/>
            <ac:spMk id="3" creationId="{83F9A718-043E-4275-85B3-0FB630CC187A}"/>
          </ac:spMkLst>
        </pc:spChg>
        <pc:spChg chg="mod">
          <ac:chgData name="Matthew Bowes (PBO)" userId="7acc3f3c-04fd-4842-89f7-aa7e57859666" providerId="ADAL" clId="{3E5E8238-D4B9-4909-B444-CA8FC964EF5C}" dt="2021-09-09T07:18:01.882" v="6725" actId="20577"/>
          <ac:spMkLst>
            <pc:docMk/>
            <pc:sldMk cId="3255236555" sldId="447"/>
            <ac:spMk id="11" creationId="{2755642B-B4BB-4488-98EC-A8AAAD235E8E}"/>
          </ac:spMkLst>
        </pc:spChg>
        <pc:spChg chg="mod">
          <ac:chgData name="Matthew Bowes (PBO)" userId="7acc3f3c-04fd-4842-89f7-aa7e57859666" providerId="ADAL" clId="{3E5E8238-D4B9-4909-B444-CA8FC964EF5C}" dt="2021-09-10T02:55:42.277" v="8067" actId="1038"/>
          <ac:spMkLst>
            <pc:docMk/>
            <pc:sldMk cId="3255236555" sldId="447"/>
            <ac:spMk id="12" creationId="{1C14AB01-BD37-403D-B4EF-FFDD80D4246A}"/>
          </ac:spMkLst>
        </pc:spChg>
        <pc:spChg chg="add mod">
          <ac:chgData name="Matthew Bowes (PBO)" userId="7acc3f3c-04fd-4842-89f7-aa7e57859666" providerId="ADAL" clId="{3E5E8238-D4B9-4909-B444-CA8FC964EF5C}" dt="2021-09-10T02:50:30.284" v="8047" actId="207"/>
          <ac:spMkLst>
            <pc:docMk/>
            <pc:sldMk cId="3255236555" sldId="447"/>
            <ac:spMk id="13" creationId="{69B0E6B3-7E89-4896-BB6A-E79417688B8A}"/>
          </ac:spMkLst>
        </pc:spChg>
        <pc:spChg chg="mod">
          <ac:chgData name="Matthew Bowes (PBO)" userId="7acc3f3c-04fd-4842-89f7-aa7e57859666" providerId="ADAL" clId="{3E5E8238-D4B9-4909-B444-CA8FC964EF5C}" dt="2021-09-10T02:55:52.905" v="8069" actId="1076"/>
          <ac:spMkLst>
            <pc:docMk/>
            <pc:sldMk cId="3255236555" sldId="447"/>
            <ac:spMk id="14" creationId="{10F36ABC-BF38-4EC4-9BFA-095D11E1CE4D}"/>
          </ac:spMkLst>
        </pc:spChg>
        <pc:spChg chg="mod">
          <ac:chgData name="Matthew Bowes (PBO)" userId="7acc3f3c-04fd-4842-89f7-aa7e57859666" providerId="ADAL" clId="{3E5E8238-D4B9-4909-B444-CA8FC964EF5C}" dt="2021-09-10T02:55:57.179" v="8070" actId="1076"/>
          <ac:spMkLst>
            <pc:docMk/>
            <pc:sldMk cId="3255236555" sldId="447"/>
            <ac:spMk id="15" creationId="{8C4F5013-8758-4E58-96FF-B626501F4438}"/>
          </ac:spMkLst>
        </pc:spChg>
        <pc:spChg chg="mod">
          <ac:chgData name="Matthew Bowes (PBO)" userId="7acc3f3c-04fd-4842-89f7-aa7e57859666" providerId="ADAL" clId="{3E5E8238-D4B9-4909-B444-CA8FC964EF5C}" dt="2021-09-10T02:48:57.334" v="8037" actId="1076"/>
          <ac:spMkLst>
            <pc:docMk/>
            <pc:sldMk cId="3255236555" sldId="447"/>
            <ac:spMk id="16" creationId="{FF230EE8-5839-4C0C-BB9A-A2511C3B4B6F}"/>
          </ac:spMkLst>
        </pc:spChg>
        <pc:spChg chg="mod">
          <ac:chgData name="Matthew Bowes (PBO)" userId="7acc3f3c-04fd-4842-89f7-aa7e57859666" providerId="ADAL" clId="{3E5E8238-D4B9-4909-B444-CA8FC964EF5C}" dt="2021-09-10T02:49:14.224" v="8038" actId="1076"/>
          <ac:spMkLst>
            <pc:docMk/>
            <pc:sldMk cId="3255236555" sldId="447"/>
            <ac:spMk id="17" creationId="{35C5E2C8-D79E-423C-A04D-25A7DD371AB7}"/>
          </ac:spMkLst>
        </pc:spChg>
        <pc:spChg chg="del">
          <ac:chgData name="Matthew Bowes (PBO)" userId="7acc3f3c-04fd-4842-89f7-aa7e57859666" providerId="ADAL" clId="{3E5E8238-D4B9-4909-B444-CA8FC964EF5C}" dt="2021-09-10T02:50:42.053" v="8050" actId="478"/>
          <ac:spMkLst>
            <pc:docMk/>
            <pc:sldMk cId="3255236555" sldId="447"/>
            <ac:spMk id="18" creationId="{455F4138-1C9C-49DF-B1E4-B69421CE34C1}"/>
          </ac:spMkLst>
        </pc:spChg>
        <pc:spChg chg="mod ord">
          <ac:chgData name="Matthew Bowes (PBO)" userId="7acc3f3c-04fd-4842-89f7-aa7e57859666" providerId="ADAL" clId="{3E5E8238-D4B9-4909-B444-CA8FC964EF5C}" dt="2021-09-09T07:13:57.093" v="6619" actId="11530"/>
          <ac:spMkLst>
            <pc:docMk/>
            <pc:sldMk cId="3255236555" sldId="447"/>
            <ac:spMk id="20" creationId="{FF43AD8E-C20A-426F-9DC6-7C109CAA0141}"/>
          </ac:spMkLst>
        </pc:spChg>
        <pc:spChg chg="mod ord">
          <ac:chgData name="Matthew Bowes (PBO)" userId="7acc3f3c-04fd-4842-89f7-aa7e57859666" providerId="ADAL" clId="{3E5E8238-D4B9-4909-B444-CA8FC964EF5C}" dt="2021-09-09T07:13:57.093" v="6619" actId="11530"/>
          <ac:spMkLst>
            <pc:docMk/>
            <pc:sldMk cId="3255236555" sldId="447"/>
            <ac:spMk id="21" creationId="{8683F9B6-5E5F-445C-B7A2-F5DA0284ACC1}"/>
          </ac:spMkLst>
        </pc:spChg>
        <pc:spChg chg="add del mod">
          <ac:chgData name="Matthew Bowes (PBO)" userId="7acc3f3c-04fd-4842-89f7-aa7e57859666" providerId="ADAL" clId="{3E5E8238-D4B9-4909-B444-CA8FC964EF5C}" dt="2021-09-09T07:10:44.884" v="6549" actId="21"/>
          <ac:spMkLst>
            <pc:docMk/>
            <pc:sldMk cId="3255236555" sldId="447"/>
            <ac:spMk id="22" creationId="{A3F54663-9AA6-425F-9944-83F0BE4A0FBC}"/>
          </ac:spMkLst>
        </pc:spChg>
        <pc:spChg chg="add del mod ord">
          <ac:chgData name="Matthew Bowes (PBO)" userId="7acc3f3c-04fd-4842-89f7-aa7e57859666" providerId="ADAL" clId="{3E5E8238-D4B9-4909-B444-CA8FC964EF5C}" dt="2021-09-10T02:50:45.638" v="8051" actId="478"/>
          <ac:spMkLst>
            <pc:docMk/>
            <pc:sldMk cId="3255236555" sldId="447"/>
            <ac:spMk id="24" creationId="{574CD35B-C446-4030-984F-0EE333002C4C}"/>
          </ac:spMkLst>
        </pc:spChg>
        <pc:cxnChg chg="add mod">
          <ac:chgData name="Matthew Bowes (PBO)" userId="7acc3f3c-04fd-4842-89f7-aa7e57859666" providerId="ADAL" clId="{3E5E8238-D4B9-4909-B444-CA8FC964EF5C}" dt="2021-09-10T02:55:48.099" v="8068" actId="14100"/>
          <ac:cxnSpMkLst>
            <pc:docMk/>
            <pc:sldMk cId="3255236555" sldId="447"/>
            <ac:cxnSpMk id="3" creationId="{E45A51EB-6A62-4D7B-BF61-CD9F4F180EAF}"/>
          </ac:cxnSpMkLst>
        </pc:cxnChg>
        <pc:cxnChg chg="add mod">
          <ac:chgData name="Matthew Bowes (PBO)" userId="7acc3f3c-04fd-4842-89f7-aa7e57859666" providerId="ADAL" clId="{3E5E8238-D4B9-4909-B444-CA8FC964EF5C}" dt="2021-09-10T02:55:52.905" v="8069" actId="1076"/>
          <ac:cxnSpMkLst>
            <pc:docMk/>
            <pc:sldMk cId="3255236555" sldId="447"/>
            <ac:cxnSpMk id="5" creationId="{0198441D-3D9F-462C-A08B-6350A5C41EA0}"/>
          </ac:cxnSpMkLst>
        </pc:cxnChg>
        <pc:cxnChg chg="add mod">
          <ac:chgData name="Matthew Bowes (PBO)" userId="7acc3f3c-04fd-4842-89f7-aa7e57859666" providerId="ADAL" clId="{3E5E8238-D4B9-4909-B444-CA8FC964EF5C}" dt="2021-09-10T02:56:01.436" v="8071" actId="14100"/>
          <ac:cxnSpMkLst>
            <pc:docMk/>
            <pc:sldMk cId="3255236555" sldId="447"/>
            <ac:cxnSpMk id="7" creationId="{DC9B0EA5-C01B-4F2A-B9B9-46400CC09064}"/>
          </ac:cxnSpMkLst>
        </pc:cxnChg>
        <pc:cxnChg chg="add mod">
          <ac:chgData name="Matthew Bowes (PBO)" userId="7acc3f3c-04fd-4842-89f7-aa7e57859666" providerId="ADAL" clId="{3E5E8238-D4B9-4909-B444-CA8FC964EF5C}" dt="2021-09-10T02:50:16.896" v="8045" actId="693"/>
          <ac:cxnSpMkLst>
            <pc:docMk/>
            <pc:sldMk cId="3255236555" sldId="447"/>
            <ac:cxnSpMk id="9" creationId="{35B322B6-8C77-4D33-953B-50DDB8AE3A1D}"/>
          </ac:cxnSpMkLst>
        </pc:cxnChg>
        <pc:cxnChg chg="del">
          <ac:chgData name="Matthew Bowes (PBO)" userId="7acc3f3c-04fd-4842-89f7-aa7e57859666" providerId="ADAL" clId="{3E5E8238-D4B9-4909-B444-CA8FC964EF5C}" dt="2021-09-09T07:10:46.134" v="6550" actId="478"/>
          <ac:cxnSpMkLst>
            <pc:docMk/>
            <pc:sldMk cId="3255236555" sldId="447"/>
            <ac:cxnSpMk id="19" creationId="{61CB7B3B-1FD0-46F5-87F1-BC9F98E7A30B}"/>
          </ac:cxnSpMkLst>
        </pc:cxnChg>
        <pc:cxnChg chg="add mod">
          <ac:chgData name="Matthew Bowes (PBO)" userId="7acc3f3c-04fd-4842-89f7-aa7e57859666" providerId="ADAL" clId="{3E5E8238-D4B9-4909-B444-CA8FC964EF5C}" dt="2021-09-10T02:50:24.594" v="8046" actId="693"/>
          <ac:cxnSpMkLst>
            <pc:docMk/>
            <pc:sldMk cId="3255236555" sldId="447"/>
            <ac:cxnSpMk id="22" creationId="{66952A6E-1D05-451B-A29F-FFA5DBC1BC69}"/>
          </ac:cxnSpMkLst>
        </pc:cxnChg>
        <pc:cxnChg chg="del">
          <ac:chgData name="Matthew Bowes (PBO)" userId="7acc3f3c-04fd-4842-89f7-aa7e57859666" providerId="ADAL" clId="{3E5E8238-D4B9-4909-B444-CA8FC964EF5C}" dt="2021-09-09T07:10:40.416" v="6547" actId="478"/>
          <ac:cxnSpMkLst>
            <pc:docMk/>
            <pc:sldMk cId="3255236555" sldId="447"/>
            <ac:cxnSpMk id="23" creationId="{798E4F92-D3F3-47CD-BDAF-B03C150FF9B6}"/>
          </ac:cxnSpMkLst>
        </pc:cxnChg>
        <pc:cxnChg chg="add del mod">
          <ac:chgData name="Matthew Bowes (PBO)" userId="7acc3f3c-04fd-4842-89f7-aa7e57859666" providerId="ADAL" clId="{3E5E8238-D4B9-4909-B444-CA8FC964EF5C}" dt="2021-09-10T02:50:38.719" v="8049" actId="478"/>
          <ac:cxnSpMkLst>
            <pc:docMk/>
            <pc:sldMk cId="3255236555" sldId="447"/>
            <ac:cxnSpMk id="25" creationId="{5C904B64-AF60-4A69-A199-E1D907211599}"/>
          </ac:cxnSpMkLst>
        </pc:cxnChg>
        <pc:cxnChg chg="del">
          <ac:chgData name="Matthew Bowes (PBO)" userId="7acc3f3c-04fd-4842-89f7-aa7e57859666" providerId="ADAL" clId="{3E5E8238-D4B9-4909-B444-CA8FC964EF5C}" dt="2021-09-09T07:10:39.019" v="6546" actId="478"/>
          <ac:cxnSpMkLst>
            <pc:docMk/>
            <pc:sldMk cId="3255236555" sldId="447"/>
            <ac:cxnSpMk id="27" creationId="{3A6489F6-1540-44FC-832F-969504FED13E}"/>
          </ac:cxnSpMkLst>
        </pc:cxnChg>
        <pc:cxnChg chg="del">
          <ac:chgData name="Matthew Bowes (PBO)" userId="7acc3f3c-04fd-4842-89f7-aa7e57859666" providerId="ADAL" clId="{3E5E8238-D4B9-4909-B444-CA8FC964EF5C}" dt="2021-09-09T07:10:41.422" v="6548" actId="478"/>
          <ac:cxnSpMkLst>
            <pc:docMk/>
            <pc:sldMk cId="3255236555" sldId="447"/>
            <ac:cxnSpMk id="28" creationId="{8B00CE23-F758-488B-BE23-29977F522D3D}"/>
          </ac:cxnSpMkLst>
        </pc:cxnChg>
        <pc:cxnChg chg="del">
          <ac:chgData name="Matthew Bowes (PBO)" userId="7acc3f3c-04fd-4842-89f7-aa7e57859666" providerId="ADAL" clId="{3E5E8238-D4B9-4909-B444-CA8FC964EF5C}" dt="2021-09-09T07:10:36.713" v="6544" actId="478"/>
          <ac:cxnSpMkLst>
            <pc:docMk/>
            <pc:sldMk cId="3255236555" sldId="447"/>
            <ac:cxnSpMk id="29" creationId="{ADB1687E-520C-427C-8B2B-002A0E4B5F56}"/>
          </ac:cxnSpMkLst>
        </pc:cxnChg>
        <pc:cxnChg chg="del">
          <ac:chgData name="Matthew Bowes (PBO)" userId="7acc3f3c-04fd-4842-89f7-aa7e57859666" providerId="ADAL" clId="{3E5E8238-D4B9-4909-B444-CA8FC964EF5C}" dt="2021-09-09T07:10:37.971" v="6545" actId="478"/>
          <ac:cxnSpMkLst>
            <pc:docMk/>
            <pc:sldMk cId="3255236555" sldId="447"/>
            <ac:cxnSpMk id="30" creationId="{6489A96A-C9DD-4CD4-99DD-3FB510D3E2A9}"/>
          </ac:cxnSpMkLst>
        </pc:cxnChg>
        <pc:cxnChg chg="del">
          <ac:chgData name="Matthew Bowes (PBO)" userId="7acc3f3c-04fd-4842-89f7-aa7e57859666" providerId="ADAL" clId="{3E5E8238-D4B9-4909-B444-CA8FC964EF5C}" dt="2021-09-09T07:10:47.147" v="6551" actId="478"/>
          <ac:cxnSpMkLst>
            <pc:docMk/>
            <pc:sldMk cId="3255236555" sldId="447"/>
            <ac:cxnSpMk id="31" creationId="{868FEED2-3130-4956-AEFB-3A3A7870536A}"/>
          </ac:cxnSpMkLst>
        </pc:cxnChg>
      </pc:sldChg>
      <pc:sldChg chg="add del">
        <pc:chgData name="Matthew Bowes (PBO)" userId="7acc3f3c-04fd-4842-89f7-aa7e57859666" providerId="ADAL" clId="{3E5E8238-D4B9-4909-B444-CA8FC964EF5C}" dt="2021-09-09T07:09:16.158" v="6528" actId="47"/>
        <pc:sldMkLst>
          <pc:docMk/>
          <pc:sldMk cId="727986094" sldId="448"/>
        </pc:sldMkLst>
      </pc:sldChg>
      <pc:sldChg chg="delSp modSp add mod modTransition">
        <pc:chgData name="Matthew Bowes (PBO)" userId="7acc3f3c-04fd-4842-89f7-aa7e57859666" providerId="ADAL" clId="{3E5E8238-D4B9-4909-B444-CA8FC964EF5C}" dt="2021-09-12T22:55:52.535" v="8259" actId="478"/>
        <pc:sldMkLst>
          <pc:docMk/>
          <pc:sldMk cId="3520709032" sldId="448"/>
        </pc:sldMkLst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2" creationId="{8F947DC7-0DAC-43DA-A56C-D263B5046622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8" creationId="{F0A0336A-733B-432C-965C-4046E5C8EC12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14" creationId="{856C3467-0669-4087-90E9-2A6D8848B653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16" creationId="{73A67FF2-F6FE-4F6F-AEE6-6C3D71DE8120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26" creationId="{7320F0D1-012F-45E7-8E07-1DEB4E163151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27" creationId="{5C4870CD-9E6D-4DE0-9BA6-82E2375BBA63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28" creationId="{BFB381BF-0EDB-49FB-873B-5F92EB5A88EE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32" creationId="{B8210504-3C59-4814-9D02-F83D09C16B47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33" creationId="{0AE77EA9-7FA1-4B92-9BCC-8EBBAB0D544B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34" creationId="{F5EF6998-2A7F-455E-B438-DB63FE12BF45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37" creationId="{D786F623-697B-4390-8F69-27E6A466F055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38" creationId="{EDC08F94-36C8-4ED5-892E-47553F8915DE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45" creationId="{BDE3D086-D470-41E3-98F0-18FD040FAF22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46" creationId="{C9B27BFD-5E1F-47C9-8C1D-911D89E4D25A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47" creationId="{1E1B0563-D16E-4208-A6FB-CF2B948D22EF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48" creationId="{C2BB648A-44D5-463E-A151-618527336631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49" creationId="{6C2BFC4D-6B6A-47CB-AF8B-94BB1D2BB8E8}"/>
          </ac:spMkLst>
        </pc:spChg>
        <pc:spChg chg="mod">
          <ac:chgData name="Matthew Bowes (PBO)" userId="7acc3f3c-04fd-4842-89f7-aa7e57859666" providerId="ADAL" clId="{3E5E8238-D4B9-4909-B444-CA8FC964EF5C}" dt="2021-09-09T07:19:05.912" v="6774" actId="20577"/>
          <ac:spMkLst>
            <pc:docMk/>
            <pc:sldMk cId="3520709032" sldId="448"/>
            <ac:spMk id="50" creationId="{68EA893F-EAF1-4280-A7F2-3CB9834CB76A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51" creationId="{CFEBD83D-0BD2-4509-9A2E-D6A1E0975C8F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52" creationId="{6926F799-0EC7-41E0-B163-857405191307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53" creationId="{D841A7E9-E349-4C81-BBF8-1483FC770779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54" creationId="{F5A25410-4679-4362-9DCF-A632E88DDBFE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55" creationId="{57C84738-E010-4E32-9645-8612481EEC4A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56" creationId="{BEA2574E-9129-4723-953C-B080B293CEB1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57" creationId="{EEDE821C-EA07-46CF-8E6F-51BF6001B0B8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59" creationId="{02F453E2-129C-471D-9ADF-0F95D401C44E}"/>
          </ac:spMkLst>
        </pc:spChg>
        <pc:spChg chg="mod">
          <ac:chgData name="Matthew Bowes (PBO)" userId="7acc3f3c-04fd-4842-89f7-aa7e57859666" providerId="ADAL" clId="{3E5E8238-D4B9-4909-B444-CA8FC964EF5C}" dt="2021-09-12T22:55:49.572" v="8258" actId="1035"/>
          <ac:spMkLst>
            <pc:docMk/>
            <pc:sldMk cId="3520709032" sldId="448"/>
            <ac:spMk id="64" creationId="{B5318681-B078-4E47-BB81-39D0A18603F2}"/>
          </ac:spMkLst>
        </pc:spChg>
        <pc:graphicFrameChg chg="mod">
          <ac:chgData name="Matthew Bowes (PBO)" userId="7acc3f3c-04fd-4842-89f7-aa7e57859666" providerId="ADAL" clId="{3E5E8238-D4B9-4909-B444-CA8FC964EF5C}" dt="2021-09-12T22:55:49.572" v="8258" actId="1035"/>
          <ac:graphicFrameMkLst>
            <pc:docMk/>
            <pc:sldMk cId="3520709032" sldId="448"/>
            <ac:graphicFrameMk id="36" creationId="{00000000-0008-0000-0600-000006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5:49.572" v="8258" actId="1035"/>
          <ac:graphicFrameMkLst>
            <pc:docMk/>
            <pc:sldMk cId="3520709032" sldId="448"/>
            <ac:graphicFrameMk id="41" creationId="{00000000-0008-0000-0600-000008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5:49.572" v="8258" actId="1035"/>
          <ac:graphicFrameMkLst>
            <pc:docMk/>
            <pc:sldMk cId="3520709032" sldId="448"/>
            <ac:graphicFrameMk id="42" creationId="{00000000-0008-0000-0600-000009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5:49.572" v="8258" actId="1035"/>
          <ac:graphicFrameMkLst>
            <pc:docMk/>
            <pc:sldMk cId="3520709032" sldId="448"/>
            <ac:graphicFrameMk id="61" creationId="{00000000-0008-0000-0600-00000A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5:49.572" v="8258" actId="1035"/>
          <ac:graphicFrameMkLst>
            <pc:docMk/>
            <pc:sldMk cId="3520709032" sldId="448"/>
            <ac:graphicFrameMk id="62" creationId="{00000000-0008-0000-0600-00000B000000}"/>
          </ac:graphicFrameMkLst>
        </pc:graphicFrameChg>
        <pc:graphicFrameChg chg="mod">
          <ac:chgData name="Matthew Bowes (PBO)" userId="7acc3f3c-04fd-4842-89f7-aa7e57859666" providerId="ADAL" clId="{3E5E8238-D4B9-4909-B444-CA8FC964EF5C}" dt="2021-09-12T22:55:49.572" v="8258" actId="1035"/>
          <ac:graphicFrameMkLst>
            <pc:docMk/>
            <pc:sldMk cId="3520709032" sldId="448"/>
            <ac:graphicFrameMk id="63" creationId="{00000000-0008-0000-0600-000007000000}"/>
          </ac:graphicFrameMkLst>
        </pc:graphicFrameChg>
        <pc:picChg chg="del">
          <ac:chgData name="Matthew Bowes (PBO)" userId="7acc3f3c-04fd-4842-89f7-aa7e57859666" providerId="ADAL" clId="{3E5E8238-D4B9-4909-B444-CA8FC964EF5C}" dt="2021-09-12T22:55:52.535" v="8259" actId="478"/>
          <ac:picMkLst>
            <pc:docMk/>
            <pc:sldMk cId="3520709032" sldId="448"/>
            <ac:picMk id="22" creationId="{58EBE6F7-A259-4F81-AEF3-E71E1EEA42F3}"/>
          </ac:picMkLst>
        </pc:picChg>
        <pc:cxnChg chg="mod">
          <ac:chgData name="Matthew Bowes (PBO)" userId="7acc3f3c-04fd-4842-89f7-aa7e57859666" providerId="ADAL" clId="{3E5E8238-D4B9-4909-B444-CA8FC964EF5C}" dt="2021-09-12T22:55:49.572" v="8258" actId="1035"/>
          <ac:cxnSpMkLst>
            <pc:docMk/>
            <pc:sldMk cId="3520709032" sldId="448"/>
            <ac:cxnSpMk id="65" creationId="{4325D0A8-CB0A-448A-8928-126A2CC502B8}"/>
          </ac:cxnSpMkLst>
        </pc:cxnChg>
      </pc:sldChg>
      <pc:sldChg chg="addSp modSp new add del mod modAnim">
        <pc:chgData name="Matthew Bowes (PBO)" userId="7acc3f3c-04fd-4842-89f7-aa7e57859666" providerId="ADAL" clId="{3E5E8238-D4B9-4909-B444-CA8FC964EF5C}" dt="2021-09-09T07:31:24.168" v="7054" actId="47"/>
        <pc:sldMkLst>
          <pc:docMk/>
          <pc:sldMk cId="2579118605" sldId="449"/>
        </pc:sldMkLst>
        <pc:spChg chg="mod">
          <ac:chgData name="Matthew Bowes (PBO)" userId="7acc3f3c-04fd-4842-89f7-aa7e57859666" providerId="ADAL" clId="{3E5E8238-D4B9-4909-B444-CA8FC964EF5C}" dt="2021-09-09T07:25:23.567" v="6862" actId="20577"/>
          <ac:spMkLst>
            <pc:docMk/>
            <pc:sldMk cId="2579118605" sldId="449"/>
            <ac:spMk id="2" creationId="{84327E69-D434-4C67-B040-0A66532A1380}"/>
          </ac:spMkLst>
        </pc:spChg>
        <pc:spChg chg="add mod">
          <ac:chgData name="Matthew Bowes (PBO)" userId="7acc3f3c-04fd-4842-89f7-aa7e57859666" providerId="ADAL" clId="{3E5E8238-D4B9-4909-B444-CA8FC964EF5C}" dt="2021-09-09T07:29:04.892" v="7001" actId="14100"/>
          <ac:spMkLst>
            <pc:docMk/>
            <pc:sldMk cId="2579118605" sldId="449"/>
            <ac:spMk id="3" creationId="{E3A39A3E-360E-42FD-AE6D-2F3FEF56365A}"/>
          </ac:spMkLst>
        </pc:spChg>
      </pc:sldChg>
      <pc:sldChg chg="modSp new del mod">
        <pc:chgData name="Matthew Bowes (PBO)" userId="7acc3f3c-04fd-4842-89f7-aa7e57859666" providerId="ADAL" clId="{3E5E8238-D4B9-4909-B444-CA8FC964EF5C}" dt="2021-09-09T07:24:51.649" v="6797" actId="2696"/>
        <pc:sldMkLst>
          <pc:docMk/>
          <pc:sldMk cId="2668358243" sldId="449"/>
        </pc:sldMkLst>
        <pc:spChg chg="mod">
          <ac:chgData name="Matthew Bowes (PBO)" userId="7acc3f3c-04fd-4842-89f7-aa7e57859666" providerId="ADAL" clId="{3E5E8238-D4B9-4909-B444-CA8FC964EF5C}" dt="2021-09-09T07:24:49.078" v="6796" actId="20577"/>
          <ac:spMkLst>
            <pc:docMk/>
            <pc:sldMk cId="2668358243" sldId="449"/>
            <ac:spMk id="2" creationId="{3D575E46-A5A3-497B-860C-B109C30F6BF6}"/>
          </ac:spMkLst>
        </pc:spChg>
      </pc:sldChg>
      <pc:sldChg chg="new del">
        <pc:chgData name="Matthew Bowes (PBO)" userId="7acc3f3c-04fd-4842-89f7-aa7e57859666" providerId="ADAL" clId="{3E5E8238-D4B9-4909-B444-CA8FC964EF5C}" dt="2021-09-09T07:24:35.202" v="6776" actId="47"/>
        <pc:sldMkLst>
          <pc:docMk/>
          <pc:sldMk cId="3566560593" sldId="449"/>
        </pc:sldMkLst>
      </pc:sldChg>
      <pc:sldChg chg="addSp delSp modSp add del mod modTransition modAnim">
        <pc:chgData name="Matthew Bowes (PBO)" userId="7acc3f3c-04fd-4842-89f7-aa7e57859666" providerId="ADAL" clId="{3E5E8238-D4B9-4909-B444-CA8FC964EF5C}" dt="2021-09-13T07:18:31.233" v="8933" actId="47"/>
        <pc:sldMkLst>
          <pc:docMk/>
          <pc:sldMk cId="3367683314" sldId="450"/>
        </pc:sldMkLst>
        <pc:spChg chg="mod">
          <ac:chgData name="Matthew Bowes (PBO)" userId="7acc3f3c-04fd-4842-89f7-aa7e57859666" providerId="ADAL" clId="{3E5E8238-D4B9-4909-B444-CA8FC964EF5C}" dt="2021-09-13T07:17:26.440" v="8932" actId="207"/>
          <ac:spMkLst>
            <pc:docMk/>
            <pc:sldMk cId="3367683314" sldId="450"/>
            <ac:spMk id="2" creationId="{8696F329-4449-4C9B-A94A-D030FFC4E4B9}"/>
          </ac:spMkLst>
        </pc:spChg>
        <pc:spChg chg="mod">
          <ac:chgData name="Matthew Bowes (PBO)" userId="7acc3f3c-04fd-4842-89f7-aa7e57859666" providerId="ADAL" clId="{3E5E8238-D4B9-4909-B444-CA8FC964EF5C}" dt="2021-09-09T07:31:16.003" v="7053" actId="20577"/>
          <ac:spMkLst>
            <pc:docMk/>
            <pc:sldMk cId="3367683314" sldId="450"/>
            <ac:spMk id="10" creationId="{00000000-0000-0000-0000-000000000000}"/>
          </ac:spMkLst>
        </pc:spChg>
        <pc:spChg chg="del">
          <ac:chgData name="Matthew Bowes (PBO)" userId="7acc3f3c-04fd-4842-89f7-aa7e57859666" providerId="ADAL" clId="{3E5E8238-D4B9-4909-B444-CA8FC964EF5C}" dt="2021-09-09T07:28:56.053" v="6997" actId="478"/>
          <ac:spMkLst>
            <pc:docMk/>
            <pc:sldMk cId="3367683314" sldId="450"/>
            <ac:spMk id="16" creationId="{001F2C18-0F37-441D-A45B-9F003CE3BE3B}"/>
          </ac:spMkLst>
        </pc:spChg>
        <pc:spChg chg="del">
          <ac:chgData name="Matthew Bowes (PBO)" userId="7acc3f3c-04fd-4842-89f7-aa7e57859666" providerId="ADAL" clId="{3E5E8238-D4B9-4909-B444-CA8FC964EF5C}" dt="2021-09-09T07:28:52.263" v="6995" actId="478"/>
          <ac:spMkLst>
            <pc:docMk/>
            <pc:sldMk cId="3367683314" sldId="450"/>
            <ac:spMk id="17" creationId="{BFAB5C2A-A7A0-42A7-9946-F695572C4110}"/>
          </ac:spMkLst>
        </pc:spChg>
        <pc:spChg chg="del">
          <ac:chgData name="Matthew Bowes (PBO)" userId="7acc3f3c-04fd-4842-89f7-aa7e57859666" providerId="ADAL" clId="{3E5E8238-D4B9-4909-B444-CA8FC964EF5C}" dt="2021-09-09T07:28:53.994" v="6996" actId="478"/>
          <ac:spMkLst>
            <pc:docMk/>
            <pc:sldMk cId="3367683314" sldId="450"/>
            <ac:spMk id="18" creationId="{AF2CA013-89A5-4D67-99DD-A5597AB27B6C}"/>
          </ac:spMkLst>
        </pc:spChg>
        <pc:spChg chg="add del mod">
          <ac:chgData name="Matthew Bowes (PBO)" userId="7acc3f3c-04fd-4842-89f7-aa7e57859666" providerId="ADAL" clId="{3E5E8238-D4B9-4909-B444-CA8FC964EF5C}" dt="2021-09-09T07:28:50.411" v="6994" actId="478"/>
          <ac:spMkLst>
            <pc:docMk/>
            <pc:sldMk cId="3367683314" sldId="450"/>
            <ac:spMk id="19" creationId="{34BB0679-AB1C-4306-A200-7B835EE7591D}"/>
          </ac:spMkLst>
        </pc:spChg>
        <pc:spChg chg="add del">
          <ac:chgData name="Matthew Bowes (PBO)" userId="7acc3f3c-04fd-4842-89f7-aa7e57859666" providerId="ADAL" clId="{3E5E8238-D4B9-4909-B444-CA8FC964EF5C}" dt="2021-09-09T07:29:00" v="7000" actId="22"/>
          <ac:spMkLst>
            <pc:docMk/>
            <pc:sldMk cId="3367683314" sldId="450"/>
            <ac:spMk id="21" creationId="{68E512E2-61D5-4259-93EC-3DAA749D906C}"/>
          </ac:spMkLst>
        </pc:spChg>
        <pc:spChg chg="add mod">
          <ac:chgData name="Matthew Bowes (PBO)" userId="7acc3f3c-04fd-4842-89f7-aa7e57859666" providerId="ADAL" clId="{3E5E8238-D4B9-4909-B444-CA8FC964EF5C}" dt="2021-09-09T07:30:56.598" v="7034" actId="20577"/>
          <ac:spMkLst>
            <pc:docMk/>
            <pc:sldMk cId="3367683314" sldId="450"/>
            <ac:spMk id="22" creationId="{4310F021-BEBA-4A22-919C-69DC49AAFEDD}"/>
          </ac:spMkLst>
        </pc:spChg>
        <pc:cxnChg chg="del">
          <ac:chgData name="Matthew Bowes (PBO)" userId="7acc3f3c-04fd-4842-89f7-aa7e57859666" providerId="ADAL" clId="{3E5E8238-D4B9-4909-B444-CA8FC964EF5C}" dt="2021-09-09T07:28:57.460" v="6998" actId="478"/>
          <ac:cxnSpMkLst>
            <pc:docMk/>
            <pc:sldMk cId="3367683314" sldId="450"/>
            <ac:cxnSpMk id="15" creationId="{589599F1-6768-4309-8DE0-B95144FFD217}"/>
          </ac:cxnSpMkLst>
        </pc:cxnChg>
      </pc:sldChg>
      <pc:sldChg chg="addSp delSp modSp add mod modTransition modAnim">
        <pc:chgData name="Matthew Bowes (PBO)" userId="7acc3f3c-04fd-4842-89f7-aa7e57859666" providerId="ADAL" clId="{3E5E8238-D4B9-4909-B444-CA8FC964EF5C}" dt="2021-09-10T00:57:31.922" v="7824" actId="207"/>
        <pc:sldMkLst>
          <pc:docMk/>
          <pc:sldMk cId="4020685270" sldId="451"/>
        </pc:sldMkLst>
        <pc:spChg chg="mod">
          <ac:chgData name="Matthew Bowes (PBO)" userId="7acc3f3c-04fd-4842-89f7-aa7e57859666" providerId="ADAL" clId="{3E5E8238-D4B9-4909-B444-CA8FC964EF5C}" dt="2021-09-09T23:28:20.382" v="7580" actId="20577"/>
          <ac:spMkLst>
            <pc:docMk/>
            <pc:sldMk cId="4020685270" sldId="451"/>
            <ac:spMk id="3" creationId="{7050A0D1-10DF-4526-A3AC-C4E7C2DDC80F}"/>
          </ac:spMkLst>
        </pc:spChg>
        <pc:spChg chg="add mod ord">
          <ac:chgData name="Matthew Bowes (PBO)" userId="7acc3f3c-04fd-4842-89f7-aa7e57859666" providerId="ADAL" clId="{3E5E8238-D4B9-4909-B444-CA8FC964EF5C}" dt="2021-09-09T23:59:20.293" v="7817" actId="170"/>
          <ac:spMkLst>
            <pc:docMk/>
            <pc:sldMk cId="4020685270" sldId="451"/>
            <ac:spMk id="4" creationId="{7D7A2F4D-6D4D-4B07-8306-AB546C566678}"/>
          </ac:spMkLst>
        </pc:spChg>
        <pc:spChg chg="del">
          <ac:chgData name="Matthew Bowes (PBO)" userId="7acc3f3c-04fd-4842-89f7-aa7e57859666" providerId="ADAL" clId="{3E5E8238-D4B9-4909-B444-CA8FC964EF5C}" dt="2021-09-10T00:05:35.106" v="7818" actId="478"/>
          <ac:spMkLst>
            <pc:docMk/>
            <pc:sldMk cId="4020685270" sldId="451"/>
            <ac:spMk id="6" creationId="{E4372EE2-60E0-4441-A05F-669E69AF959C}"/>
          </ac:spMkLst>
        </pc:spChg>
        <pc:spChg chg="add mod">
          <ac:chgData name="Matthew Bowes (PBO)" userId="7acc3f3c-04fd-4842-89f7-aa7e57859666" providerId="ADAL" clId="{3E5E8238-D4B9-4909-B444-CA8FC964EF5C}" dt="2021-09-09T23:52:37.849" v="7767" actId="14100"/>
          <ac:spMkLst>
            <pc:docMk/>
            <pc:sldMk cId="4020685270" sldId="451"/>
            <ac:spMk id="7" creationId="{06195C20-562C-4E24-95EF-8C07B470FCD7}"/>
          </ac:spMkLst>
        </pc:spChg>
        <pc:graphicFrameChg chg="del mod">
          <ac:chgData name="Matthew Bowes (PBO)" userId="7acc3f3c-04fd-4842-89f7-aa7e57859666" providerId="ADAL" clId="{3E5E8238-D4B9-4909-B444-CA8FC964EF5C}" dt="2021-09-09T23:30:25.033" v="7590" actId="478"/>
          <ac:graphicFrameMkLst>
            <pc:docMk/>
            <pc:sldMk cId="4020685270" sldId="451"/>
            <ac:graphicFrameMk id="2" creationId="{164E50E3-183D-46ED-8333-059467A93633}"/>
          </ac:graphicFrameMkLst>
        </pc:graphicFrameChg>
        <pc:graphicFrameChg chg="add del mod">
          <ac:chgData name="Matthew Bowes (PBO)" userId="7acc3f3c-04fd-4842-89f7-aa7e57859666" providerId="ADAL" clId="{3E5E8238-D4B9-4909-B444-CA8FC964EF5C}" dt="2021-09-09T23:45:06.978" v="7640"/>
          <ac:graphicFrameMkLst>
            <pc:docMk/>
            <pc:sldMk cId="4020685270" sldId="451"/>
            <ac:graphicFrameMk id="5" creationId="{761B640B-09BD-4565-BC74-9EC246947BF4}"/>
          </ac:graphicFrameMkLst>
        </pc:graphicFrameChg>
        <pc:graphicFrameChg chg="add mod ord modGraphic">
          <ac:chgData name="Matthew Bowes (PBO)" userId="7acc3f3c-04fd-4842-89f7-aa7e57859666" providerId="ADAL" clId="{3E5E8238-D4B9-4909-B444-CA8FC964EF5C}" dt="2021-09-10T00:57:31.922" v="7824" actId="207"/>
          <ac:graphicFrameMkLst>
            <pc:docMk/>
            <pc:sldMk cId="4020685270" sldId="451"/>
            <ac:graphicFrameMk id="8" creationId="{6B72055C-4346-482B-AFC5-E7423CFA07F5}"/>
          </ac:graphicFrameMkLst>
        </pc:graphicFrameChg>
      </pc:sldChg>
      <pc:sldChg chg="modSp add mod">
        <pc:chgData name="Matthew Bowes (PBO)" userId="7acc3f3c-04fd-4842-89f7-aa7e57859666" providerId="ADAL" clId="{3E5E8238-D4B9-4909-B444-CA8FC964EF5C}" dt="2021-09-10T00:07:14.780" v="7822" actId="207"/>
        <pc:sldMkLst>
          <pc:docMk/>
          <pc:sldMk cId="3033393702" sldId="452"/>
        </pc:sldMkLst>
        <pc:spChg chg="mod">
          <ac:chgData name="Matthew Bowes (PBO)" userId="7acc3f3c-04fd-4842-89f7-aa7e57859666" providerId="ADAL" clId="{3E5E8238-D4B9-4909-B444-CA8FC964EF5C}" dt="2021-09-09T23:52:25.708" v="7765"/>
          <ac:spMkLst>
            <pc:docMk/>
            <pc:sldMk cId="3033393702" sldId="452"/>
            <ac:spMk id="3" creationId="{7050A0D1-10DF-4526-A3AC-C4E7C2DDC80F}"/>
          </ac:spMkLst>
        </pc:spChg>
        <pc:graphicFrameChg chg="modGraphic">
          <ac:chgData name="Matthew Bowes (PBO)" userId="7acc3f3c-04fd-4842-89f7-aa7e57859666" providerId="ADAL" clId="{3E5E8238-D4B9-4909-B444-CA8FC964EF5C}" dt="2021-09-10T00:07:14.780" v="7822" actId="207"/>
          <ac:graphicFrameMkLst>
            <pc:docMk/>
            <pc:sldMk cId="3033393702" sldId="452"/>
            <ac:graphicFrameMk id="8" creationId="{6B72055C-4346-482B-AFC5-E7423CFA07F5}"/>
          </ac:graphicFrameMkLst>
        </pc:graphicFrameChg>
      </pc:sldChg>
      <pc:sldChg chg="modAnim">
        <pc:chgData name="Matthew Bowes (PBO)" userId="7acc3f3c-04fd-4842-89f7-aa7e57859666" providerId="ADAL" clId="{3E5E8238-D4B9-4909-B444-CA8FC964EF5C}" dt="2021-09-12T23:08:32.906" v="8357"/>
        <pc:sldMkLst>
          <pc:docMk/>
          <pc:sldMk cId="1753422134" sldId="455"/>
        </pc:sldMkLst>
      </pc:sldChg>
      <pc:sldChg chg="addSp delSp modSp mod modTransition">
        <pc:chgData name="Matthew Bowes (PBO)" userId="7acc3f3c-04fd-4842-89f7-aa7e57859666" providerId="ADAL" clId="{3E5E8238-D4B9-4909-B444-CA8FC964EF5C}" dt="2021-09-12T23:03:03.246" v="8328" actId="171"/>
        <pc:sldMkLst>
          <pc:docMk/>
          <pc:sldMk cId="345516788" sldId="458"/>
        </pc:sldMkLst>
        <pc:spChg chg="ord">
          <ac:chgData name="Matthew Bowes (PBO)" userId="7acc3f3c-04fd-4842-89f7-aa7e57859666" providerId="ADAL" clId="{3E5E8238-D4B9-4909-B444-CA8FC964EF5C}" dt="2021-09-12T23:02:53.063" v="8324" actId="170"/>
          <ac:spMkLst>
            <pc:docMk/>
            <pc:sldMk cId="345516788" sldId="458"/>
            <ac:spMk id="13" creationId="{69B0E6B3-7E89-4896-BB6A-E79417688B8A}"/>
          </ac:spMkLst>
        </pc:spChg>
        <pc:spChg chg="ord">
          <ac:chgData name="Matthew Bowes (PBO)" userId="7acc3f3c-04fd-4842-89f7-aa7e57859666" providerId="ADAL" clId="{3E5E8238-D4B9-4909-B444-CA8FC964EF5C}" dt="2021-09-12T23:02:53.063" v="8324" actId="170"/>
          <ac:spMkLst>
            <pc:docMk/>
            <pc:sldMk cId="345516788" sldId="458"/>
            <ac:spMk id="17" creationId="{35C5E2C8-D79E-423C-A04D-25A7DD371AB7}"/>
          </ac:spMkLst>
        </pc:spChg>
        <pc:spChg chg="add del mod">
          <ac:chgData name="Matthew Bowes (PBO)" userId="7acc3f3c-04fd-4842-89f7-aa7e57859666" providerId="ADAL" clId="{3E5E8238-D4B9-4909-B444-CA8FC964EF5C}" dt="2021-09-12T23:02:44.856" v="8317"/>
          <ac:spMkLst>
            <pc:docMk/>
            <pc:sldMk cId="345516788" sldId="458"/>
            <ac:spMk id="25" creationId="{476E586B-24F4-4AE4-A316-633094E8382F}"/>
          </ac:spMkLst>
        </pc:spChg>
        <pc:spChg chg="add mod ord">
          <ac:chgData name="Matthew Bowes (PBO)" userId="7acc3f3c-04fd-4842-89f7-aa7e57859666" providerId="ADAL" clId="{3E5E8238-D4B9-4909-B444-CA8FC964EF5C}" dt="2021-09-12T23:03:03.246" v="8328" actId="171"/>
          <ac:spMkLst>
            <pc:docMk/>
            <pc:sldMk cId="345516788" sldId="458"/>
            <ac:spMk id="26" creationId="{8CAC563C-AAD7-48DB-9A4B-061D3829E12E}"/>
          </ac:spMkLst>
        </pc:spChg>
      </pc:sldChg>
      <pc:sldChg chg="addSp delSp modSp mod modTransition">
        <pc:chgData name="Matthew Bowes (PBO)" userId="7acc3f3c-04fd-4842-89f7-aa7e57859666" providerId="ADAL" clId="{3E5E8238-D4B9-4909-B444-CA8FC964EF5C}" dt="2021-09-12T23:02:14.760" v="8311" actId="207"/>
        <pc:sldMkLst>
          <pc:docMk/>
          <pc:sldMk cId="3855223200" sldId="459"/>
        </pc:sldMkLst>
        <pc:spChg chg="ord">
          <ac:chgData name="Matthew Bowes (PBO)" userId="7acc3f3c-04fd-4842-89f7-aa7e57859666" providerId="ADAL" clId="{3E5E8238-D4B9-4909-B444-CA8FC964EF5C}" dt="2021-09-12T23:00:47.290" v="8302" actId="170"/>
          <ac:spMkLst>
            <pc:docMk/>
            <pc:sldMk cId="3855223200" sldId="459"/>
            <ac:spMk id="15" creationId="{8C4F5013-8758-4E58-96FF-B626501F4438}"/>
          </ac:spMkLst>
        </pc:spChg>
        <pc:spChg chg="ord">
          <ac:chgData name="Matthew Bowes (PBO)" userId="7acc3f3c-04fd-4842-89f7-aa7e57859666" providerId="ADAL" clId="{3E5E8238-D4B9-4909-B444-CA8FC964EF5C}" dt="2021-09-12T23:00:47.290" v="8302" actId="170"/>
          <ac:spMkLst>
            <pc:docMk/>
            <pc:sldMk cId="3855223200" sldId="459"/>
            <ac:spMk id="16" creationId="{FF230EE8-5839-4C0C-BB9A-A2511C3B4B6F}"/>
          </ac:spMkLst>
        </pc:spChg>
        <pc:spChg chg="ord">
          <ac:chgData name="Matthew Bowes (PBO)" userId="7acc3f3c-04fd-4842-89f7-aa7e57859666" providerId="ADAL" clId="{3E5E8238-D4B9-4909-B444-CA8FC964EF5C}" dt="2021-09-12T23:00:47.290" v="8302" actId="170"/>
          <ac:spMkLst>
            <pc:docMk/>
            <pc:sldMk cId="3855223200" sldId="459"/>
            <ac:spMk id="17" creationId="{35C5E2C8-D79E-423C-A04D-25A7DD371AB7}"/>
          </ac:spMkLst>
        </pc:spChg>
        <pc:spChg chg="add mod">
          <ac:chgData name="Matthew Bowes (PBO)" userId="7acc3f3c-04fd-4842-89f7-aa7e57859666" providerId="ADAL" clId="{3E5E8238-D4B9-4909-B444-CA8FC964EF5C}" dt="2021-09-12T23:02:14.760" v="8311" actId="207"/>
          <ac:spMkLst>
            <pc:docMk/>
            <pc:sldMk cId="3855223200" sldId="459"/>
            <ac:spMk id="26" creationId="{AA96084D-5179-4340-BD67-308162B24E50}"/>
          </ac:spMkLst>
        </pc:spChg>
        <pc:spChg chg="add del mod">
          <ac:chgData name="Matthew Bowes (PBO)" userId="7acc3f3c-04fd-4842-89f7-aa7e57859666" providerId="ADAL" clId="{3E5E8238-D4B9-4909-B444-CA8FC964EF5C}" dt="2021-09-12T23:00:28.628" v="8292" actId="478"/>
          <ac:spMkLst>
            <pc:docMk/>
            <pc:sldMk cId="3855223200" sldId="459"/>
            <ac:spMk id="28" creationId="{EEC7DC03-A978-4451-AED5-5AD1392186EE}"/>
          </ac:spMkLst>
        </pc:spChg>
        <pc:spChg chg="add del mod">
          <ac:chgData name="Matthew Bowes (PBO)" userId="7acc3f3c-04fd-4842-89f7-aa7e57859666" providerId="ADAL" clId="{3E5E8238-D4B9-4909-B444-CA8FC964EF5C}" dt="2021-09-12T23:00:37.658" v="8293" actId="478"/>
          <ac:spMkLst>
            <pc:docMk/>
            <pc:sldMk cId="3855223200" sldId="459"/>
            <ac:spMk id="30" creationId="{8F078B43-A1F3-4EE7-B7E2-EDA2A86206FB}"/>
          </ac:spMkLst>
        </pc:spChg>
        <pc:cxnChg chg="ord">
          <ac:chgData name="Matthew Bowes (PBO)" userId="7acc3f3c-04fd-4842-89f7-aa7e57859666" providerId="ADAL" clId="{3E5E8238-D4B9-4909-B444-CA8FC964EF5C}" dt="2021-09-12T23:00:46.027" v="8294" actId="170"/>
          <ac:cxnSpMkLst>
            <pc:docMk/>
            <pc:sldMk cId="3855223200" sldId="459"/>
            <ac:cxnSpMk id="24" creationId="{486C55D1-438C-4B1D-A701-527BCF550011}"/>
          </ac:cxnSpMkLst>
        </pc:cxnChg>
        <pc:cxnChg chg="ord">
          <ac:chgData name="Matthew Bowes (PBO)" userId="7acc3f3c-04fd-4842-89f7-aa7e57859666" providerId="ADAL" clId="{3E5E8238-D4B9-4909-B444-CA8FC964EF5C}" dt="2021-09-12T23:00:46.027" v="8294" actId="170"/>
          <ac:cxnSpMkLst>
            <pc:docMk/>
            <pc:sldMk cId="3855223200" sldId="459"/>
            <ac:cxnSpMk id="25" creationId="{5EAF9929-C8A1-4FAD-BC7F-FAEE82391D0D}"/>
          </ac:cxnSpMkLst>
        </pc:cxnChg>
      </pc:sldChg>
      <pc:sldChg chg="addSp delSp modSp mod">
        <pc:chgData name="Matthew Bowes (PBO)" userId="7acc3f3c-04fd-4842-89f7-aa7e57859666" providerId="ADAL" clId="{3E5E8238-D4B9-4909-B444-CA8FC964EF5C}" dt="2021-09-12T23:17:36.814" v="8613" actId="1036"/>
        <pc:sldMkLst>
          <pc:docMk/>
          <pc:sldMk cId="3832392055" sldId="460"/>
        </pc:sldMkLst>
        <pc:spChg chg="del">
          <ac:chgData name="Matthew Bowes (PBO)" userId="7acc3f3c-04fd-4842-89f7-aa7e57859666" providerId="ADAL" clId="{3E5E8238-D4B9-4909-B444-CA8FC964EF5C}" dt="2021-09-12T23:15:33.851" v="8552" actId="478"/>
          <ac:spMkLst>
            <pc:docMk/>
            <pc:sldMk cId="3832392055" sldId="460"/>
            <ac:spMk id="26" creationId="{B9E3972F-2337-41CA-A407-6E2C1AADCD4C}"/>
          </ac:spMkLst>
        </pc:spChg>
        <pc:spChg chg="add mod">
          <ac:chgData name="Matthew Bowes (PBO)" userId="7acc3f3c-04fd-4842-89f7-aa7e57859666" providerId="ADAL" clId="{3E5E8238-D4B9-4909-B444-CA8FC964EF5C}" dt="2021-09-12T23:15:34.527" v="8553"/>
          <ac:spMkLst>
            <pc:docMk/>
            <pc:sldMk cId="3832392055" sldId="460"/>
            <ac:spMk id="28" creationId="{9E2A7D81-4CF7-46FD-BFCE-9C2D19329FA9}"/>
          </ac:spMkLst>
        </pc:spChg>
        <pc:spChg chg="add mod">
          <ac:chgData name="Matthew Bowes (PBO)" userId="7acc3f3c-04fd-4842-89f7-aa7e57859666" providerId="ADAL" clId="{3E5E8238-D4B9-4909-B444-CA8FC964EF5C}" dt="2021-09-12T23:17:36.814" v="8613" actId="1036"/>
          <ac:spMkLst>
            <pc:docMk/>
            <pc:sldMk cId="3832392055" sldId="460"/>
            <ac:spMk id="30" creationId="{255814EB-70C0-4C0B-8725-A195C113B287}"/>
          </ac:spMkLst>
        </pc:spChg>
        <pc:spChg chg="add mod">
          <ac:chgData name="Matthew Bowes (PBO)" userId="7acc3f3c-04fd-4842-89f7-aa7e57859666" providerId="ADAL" clId="{3E5E8238-D4B9-4909-B444-CA8FC964EF5C}" dt="2021-09-12T23:16:17.655" v="8588" actId="120"/>
          <ac:spMkLst>
            <pc:docMk/>
            <pc:sldMk cId="3832392055" sldId="460"/>
            <ac:spMk id="31" creationId="{D53C1CAB-12F2-4CA5-B66F-5C72216A26E5}"/>
          </ac:spMkLst>
        </pc:spChg>
        <pc:spChg chg="add mod ord">
          <ac:chgData name="Matthew Bowes (PBO)" userId="7acc3f3c-04fd-4842-89f7-aa7e57859666" providerId="ADAL" clId="{3E5E8238-D4B9-4909-B444-CA8FC964EF5C}" dt="2021-09-12T23:17:22.719" v="8611" actId="167"/>
          <ac:spMkLst>
            <pc:docMk/>
            <pc:sldMk cId="3832392055" sldId="460"/>
            <ac:spMk id="33" creationId="{88077685-619A-438B-8DB6-75BC81E91EF7}"/>
          </ac:spMkLst>
        </pc:spChg>
      </pc:sldChg>
      <pc:sldChg chg="modTransition">
        <pc:chgData name="Matthew Bowes (PBO)" userId="7acc3f3c-04fd-4842-89f7-aa7e57859666" providerId="ADAL" clId="{3E5E8238-D4B9-4909-B444-CA8FC964EF5C}" dt="2021-09-12T23:18:20.202" v="8614"/>
        <pc:sldMkLst>
          <pc:docMk/>
          <pc:sldMk cId="1120066322" sldId="464"/>
        </pc:sldMkLst>
      </pc:sldChg>
      <pc:sldChg chg="addSp delSp modSp mod modTransition modAnim">
        <pc:chgData name="Matthew Bowes (PBO)" userId="7acc3f3c-04fd-4842-89f7-aa7e57859666" providerId="ADAL" clId="{3E5E8238-D4B9-4909-B444-CA8FC964EF5C}" dt="2021-09-12T23:25:48.761" v="8867"/>
        <pc:sldMkLst>
          <pc:docMk/>
          <pc:sldMk cId="4101297025" sldId="465"/>
        </pc:sldMkLst>
        <pc:spChg chg="del">
          <ac:chgData name="Matthew Bowes (PBO)" userId="7acc3f3c-04fd-4842-89f7-aa7e57859666" providerId="ADAL" clId="{3E5E8238-D4B9-4909-B444-CA8FC964EF5C}" dt="2021-09-12T23:22:55.231" v="8644" actId="478"/>
          <ac:spMkLst>
            <pc:docMk/>
            <pc:sldMk cId="4101297025" sldId="465"/>
            <ac:spMk id="7" creationId="{788420BE-E4DE-4BAD-A1B3-B5A888E537B6}"/>
          </ac:spMkLst>
        </pc:spChg>
        <pc:spChg chg="del">
          <ac:chgData name="Matthew Bowes (PBO)" userId="7acc3f3c-04fd-4842-89f7-aa7e57859666" providerId="ADAL" clId="{3E5E8238-D4B9-4909-B444-CA8FC964EF5C}" dt="2021-09-12T23:22:58.634" v="8646" actId="478"/>
          <ac:spMkLst>
            <pc:docMk/>
            <pc:sldMk cId="4101297025" sldId="465"/>
            <ac:spMk id="11" creationId="{71130410-FC0E-4F6B-9971-A60DE1185EE5}"/>
          </ac:spMkLst>
        </pc:spChg>
        <pc:spChg chg="add mod">
          <ac:chgData name="Matthew Bowes (PBO)" userId="7acc3f3c-04fd-4842-89f7-aa7e57859666" providerId="ADAL" clId="{3E5E8238-D4B9-4909-B444-CA8FC964EF5C}" dt="2021-09-12T23:22:59.202" v="8647"/>
          <ac:spMkLst>
            <pc:docMk/>
            <pc:sldMk cId="4101297025" sldId="465"/>
            <ac:spMk id="12" creationId="{B7EBB3B8-D5F7-4358-9350-9F139081A549}"/>
          </ac:spMkLst>
        </pc:spChg>
        <pc:spChg chg="add mod">
          <ac:chgData name="Matthew Bowes (PBO)" userId="7acc3f3c-04fd-4842-89f7-aa7e57859666" providerId="ADAL" clId="{3E5E8238-D4B9-4909-B444-CA8FC964EF5C}" dt="2021-09-12T23:22:59.202" v="8647"/>
          <ac:spMkLst>
            <pc:docMk/>
            <pc:sldMk cId="4101297025" sldId="465"/>
            <ac:spMk id="15" creationId="{780E06D2-7790-4DDB-A8C3-21475FB2B13B}"/>
          </ac:spMkLst>
        </pc:spChg>
        <pc:spChg chg="add mod">
          <ac:chgData name="Matthew Bowes (PBO)" userId="7acc3f3c-04fd-4842-89f7-aa7e57859666" providerId="ADAL" clId="{3E5E8238-D4B9-4909-B444-CA8FC964EF5C}" dt="2021-09-12T23:23:21.504" v="8670" actId="1035"/>
          <ac:spMkLst>
            <pc:docMk/>
            <pc:sldMk cId="4101297025" sldId="465"/>
            <ac:spMk id="16" creationId="{4F9914FA-7E6F-45B6-92C7-42FE0879709C}"/>
          </ac:spMkLst>
        </pc:spChg>
        <pc:spChg chg="add del mod">
          <ac:chgData name="Matthew Bowes (PBO)" userId="7acc3f3c-04fd-4842-89f7-aa7e57859666" providerId="ADAL" clId="{3E5E8238-D4B9-4909-B444-CA8FC964EF5C}" dt="2021-09-12T23:23:44.996" v="8680" actId="478"/>
          <ac:spMkLst>
            <pc:docMk/>
            <pc:sldMk cId="4101297025" sldId="465"/>
            <ac:spMk id="17" creationId="{38363184-5E05-4B76-85C0-8DD6CCF94A77}"/>
          </ac:spMkLst>
        </pc:spChg>
        <pc:spChg chg="add del mod">
          <ac:chgData name="Matthew Bowes (PBO)" userId="7acc3f3c-04fd-4842-89f7-aa7e57859666" providerId="ADAL" clId="{3E5E8238-D4B9-4909-B444-CA8FC964EF5C}" dt="2021-09-12T23:25:02.480" v="8791" actId="478"/>
          <ac:spMkLst>
            <pc:docMk/>
            <pc:sldMk cId="4101297025" sldId="465"/>
            <ac:spMk id="18" creationId="{7AE1AF60-3B74-42D2-B567-D9B4620A2DD1}"/>
          </ac:spMkLst>
        </pc:spChg>
        <pc:spChg chg="add mod">
          <ac:chgData name="Matthew Bowes (PBO)" userId="7acc3f3c-04fd-4842-89f7-aa7e57859666" providerId="ADAL" clId="{3E5E8238-D4B9-4909-B444-CA8FC964EF5C}" dt="2021-09-12T23:25:23.797" v="8829" actId="1076"/>
          <ac:spMkLst>
            <pc:docMk/>
            <pc:sldMk cId="4101297025" sldId="465"/>
            <ac:spMk id="19" creationId="{46B352BD-E2C5-489B-A934-2E3914944C22}"/>
          </ac:spMkLst>
        </pc:spChg>
        <pc:graphicFrameChg chg="add mod">
          <ac:chgData name="Matthew Bowes (PBO)" userId="7acc3f3c-04fd-4842-89f7-aa7e57859666" providerId="ADAL" clId="{3E5E8238-D4B9-4909-B444-CA8FC964EF5C}" dt="2021-09-12T23:22:59.202" v="8647"/>
          <ac:graphicFrameMkLst>
            <pc:docMk/>
            <pc:sldMk cId="4101297025" sldId="465"/>
            <ac:graphicFrameMk id="9" creationId="{91513DAA-ABC3-475B-890B-28DE3708E002}"/>
          </ac:graphicFrameMkLst>
        </pc:graphicFrameChg>
        <pc:graphicFrameChg chg="del">
          <ac:chgData name="Matthew Bowes (PBO)" userId="7acc3f3c-04fd-4842-89f7-aa7e57859666" providerId="ADAL" clId="{3E5E8238-D4B9-4909-B444-CA8FC964EF5C}" dt="2021-09-12T23:22:53.085" v="8643" actId="478"/>
          <ac:graphicFrameMkLst>
            <pc:docMk/>
            <pc:sldMk cId="4101297025" sldId="465"/>
            <ac:graphicFrameMk id="13" creationId="{AB758B6F-65DE-4BA7-9852-4D7245A2FAEA}"/>
          </ac:graphicFrameMkLst>
        </pc:graphicFrameChg>
        <pc:cxnChg chg="del">
          <ac:chgData name="Matthew Bowes (PBO)" userId="7acc3f3c-04fd-4842-89f7-aa7e57859666" providerId="ADAL" clId="{3E5E8238-D4B9-4909-B444-CA8FC964EF5C}" dt="2021-09-12T23:22:56.856" v="8645" actId="478"/>
          <ac:cxnSpMkLst>
            <pc:docMk/>
            <pc:sldMk cId="4101297025" sldId="465"/>
            <ac:cxnSpMk id="3" creationId="{B32CD7F8-803C-4F77-8793-DEA18FA24C22}"/>
          </ac:cxnSpMkLst>
        </pc:cxnChg>
        <pc:cxnChg chg="add mod">
          <ac:chgData name="Matthew Bowes (PBO)" userId="7acc3f3c-04fd-4842-89f7-aa7e57859666" providerId="ADAL" clId="{3E5E8238-D4B9-4909-B444-CA8FC964EF5C}" dt="2021-09-12T23:22:59.202" v="8647"/>
          <ac:cxnSpMkLst>
            <pc:docMk/>
            <pc:sldMk cId="4101297025" sldId="465"/>
            <ac:cxnSpMk id="14" creationId="{FF4FAFEE-D65F-4209-892D-A565267A88F4}"/>
          </ac:cxnSpMkLst>
        </pc:cxnChg>
      </pc:sldChg>
      <pc:sldChg chg="addSp delSp modSp mod">
        <pc:chgData name="Matthew Bowes (PBO)" userId="7acc3f3c-04fd-4842-89f7-aa7e57859666" providerId="ADAL" clId="{3E5E8238-D4B9-4909-B444-CA8FC964EF5C}" dt="2021-09-12T23:13:48.975" v="8550" actId="1037"/>
        <pc:sldMkLst>
          <pc:docMk/>
          <pc:sldMk cId="1850932902" sldId="467"/>
        </pc:sldMkLst>
        <pc:spChg chg="del">
          <ac:chgData name="Matthew Bowes (PBO)" userId="7acc3f3c-04fd-4842-89f7-aa7e57859666" providerId="ADAL" clId="{3E5E8238-D4B9-4909-B444-CA8FC964EF5C}" dt="2021-09-12T23:12:59.491" v="8528" actId="478"/>
          <ac:spMkLst>
            <pc:docMk/>
            <pc:sldMk cId="1850932902" sldId="467"/>
            <ac:spMk id="4" creationId="{2AD293B0-66ED-4CAF-A61B-4F68B606D8DA}"/>
          </ac:spMkLst>
        </pc:spChg>
        <pc:spChg chg="add mod">
          <ac:chgData name="Matthew Bowes (PBO)" userId="7acc3f3c-04fd-4842-89f7-aa7e57859666" providerId="ADAL" clId="{3E5E8238-D4B9-4909-B444-CA8FC964EF5C}" dt="2021-09-12T23:12:31.397" v="8522" actId="1076"/>
          <ac:spMkLst>
            <pc:docMk/>
            <pc:sldMk cId="1850932902" sldId="467"/>
            <ac:spMk id="6" creationId="{E9DCE666-8A5D-4B4E-82F2-5C49AFCD89B6}"/>
          </ac:spMkLst>
        </pc:spChg>
        <pc:spChg chg="mod">
          <ac:chgData name="Matthew Bowes (PBO)" userId="7acc3f3c-04fd-4842-89f7-aa7e57859666" providerId="ADAL" clId="{3E5E8238-D4B9-4909-B444-CA8FC964EF5C}" dt="2021-09-12T23:11:26.105" v="8515" actId="20577"/>
          <ac:spMkLst>
            <pc:docMk/>
            <pc:sldMk cId="1850932902" sldId="467"/>
            <ac:spMk id="10" creationId="{00000000-0000-0000-0000-000000000000}"/>
          </ac:spMkLst>
        </pc:spChg>
        <pc:spChg chg="mod">
          <ac:chgData name="Matthew Bowes (PBO)" userId="7acc3f3c-04fd-4842-89f7-aa7e57859666" providerId="ADAL" clId="{3E5E8238-D4B9-4909-B444-CA8FC964EF5C}" dt="2021-09-12T23:10:14.570" v="8367" actId="20577"/>
          <ac:spMkLst>
            <pc:docMk/>
            <pc:sldMk cId="1850932902" sldId="467"/>
            <ac:spMk id="13" creationId="{95287A25-832E-436D-B3C9-6D14C57B690D}"/>
          </ac:spMkLst>
        </pc:spChg>
        <pc:picChg chg="del">
          <ac:chgData name="Matthew Bowes (PBO)" userId="7acc3f3c-04fd-4842-89f7-aa7e57859666" providerId="ADAL" clId="{3E5E8238-D4B9-4909-B444-CA8FC964EF5C}" dt="2021-09-12T23:12:19.157" v="8516" actId="478"/>
          <ac:picMkLst>
            <pc:docMk/>
            <pc:sldMk cId="1850932902" sldId="467"/>
            <ac:picMk id="3" creationId="{6F5F10E2-4B13-4810-94B3-109EEAEF3950}"/>
          </ac:picMkLst>
        </pc:picChg>
        <pc:picChg chg="add mod ord">
          <ac:chgData name="Matthew Bowes (PBO)" userId="7acc3f3c-04fd-4842-89f7-aa7e57859666" providerId="ADAL" clId="{3E5E8238-D4B9-4909-B444-CA8FC964EF5C}" dt="2021-09-12T23:13:48.975" v="8550" actId="1037"/>
          <ac:picMkLst>
            <pc:docMk/>
            <pc:sldMk cId="1850932902" sldId="467"/>
            <ac:picMk id="5" creationId="{7326986C-C9A2-45EB-8E70-D666AC7184B1}"/>
          </ac:picMkLst>
        </pc:picChg>
      </pc:sldChg>
      <pc:sldChg chg="addSp delSp modSp new mod modAnim">
        <pc:chgData name="Matthew Bowes (PBO)" userId="7acc3f3c-04fd-4842-89f7-aa7e57859666" providerId="ADAL" clId="{3E5E8238-D4B9-4909-B444-CA8FC964EF5C}" dt="2021-09-14T00:47:39.618" v="9080" actId="1037"/>
        <pc:sldMkLst>
          <pc:docMk/>
          <pc:sldMk cId="1907872329" sldId="468"/>
        </pc:sldMkLst>
        <pc:spChg chg="del">
          <ac:chgData name="Matthew Bowes (PBO)" userId="7acc3f3c-04fd-4842-89f7-aa7e57859666" providerId="ADAL" clId="{3E5E8238-D4B9-4909-B444-CA8FC964EF5C}" dt="2021-09-13T07:13:44.998" v="8926" actId="478"/>
          <ac:spMkLst>
            <pc:docMk/>
            <pc:sldMk cId="1907872329" sldId="468"/>
            <ac:spMk id="2" creationId="{204AEF7E-8AF1-4A03-B13A-061A16395442}"/>
          </ac:spMkLst>
        </pc:spChg>
        <pc:spChg chg="add mod">
          <ac:chgData name="Matthew Bowes (PBO)" userId="7acc3f3c-04fd-4842-89f7-aa7e57859666" providerId="ADAL" clId="{3E5E8238-D4B9-4909-B444-CA8FC964EF5C}" dt="2021-09-14T00:47:39.618" v="9080" actId="1037"/>
          <ac:spMkLst>
            <pc:docMk/>
            <pc:sldMk cId="1907872329" sldId="468"/>
            <ac:spMk id="2" creationId="{9D580FF4-1D0B-48DA-8452-911CF0E3E916}"/>
          </ac:spMkLst>
        </pc:spChg>
        <pc:spChg chg="del">
          <ac:chgData name="Matthew Bowes (PBO)" userId="7acc3f3c-04fd-4842-89f7-aa7e57859666" providerId="ADAL" clId="{3E5E8238-D4B9-4909-B444-CA8FC964EF5C}" dt="2021-09-13T07:13:43.033" v="8925" actId="478"/>
          <ac:spMkLst>
            <pc:docMk/>
            <pc:sldMk cId="1907872329" sldId="468"/>
            <ac:spMk id="3" creationId="{0C41F03D-264E-44CC-B54F-0306314F27F7}"/>
          </ac:spMkLst>
        </pc:spChg>
        <pc:spChg chg="mod">
          <ac:chgData name="Matthew Bowes (PBO)" userId="7acc3f3c-04fd-4842-89f7-aa7e57859666" providerId="ADAL" clId="{3E5E8238-D4B9-4909-B444-CA8FC964EF5C}" dt="2021-09-14T00:40:31.385" v="8999" actId="14100"/>
          <ac:spMkLst>
            <pc:docMk/>
            <pc:sldMk cId="1907872329" sldId="468"/>
            <ac:spMk id="5" creationId="{A341B914-9D73-48CD-8CC7-2636A8EF7F0C}"/>
          </ac:spMkLst>
        </pc:spChg>
        <pc:spChg chg="mod">
          <ac:chgData name="Matthew Bowes (PBO)" userId="7acc3f3c-04fd-4842-89f7-aa7e57859666" providerId="ADAL" clId="{3E5E8238-D4B9-4909-B444-CA8FC964EF5C}" dt="2021-09-14T00:40:31.385" v="8999" actId="14100"/>
          <ac:spMkLst>
            <pc:docMk/>
            <pc:sldMk cId="1907872329" sldId="468"/>
            <ac:spMk id="6" creationId="{CA9A1E7F-085E-4155-9F53-4B587D76B91C}"/>
          </ac:spMkLst>
        </pc:spChg>
        <pc:spChg chg="mod">
          <ac:chgData name="Matthew Bowes (PBO)" userId="7acc3f3c-04fd-4842-89f7-aa7e57859666" providerId="ADAL" clId="{3E5E8238-D4B9-4909-B444-CA8FC964EF5C}" dt="2021-09-14T00:40:31.385" v="8999" actId="14100"/>
          <ac:spMkLst>
            <pc:docMk/>
            <pc:sldMk cId="1907872329" sldId="468"/>
            <ac:spMk id="7" creationId="{5832EF1F-E884-473D-A750-F8F4AA17C21D}"/>
          </ac:spMkLst>
        </pc:spChg>
        <pc:spChg chg="mod">
          <ac:chgData name="Matthew Bowes (PBO)" userId="7acc3f3c-04fd-4842-89f7-aa7e57859666" providerId="ADAL" clId="{3E5E8238-D4B9-4909-B444-CA8FC964EF5C}" dt="2021-09-14T00:44:04.870" v="9066" actId="14100"/>
          <ac:spMkLst>
            <pc:docMk/>
            <pc:sldMk cId="1907872329" sldId="468"/>
            <ac:spMk id="8" creationId="{AC68E31A-46F8-4FB0-B7DF-EF62441F8C6E}"/>
          </ac:spMkLst>
        </pc:spChg>
        <pc:spChg chg="del mod">
          <ac:chgData name="Matthew Bowes (PBO)" userId="7acc3f3c-04fd-4842-89f7-aa7e57859666" providerId="ADAL" clId="{3E5E8238-D4B9-4909-B444-CA8FC964EF5C}" dt="2021-09-14T00:35:38.396" v="8991" actId="478"/>
          <ac:spMkLst>
            <pc:docMk/>
            <pc:sldMk cId="1907872329" sldId="468"/>
            <ac:spMk id="9" creationId="{7F35C9E1-5EAD-4B41-B470-F49E17130217}"/>
          </ac:spMkLst>
        </pc:spChg>
        <pc:spChg chg="mod">
          <ac:chgData name="Matthew Bowes (PBO)" userId="7acc3f3c-04fd-4842-89f7-aa7e57859666" providerId="ADAL" clId="{3E5E8238-D4B9-4909-B444-CA8FC964EF5C}" dt="2021-09-14T00:43:55.394" v="9065" actId="1076"/>
          <ac:spMkLst>
            <pc:docMk/>
            <pc:sldMk cId="1907872329" sldId="468"/>
            <ac:spMk id="10" creationId="{6AA5CD6E-2364-4842-B453-FF8EAE2FC37A}"/>
          </ac:spMkLst>
        </pc:spChg>
        <pc:spChg chg="mod">
          <ac:chgData name="Matthew Bowes (PBO)" userId="7acc3f3c-04fd-4842-89f7-aa7e57859666" providerId="ADAL" clId="{3E5E8238-D4B9-4909-B444-CA8FC964EF5C}" dt="2021-09-14T00:44:09.711" v="9067" actId="1076"/>
          <ac:spMkLst>
            <pc:docMk/>
            <pc:sldMk cId="1907872329" sldId="468"/>
            <ac:spMk id="11" creationId="{53427950-6B63-4817-986F-0742D4778D99}"/>
          </ac:spMkLst>
        </pc:spChg>
        <pc:spChg chg="mod">
          <ac:chgData name="Matthew Bowes (PBO)" userId="7acc3f3c-04fd-4842-89f7-aa7e57859666" providerId="ADAL" clId="{3E5E8238-D4B9-4909-B444-CA8FC964EF5C}" dt="2021-09-14T00:29:34.609" v="8966" actId="404"/>
          <ac:spMkLst>
            <pc:docMk/>
            <pc:sldMk cId="1907872329" sldId="468"/>
            <ac:spMk id="12" creationId="{6FEFC1E5-244C-40D0-9F39-EBDE09685411}"/>
          </ac:spMkLst>
        </pc:spChg>
        <pc:spChg chg="mod">
          <ac:chgData name="Matthew Bowes (PBO)" userId="7acc3f3c-04fd-4842-89f7-aa7e57859666" providerId="ADAL" clId="{3E5E8238-D4B9-4909-B444-CA8FC964EF5C}" dt="2021-09-14T00:29:34.609" v="8966" actId="404"/>
          <ac:spMkLst>
            <pc:docMk/>
            <pc:sldMk cId="1907872329" sldId="468"/>
            <ac:spMk id="13" creationId="{12B119F8-9935-4D26-BAA3-F0E4C777606D}"/>
          </ac:spMkLst>
        </pc:spChg>
        <pc:spChg chg="mod">
          <ac:chgData name="Matthew Bowes (PBO)" userId="7acc3f3c-04fd-4842-89f7-aa7e57859666" providerId="ADAL" clId="{3E5E8238-D4B9-4909-B444-CA8FC964EF5C}" dt="2021-09-14T00:29:41.717" v="8967" actId="14100"/>
          <ac:spMkLst>
            <pc:docMk/>
            <pc:sldMk cId="1907872329" sldId="468"/>
            <ac:spMk id="14" creationId="{A85260DD-A6EE-440F-A5DB-B9F368A4EBB1}"/>
          </ac:spMkLst>
        </pc:spChg>
        <pc:spChg chg="mod">
          <ac:chgData name="Matthew Bowes (PBO)" userId="7acc3f3c-04fd-4842-89f7-aa7e57859666" providerId="ADAL" clId="{3E5E8238-D4B9-4909-B444-CA8FC964EF5C}" dt="2021-09-14T00:34:13.874" v="8973" actId="14100"/>
          <ac:spMkLst>
            <pc:docMk/>
            <pc:sldMk cId="1907872329" sldId="468"/>
            <ac:spMk id="15" creationId="{0D72FF03-4092-4778-A84B-D4742244CBBA}"/>
          </ac:spMkLst>
        </pc:spChg>
        <pc:spChg chg="mod">
          <ac:chgData name="Matthew Bowes (PBO)" userId="7acc3f3c-04fd-4842-89f7-aa7e57859666" providerId="ADAL" clId="{3E5E8238-D4B9-4909-B444-CA8FC964EF5C}" dt="2021-09-14T00:34:18.069" v="8974" actId="14100"/>
          <ac:spMkLst>
            <pc:docMk/>
            <pc:sldMk cId="1907872329" sldId="468"/>
            <ac:spMk id="16" creationId="{B693315E-69AA-446A-975E-80DD6237BC58}"/>
          </ac:spMkLst>
        </pc:spChg>
        <pc:spChg chg="mod">
          <ac:chgData name="Matthew Bowes (PBO)" userId="7acc3f3c-04fd-4842-89f7-aa7e57859666" providerId="ADAL" clId="{3E5E8238-D4B9-4909-B444-CA8FC964EF5C}" dt="2021-09-14T00:34:20.901" v="8975" actId="14100"/>
          <ac:spMkLst>
            <pc:docMk/>
            <pc:sldMk cId="1907872329" sldId="468"/>
            <ac:spMk id="17" creationId="{000E783C-0950-4B86-AC53-BABAA608E84C}"/>
          </ac:spMkLst>
        </pc:spChg>
        <pc:spChg chg="add mod">
          <ac:chgData name="Matthew Bowes (PBO)" userId="7acc3f3c-04fd-4842-89f7-aa7e57859666" providerId="ADAL" clId="{3E5E8238-D4B9-4909-B444-CA8FC964EF5C}" dt="2021-09-14T00:34:33.385" v="8977" actId="1076"/>
          <ac:spMkLst>
            <pc:docMk/>
            <pc:sldMk cId="1907872329" sldId="468"/>
            <ac:spMk id="20" creationId="{4A195551-F332-44A4-8D83-9A4011AEE64A}"/>
          </ac:spMkLst>
        </pc:spChg>
        <pc:spChg chg="add mod">
          <ac:chgData name="Matthew Bowes (PBO)" userId="7acc3f3c-04fd-4842-89f7-aa7e57859666" providerId="ADAL" clId="{3E5E8238-D4B9-4909-B444-CA8FC964EF5C}" dt="2021-09-14T00:34:38.573" v="8978" actId="1076"/>
          <ac:spMkLst>
            <pc:docMk/>
            <pc:sldMk cId="1907872329" sldId="468"/>
            <ac:spMk id="21" creationId="{2179F379-E3F9-4F70-AE61-32154825CA76}"/>
          </ac:spMkLst>
        </pc:spChg>
        <pc:spChg chg="add mod">
          <ac:chgData name="Matthew Bowes (PBO)" userId="7acc3f3c-04fd-4842-89f7-aa7e57859666" providerId="ADAL" clId="{3E5E8238-D4B9-4909-B444-CA8FC964EF5C}" dt="2021-09-14T00:34:42.561" v="8979" actId="1076"/>
          <ac:spMkLst>
            <pc:docMk/>
            <pc:sldMk cId="1907872329" sldId="468"/>
            <ac:spMk id="22" creationId="{AA8CFA79-627F-4BCA-A520-CF0789A2109F}"/>
          </ac:spMkLst>
        </pc:spChg>
        <pc:spChg chg="add mod">
          <ac:chgData name="Matthew Bowes (PBO)" userId="7acc3f3c-04fd-4842-89f7-aa7e57859666" providerId="ADAL" clId="{3E5E8238-D4B9-4909-B444-CA8FC964EF5C}" dt="2021-09-14T00:34:48.417" v="8980" actId="1076"/>
          <ac:spMkLst>
            <pc:docMk/>
            <pc:sldMk cId="1907872329" sldId="468"/>
            <ac:spMk id="23" creationId="{A6D42D80-CF1D-4D40-A7FC-98E2C2E40385}"/>
          </ac:spMkLst>
        </pc:spChg>
        <pc:spChg chg="add mod">
          <ac:chgData name="Matthew Bowes (PBO)" userId="7acc3f3c-04fd-4842-89f7-aa7e57859666" providerId="ADAL" clId="{3E5E8238-D4B9-4909-B444-CA8FC964EF5C}" dt="2021-09-14T00:34:54.296" v="8981" actId="1076"/>
          <ac:spMkLst>
            <pc:docMk/>
            <pc:sldMk cId="1907872329" sldId="468"/>
            <ac:spMk id="24" creationId="{4F6C33E6-4AAB-4A20-B992-6276CFC23505}"/>
          </ac:spMkLst>
        </pc:spChg>
        <pc:spChg chg="add del mod">
          <ac:chgData name="Matthew Bowes (PBO)" userId="7acc3f3c-04fd-4842-89f7-aa7e57859666" providerId="ADAL" clId="{3E5E8238-D4B9-4909-B444-CA8FC964EF5C}" dt="2021-09-13T07:14:37.455" v="8927" actId="478"/>
          <ac:spMkLst>
            <pc:docMk/>
            <pc:sldMk cId="1907872329" sldId="468"/>
            <ac:spMk id="27" creationId="{F6844927-D2F5-4217-BC95-24A3208AAB21}"/>
          </ac:spMkLst>
        </pc:spChg>
        <pc:spChg chg="add del mod">
          <ac:chgData name="Matthew Bowes (PBO)" userId="7acc3f3c-04fd-4842-89f7-aa7e57859666" providerId="ADAL" clId="{3E5E8238-D4B9-4909-B444-CA8FC964EF5C}" dt="2021-09-13T07:14:49.088" v="8929" actId="478"/>
          <ac:spMkLst>
            <pc:docMk/>
            <pc:sldMk cId="1907872329" sldId="468"/>
            <ac:spMk id="28" creationId="{3DEED708-01B7-4D38-81BD-F242A4215E04}"/>
          </ac:spMkLst>
        </pc:spChg>
        <pc:spChg chg="add del mod">
          <ac:chgData name="Matthew Bowes (PBO)" userId="7acc3f3c-04fd-4842-89f7-aa7e57859666" providerId="ADAL" clId="{3E5E8238-D4B9-4909-B444-CA8FC964EF5C}" dt="2021-09-13T07:18:45.984" v="8934" actId="478"/>
          <ac:spMkLst>
            <pc:docMk/>
            <pc:sldMk cId="1907872329" sldId="468"/>
            <ac:spMk id="29" creationId="{B04CC6CE-9DC1-4655-B292-6F36C429EDF1}"/>
          </ac:spMkLst>
        </pc:spChg>
        <pc:spChg chg="mod">
          <ac:chgData name="Matthew Bowes (PBO)" userId="7acc3f3c-04fd-4842-89f7-aa7e57859666" providerId="ADAL" clId="{3E5E8238-D4B9-4909-B444-CA8FC964EF5C}" dt="2021-09-13T07:19:27.948" v="8939"/>
          <ac:spMkLst>
            <pc:docMk/>
            <pc:sldMk cId="1907872329" sldId="468"/>
            <ac:spMk id="31" creationId="{956E735B-067D-47BF-808E-4289FB9A25D0}"/>
          </ac:spMkLst>
        </pc:spChg>
        <pc:spChg chg="mod">
          <ac:chgData name="Matthew Bowes (PBO)" userId="7acc3f3c-04fd-4842-89f7-aa7e57859666" providerId="ADAL" clId="{3E5E8238-D4B9-4909-B444-CA8FC964EF5C}" dt="2021-09-13T07:19:27.948" v="8939"/>
          <ac:spMkLst>
            <pc:docMk/>
            <pc:sldMk cId="1907872329" sldId="468"/>
            <ac:spMk id="32" creationId="{03E194C5-805B-4714-A9A0-504058BE383B}"/>
          </ac:spMkLst>
        </pc:spChg>
        <pc:spChg chg="mod">
          <ac:chgData name="Matthew Bowes (PBO)" userId="7acc3f3c-04fd-4842-89f7-aa7e57859666" providerId="ADAL" clId="{3E5E8238-D4B9-4909-B444-CA8FC964EF5C}" dt="2021-09-13T07:19:27.948" v="8939"/>
          <ac:spMkLst>
            <pc:docMk/>
            <pc:sldMk cId="1907872329" sldId="468"/>
            <ac:spMk id="33" creationId="{CF5A22B1-D40A-463C-92E5-A61EAF298C0A}"/>
          </ac:spMkLst>
        </pc:spChg>
        <pc:spChg chg="mod">
          <ac:chgData name="Matthew Bowes (PBO)" userId="7acc3f3c-04fd-4842-89f7-aa7e57859666" providerId="ADAL" clId="{3E5E8238-D4B9-4909-B444-CA8FC964EF5C}" dt="2021-09-13T07:19:27.948" v="8939"/>
          <ac:spMkLst>
            <pc:docMk/>
            <pc:sldMk cId="1907872329" sldId="468"/>
            <ac:spMk id="34" creationId="{96F89CC9-3DB3-485D-B378-6F60294A8B3D}"/>
          </ac:spMkLst>
        </pc:spChg>
        <pc:spChg chg="mod">
          <ac:chgData name="Matthew Bowes (PBO)" userId="7acc3f3c-04fd-4842-89f7-aa7e57859666" providerId="ADAL" clId="{3E5E8238-D4B9-4909-B444-CA8FC964EF5C}" dt="2021-09-13T07:19:27.948" v="8939"/>
          <ac:spMkLst>
            <pc:docMk/>
            <pc:sldMk cId="1907872329" sldId="468"/>
            <ac:spMk id="35" creationId="{4C00890A-CF7A-4B15-8980-623EB47F0422}"/>
          </ac:spMkLst>
        </pc:spChg>
        <pc:spChg chg="mod">
          <ac:chgData name="Matthew Bowes (PBO)" userId="7acc3f3c-04fd-4842-89f7-aa7e57859666" providerId="ADAL" clId="{3E5E8238-D4B9-4909-B444-CA8FC964EF5C}" dt="2021-09-13T07:19:27.948" v="8939"/>
          <ac:spMkLst>
            <pc:docMk/>
            <pc:sldMk cId="1907872329" sldId="468"/>
            <ac:spMk id="36" creationId="{97614F09-4B05-40EB-B699-491A6980C233}"/>
          </ac:spMkLst>
        </pc:spChg>
        <pc:spChg chg="mod">
          <ac:chgData name="Matthew Bowes (PBO)" userId="7acc3f3c-04fd-4842-89f7-aa7e57859666" providerId="ADAL" clId="{3E5E8238-D4B9-4909-B444-CA8FC964EF5C}" dt="2021-09-13T07:19:27.948" v="8939"/>
          <ac:spMkLst>
            <pc:docMk/>
            <pc:sldMk cId="1907872329" sldId="468"/>
            <ac:spMk id="37" creationId="{D3E5419A-1771-4DFF-B3A4-0CB1C5CB8930}"/>
          </ac:spMkLst>
        </pc:spChg>
        <pc:spChg chg="mod">
          <ac:chgData name="Matthew Bowes (PBO)" userId="7acc3f3c-04fd-4842-89f7-aa7e57859666" providerId="ADAL" clId="{3E5E8238-D4B9-4909-B444-CA8FC964EF5C}" dt="2021-09-13T07:19:27.948" v="8939"/>
          <ac:spMkLst>
            <pc:docMk/>
            <pc:sldMk cId="1907872329" sldId="468"/>
            <ac:spMk id="38" creationId="{2C67F48A-52C1-428A-B21D-D072D52171A4}"/>
          </ac:spMkLst>
        </pc:spChg>
        <pc:spChg chg="mod">
          <ac:chgData name="Matthew Bowes (PBO)" userId="7acc3f3c-04fd-4842-89f7-aa7e57859666" providerId="ADAL" clId="{3E5E8238-D4B9-4909-B444-CA8FC964EF5C}" dt="2021-09-13T07:19:27.948" v="8939"/>
          <ac:spMkLst>
            <pc:docMk/>
            <pc:sldMk cId="1907872329" sldId="468"/>
            <ac:spMk id="39" creationId="{1B1E3363-A9C8-4D98-97FF-CC58271BBA77}"/>
          </ac:spMkLst>
        </pc:spChg>
        <pc:spChg chg="mod">
          <ac:chgData name="Matthew Bowes (PBO)" userId="7acc3f3c-04fd-4842-89f7-aa7e57859666" providerId="ADAL" clId="{3E5E8238-D4B9-4909-B444-CA8FC964EF5C}" dt="2021-09-13T07:19:27.948" v="8939"/>
          <ac:spMkLst>
            <pc:docMk/>
            <pc:sldMk cId="1907872329" sldId="468"/>
            <ac:spMk id="40" creationId="{FC804FDE-4AF6-406B-B031-7AFA8DF96628}"/>
          </ac:spMkLst>
        </pc:spChg>
        <pc:spChg chg="mod">
          <ac:chgData name="Matthew Bowes (PBO)" userId="7acc3f3c-04fd-4842-89f7-aa7e57859666" providerId="ADAL" clId="{3E5E8238-D4B9-4909-B444-CA8FC964EF5C}" dt="2021-09-13T07:19:27.948" v="8939"/>
          <ac:spMkLst>
            <pc:docMk/>
            <pc:sldMk cId="1907872329" sldId="468"/>
            <ac:spMk id="41" creationId="{F39BE97B-5FB4-49F4-B2F1-F8FA50A41D14}"/>
          </ac:spMkLst>
        </pc:spChg>
        <pc:spChg chg="mod">
          <ac:chgData name="Matthew Bowes (PBO)" userId="7acc3f3c-04fd-4842-89f7-aa7e57859666" providerId="ADAL" clId="{3E5E8238-D4B9-4909-B444-CA8FC964EF5C}" dt="2021-09-13T07:19:27.948" v="8939"/>
          <ac:spMkLst>
            <pc:docMk/>
            <pc:sldMk cId="1907872329" sldId="468"/>
            <ac:spMk id="42" creationId="{0EA50CA9-ED42-42D9-8763-78216E7D9C83}"/>
          </ac:spMkLst>
        </pc:spChg>
        <pc:spChg chg="mod">
          <ac:chgData name="Matthew Bowes (PBO)" userId="7acc3f3c-04fd-4842-89f7-aa7e57859666" providerId="ADAL" clId="{3E5E8238-D4B9-4909-B444-CA8FC964EF5C}" dt="2021-09-13T07:19:27.948" v="8939"/>
          <ac:spMkLst>
            <pc:docMk/>
            <pc:sldMk cId="1907872329" sldId="468"/>
            <ac:spMk id="43" creationId="{8F02CEE1-25ED-4260-ABFF-22F4477CD37F}"/>
          </ac:spMkLst>
        </pc:spChg>
        <pc:spChg chg="add del mod">
          <ac:chgData name="Matthew Bowes (PBO)" userId="7acc3f3c-04fd-4842-89f7-aa7e57859666" providerId="ADAL" clId="{3E5E8238-D4B9-4909-B444-CA8FC964EF5C}" dt="2021-09-13T07:19:29.325" v="8940"/>
          <ac:spMkLst>
            <pc:docMk/>
            <pc:sldMk cId="1907872329" sldId="468"/>
            <ac:spMk id="46" creationId="{834524F0-F927-4359-806F-3EA8B6D9071F}"/>
          </ac:spMkLst>
        </pc:spChg>
        <pc:spChg chg="add del mod">
          <ac:chgData name="Matthew Bowes (PBO)" userId="7acc3f3c-04fd-4842-89f7-aa7e57859666" providerId="ADAL" clId="{3E5E8238-D4B9-4909-B444-CA8FC964EF5C}" dt="2021-09-13T07:19:29.325" v="8940"/>
          <ac:spMkLst>
            <pc:docMk/>
            <pc:sldMk cId="1907872329" sldId="468"/>
            <ac:spMk id="47" creationId="{1F078689-305E-4A27-AD58-CAC731F53C21}"/>
          </ac:spMkLst>
        </pc:spChg>
        <pc:spChg chg="add del mod">
          <ac:chgData name="Matthew Bowes (PBO)" userId="7acc3f3c-04fd-4842-89f7-aa7e57859666" providerId="ADAL" clId="{3E5E8238-D4B9-4909-B444-CA8FC964EF5C}" dt="2021-09-13T07:19:29.325" v="8940"/>
          <ac:spMkLst>
            <pc:docMk/>
            <pc:sldMk cId="1907872329" sldId="468"/>
            <ac:spMk id="48" creationId="{3C705487-26EC-4229-A1B6-8B7E9A382EB3}"/>
          </ac:spMkLst>
        </pc:spChg>
        <pc:spChg chg="add del mod">
          <ac:chgData name="Matthew Bowes (PBO)" userId="7acc3f3c-04fd-4842-89f7-aa7e57859666" providerId="ADAL" clId="{3E5E8238-D4B9-4909-B444-CA8FC964EF5C}" dt="2021-09-13T07:19:29.325" v="8940"/>
          <ac:spMkLst>
            <pc:docMk/>
            <pc:sldMk cId="1907872329" sldId="468"/>
            <ac:spMk id="49" creationId="{BD238CA7-CB80-4592-B660-1D613FC3C437}"/>
          </ac:spMkLst>
        </pc:spChg>
        <pc:spChg chg="add del mod">
          <ac:chgData name="Matthew Bowes (PBO)" userId="7acc3f3c-04fd-4842-89f7-aa7e57859666" providerId="ADAL" clId="{3E5E8238-D4B9-4909-B444-CA8FC964EF5C}" dt="2021-09-13T07:19:29.325" v="8940"/>
          <ac:spMkLst>
            <pc:docMk/>
            <pc:sldMk cId="1907872329" sldId="468"/>
            <ac:spMk id="50" creationId="{6C2BFDA2-4A76-43F5-A2D7-4415B75339B9}"/>
          </ac:spMkLst>
        </pc:spChg>
        <pc:spChg chg="add del mod">
          <ac:chgData name="Matthew Bowes (PBO)" userId="7acc3f3c-04fd-4842-89f7-aa7e57859666" providerId="ADAL" clId="{3E5E8238-D4B9-4909-B444-CA8FC964EF5C}" dt="2021-09-13T07:19:29.325" v="8940"/>
          <ac:spMkLst>
            <pc:docMk/>
            <pc:sldMk cId="1907872329" sldId="468"/>
            <ac:spMk id="53" creationId="{B4B36F63-757C-4FD1-A12A-1F589CBF69D7}"/>
          </ac:spMkLst>
        </pc:spChg>
        <pc:spChg chg="add del mod">
          <ac:chgData name="Matthew Bowes (PBO)" userId="7acc3f3c-04fd-4842-89f7-aa7e57859666" providerId="ADAL" clId="{3E5E8238-D4B9-4909-B444-CA8FC964EF5C}" dt="2021-09-13T07:19:29.325" v="8940"/>
          <ac:spMkLst>
            <pc:docMk/>
            <pc:sldMk cId="1907872329" sldId="468"/>
            <ac:spMk id="54" creationId="{E4E9A398-23D7-49B8-A0E3-C8869F5F8C3F}"/>
          </ac:spMkLst>
        </pc:spChg>
        <pc:spChg chg="add del mod">
          <ac:chgData name="Matthew Bowes (PBO)" userId="7acc3f3c-04fd-4842-89f7-aa7e57859666" providerId="ADAL" clId="{3E5E8238-D4B9-4909-B444-CA8FC964EF5C}" dt="2021-09-13T07:19:29.325" v="8940"/>
          <ac:spMkLst>
            <pc:docMk/>
            <pc:sldMk cId="1907872329" sldId="468"/>
            <ac:spMk id="55" creationId="{D2D78131-4E21-4FE5-84A7-69ADFBB504C7}"/>
          </ac:spMkLst>
        </pc:spChg>
        <pc:grpChg chg="add mod">
          <ac:chgData name="Matthew Bowes (PBO)" userId="7acc3f3c-04fd-4842-89f7-aa7e57859666" providerId="ADAL" clId="{3E5E8238-D4B9-4909-B444-CA8FC964EF5C}" dt="2021-09-14T00:29:26.589" v="8965" actId="1076"/>
          <ac:grpSpMkLst>
            <pc:docMk/>
            <pc:sldMk cId="1907872329" sldId="468"/>
            <ac:grpSpMk id="4" creationId="{E063405E-492E-4D78-B016-9A8EE5A6C42E}"/>
          </ac:grpSpMkLst>
        </pc:grpChg>
        <pc:grpChg chg="add del mod">
          <ac:chgData name="Matthew Bowes (PBO)" userId="7acc3f3c-04fd-4842-89f7-aa7e57859666" providerId="ADAL" clId="{3E5E8238-D4B9-4909-B444-CA8FC964EF5C}" dt="2021-09-13T07:19:29.325" v="8940"/>
          <ac:grpSpMkLst>
            <pc:docMk/>
            <pc:sldMk cId="1907872329" sldId="468"/>
            <ac:grpSpMk id="30" creationId="{ABE7AFE5-8312-4ED6-A95E-C9FEEBD63EE6}"/>
          </ac:grpSpMkLst>
        </pc:grpChg>
        <pc:picChg chg="add mod">
          <ac:chgData name="Matthew Bowes (PBO)" userId="7acc3f3c-04fd-4842-89f7-aa7e57859666" providerId="ADAL" clId="{3E5E8238-D4B9-4909-B444-CA8FC964EF5C}" dt="2021-09-14T00:42:00.474" v="9016" actId="1076"/>
          <ac:picMkLst>
            <pc:docMk/>
            <pc:sldMk cId="1907872329" sldId="468"/>
            <ac:picMk id="18" creationId="{8D2A5667-26B4-4849-AFB4-18D4004A7210}"/>
          </ac:picMkLst>
        </pc:picChg>
        <pc:picChg chg="add mod">
          <ac:chgData name="Matthew Bowes (PBO)" userId="7acc3f3c-04fd-4842-89f7-aa7e57859666" providerId="ADAL" clId="{3E5E8238-D4B9-4909-B444-CA8FC964EF5C}" dt="2021-09-14T00:41:54.789" v="9014" actId="1076"/>
          <ac:picMkLst>
            <pc:docMk/>
            <pc:sldMk cId="1907872329" sldId="468"/>
            <ac:picMk id="19" creationId="{6CCAD485-0866-434F-B6F1-4395AFC8EEE7}"/>
          </ac:picMkLst>
        </pc:picChg>
        <pc:picChg chg="add mod">
          <ac:chgData name="Matthew Bowes (PBO)" userId="7acc3f3c-04fd-4842-89f7-aa7e57859666" providerId="ADAL" clId="{3E5E8238-D4B9-4909-B444-CA8FC964EF5C}" dt="2021-09-14T00:41:58.253" v="9015" actId="1076"/>
          <ac:picMkLst>
            <pc:docMk/>
            <pc:sldMk cId="1907872329" sldId="468"/>
            <ac:picMk id="25" creationId="{C6F02AD3-C54A-44DB-B4CC-962AB4A81554}"/>
          </ac:picMkLst>
        </pc:picChg>
        <pc:picChg chg="add mod">
          <ac:chgData name="Matthew Bowes (PBO)" userId="7acc3f3c-04fd-4842-89f7-aa7e57859666" providerId="ADAL" clId="{3E5E8238-D4B9-4909-B444-CA8FC964EF5C}" dt="2021-09-14T00:41:51.268" v="9013" actId="1076"/>
          <ac:picMkLst>
            <pc:docMk/>
            <pc:sldMk cId="1907872329" sldId="468"/>
            <ac:picMk id="26" creationId="{3C027EC0-D586-4F1E-868D-423B3BE92C45}"/>
          </ac:picMkLst>
        </pc:picChg>
        <pc:picChg chg="add del mod">
          <ac:chgData name="Matthew Bowes (PBO)" userId="7acc3f3c-04fd-4842-89f7-aa7e57859666" providerId="ADAL" clId="{3E5E8238-D4B9-4909-B444-CA8FC964EF5C}" dt="2021-09-13T07:19:29.325" v="8940"/>
          <ac:picMkLst>
            <pc:docMk/>
            <pc:sldMk cId="1907872329" sldId="468"/>
            <ac:picMk id="44" creationId="{C1AEAA50-89E7-4D65-A9B3-984CF5F9A49B}"/>
          </ac:picMkLst>
        </pc:picChg>
        <pc:picChg chg="add del mod">
          <ac:chgData name="Matthew Bowes (PBO)" userId="7acc3f3c-04fd-4842-89f7-aa7e57859666" providerId="ADAL" clId="{3E5E8238-D4B9-4909-B444-CA8FC964EF5C}" dt="2021-09-13T07:19:29.325" v="8940"/>
          <ac:picMkLst>
            <pc:docMk/>
            <pc:sldMk cId="1907872329" sldId="468"/>
            <ac:picMk id="45" creationId="{4F07E08D-34AB-4A2B-B46F-1D82C11FBC7F}"/>
          </ac:picMkLst>
        </pc:picChg>
        <pc:picChg chg="add del mod">
          <ac:chgData name="Matthew Bowes (PBO)" userId="7acc3f3c-04fd-4842-89f7-aa7e57859666" providerId="ADAL" clId="{3E5E8238-D4B9-4909-B444-CA8FC964EF5C}" dt="2021-09-13T07:19:29.325" v="8940"/>
          <ac:picMkLst>
            <pc:docMk/>
            <pc:sldMk cId="1907872329" sldId="468"/>
            <ac:picMk id="51" creationId="{30685B32-38A0-48F0-83BC-298025A1AB8D}"/>
          </ac:picMkLst>
        </pc:picChg>
        <pc:picChg chg="add del mod">
          <ac:chgData name="Matthew Bowes (PBO)" userId="7acc3f3c-04fd-4842-89f7-aa7e57859666" providerId="ADAL" clId="{3E5E8238-D4B9-4909-B444-CA8FC964EF5C}" dt="2021-09-13T07:19:29.325" v="8940"/>
          <ac:picMkLst>
            <pc:docMk/>
            <pc:sldMk cId="1907872329" sldId="468"/>
            <ac:picMk id="52" creationId="{0ACA03D2-6980-4EEE-890A-6D6761193B24}"/>
          </ac:picMkLst>
        </pc:picChg>
      </pc:sldChg>
      <pc:sldChg chg="addSp delSp modSp mod addAnim delAnim modAnim">
        <pc:chgData name="Matthew Bowes (PBO)" userId="7acc3f3c-04fd-4842-89f7-aa7e57859666" providerId="ADAL" clId="{3E5E8238-D4B9-4909-B444-CA8FC964EF5C}" dt="2021-09-14T05:08:23.246" v="10395"/>
        <pc:sldMkLst>
          <pc:docMk/>
          <pc:sldMk cId="74221922" sldId="469"/>
        </pc:sldMkLst>
        <pc:spChg chg="mod">
          <ac:chgData name="Matthew Bowes (PBO)" userId="7acc3f3c-04fd-4842-89f7-aa7e57859666" providerId="ADAL" clId="{3E5E8238-D4B9-4909-B444-CA8FC964EF5C}" dt="2021-09-14T00:57:20.454" v="9263" actId="1036"/>
          <ac:spMkLst>
            <pc:docMk/>
            <pc:sldMk cId="74221922" sldId="469"/>
            <ac:spMk id="3" creationId="{0D516EA6-5A12-4847-9FE5-1FA38253F275}"/>
          </ac:spMkLst>
        </pc:spChg>
        <pc:spChg chg="mod">
          <ac:chgData name="Matthew Bowes (PBO)" userId="7acc3f3c-04fd-4842-89f7-aa7e57859666" providerId="ADAL" clId="{3E5E8238-D4B9-4909-B444-CA8FC964EF5C}" dt="2021-09-14T00:57:20.454" v="9263" actId="1036"/>
          <ac:spMkLst>
            <pc:docMk/>
            <pc:sldMk cId="74221922" sldId="469"/>
            <ac:spMk id="4" creationId="{878510E8-C52B-40B1-8575-3291CE1449AF}"/>
          </ac:spMkLst>
        </pc:spChg>
        <pc:spChg chg="mod">
          <ac:chgData name="Matthew Bowes (PBO)" userId="7acc3f3c-04fd-4842-89f7-aa7e57859666" providerId="ADAL" clId="{3E5E8238-D4B9-4909-B444-CA8FC964EF5C}" dt="2021-09-14T00:55:59.485" v="9221" actId="115"/>
          <ac:spMkLst>
            <pc:docMk/>
            <pc:sldMk cId="74221922" sldId="469"/>
            <ac:spMk id="5" creationId="{D753AE41-E27C-45D8-9F1F-1FEF32C900DD}"/>
          </ac:spMkLst>
        </pc:spChg>
        <pc:spChg chg="add mod">
          <ac:chgData name="Matthew Bowes (PBO)" userId="7acc3f3c-04fd-4842-89f7-aa7e57859666" providerId="ADAL" clId="{3E5E8238-D4B9-4909-B444-CA8FC964EF5C}" dt="2021-09-14T00:57:20.454" v="9263" actId="1036"/>
          <ac:spMkLst>
            <pc:docMk/>
            <pc:sldMk cId="74221922" sldId="469"/>
            <ac:spMk id="6" creationId="{F699DD8D-8036-4DFB-B9F8-815D319A2ED5}"/>
          </ac:spMkLst>
        </pc:spChg>
        <pc:spChg chg="mod">
          <ac:chgData name="Matthew Bowes (PBO)" userId="7acc3f3c-04fd-4842-89f7-aa7e57859666" providerId="ADAL" clId="{3E5E8238-D4B9-4909-B444-CA8FC964EF5C}" dt="2021-09-14T00:59:13.477" v="9315" actId="20577"/>
          <ac:spMkLst>
            <pc:docMk/>
            <pc:sldMk cId="74221922" sldId="469"/>
            <ac:spMk id="11" creationId="{2755642B-B4BB-4488-98EC-A8AAAD235E8E}"/>
          </ac:spMkLst>
        </pc:spChg>
        <pc:spChg chg="mod">
          <ac:chgData name="Matthew Bowes (PBO)" userId="7acc3f3c-04fd-4842-89f7-aa7e57859666" providerId="ADAL" clId="{3E5E8238-D4B9-4909-B444-CA8FC964EF5C}" dt="2021-09-14T00:57:20.454" v="9263" actId="1036"/>
          <ac:spMkLst>
            <pc:docMk/>
            <pc:sldMk cId="74221922" sldId="469"/>
            <ac:spMk id="26" creationId="{CAF773A0-21DD-4BA0-B447-7E5CE78F414C}"/>
          </ac:spMkLst>
        </pc:spChg>
        <pc:spChg chg="add del mod">
          <ac:chgData name="Matthew Bowes (PBO)" userId="7acc3f3c-04fd-4842-89f7-aa7e57859666" providerId="ADAL" clId="{3E5E8238-D4B9-4909-B444-CA8FC964EF5C}" dt="2021-09-14T00:52:34.848" v="9172" actId="478"/>
          <ac:spMkLst>
            <pc:docMk/>
            <pc:sldMk cId="74221922" sldId="469"/>
            <ac:spMk id="27" creationId="{DC981B8B-28AD-4490-BF9C-04450E0CE657}"/>
          </ac:spMkLst>
        </pc:spChg>
        <pc:spChg chg="mod">
          <ac:chgData name="Matthew Bowes (PBO)" userId="7acc3f3c-04fd-4842-89f7-aa7e57859666" providerId="ADAL" clId="{3E5E8238-D4B9-4909-B444-CA8FC964EF5C}" dt="2021-09-14T00:57:20.454" v="9263" actId="1036"/>
          <ac:spMkLst>
            <pc:docMk/>
            <pc:sldMk cId="74221922" sldId="469"/>
            <ac:spMk id="28" creationId="{16DDB93E-89C9-4C04-B0D5-4962E0378010}"/>
          </ac:spMkLst>
        </pc:spChg>
        <pc:spChg chg="add del mod">
          <ac:chgData name="Matthew Bowes (PBO)" userId="7acc3f3c-04fd-4842-89f7-aa7e57859666" providerId="ADAL" clId="{3E5E8238-D4B9-4909-B444-CA8FC964EF5C}" dt="2021-09-14T04:54:30.212" v="10311" actId="14100"/>
          <ac:spMkLst>
            <pc:docMk/>
            <pc:sldMk cId="74221922" sldId="469"/>
            <ac:spMk id="29" creationId="{39000C24-1E43-47CC-BB9F-FC7DBA48A450}"/>
          </ac:spMkLst>
        </pc:spChg>
        <pc:spChg chg="add del mod">
          <ac:chgData name="Matthew Bowes (PBO)" userId="7acc3f3c-04fd-4842-89f7-aa7e57859666" providerId="ADAL" clId="{3E5E8238-D4B9-4909-B444-CA8FC964EF5C}" dt="2021-09-14T00:52:37.259" v="9173" actId="478"/>
          <ac:spMkLst>
            <pc:docMk/>
            <pc:sldMk cId="74221922" sldId="469"/>
            <ac:spMk id="29" creationId="{DA9755B6-B94E-4F08-9311-DD5ADA22867E}"/>
          </ac:spMkLst>
        </pc:spChg>
        <pc:spChg chg="mod">
          <ac:chgData name="Matthew Bowes (PBO)" userId="7acc3f3c-04fd-4842-89f7-aa7e57859666" providerId="ADAL" clId="{3E5E8238-D4B9-4909-B444-CA8FC964EF5C}" dt="2021-09-14T00:57:20.454" v="9263" actId="1036"/>
          <ac:spMkLst>
            <pc:docMk/>
            <pc:sldMk cId="74221922" sldId="469"/>
            <ac:spMk id="30" creationId="{A1450FBF-3233-4A8C-A2AE-5A3C1F802739}"/>
          </ac:spMkLst>
        </pc:spChg>
        <pc:spChg chg="add del mod">
          <ac:chgData name="Matthew Bowes (PBO)" userId="7acc3f3c-04fd-4842-89f7-aa7e57859666" providerId="ADAL" clId="{3E5E8238-D4B9-4909-B444-CA8FC964EF5C}" dt="2021-09-14T00:52:39.100" v="9174" actId="478"/>
          <ac:spMkLst>
            <pc:docMk/>
            <pc:sldMk cId="74221922" sldId="469"/>
            <ac:spMk id="31" creationId="{4D414D10-CC14-4862-B3A3-893FCA14AAF5}"/>
          </ac:spMkLst>
        </pc:spChg>
        <pc:spChg chg="add del mod">
          <ac:chgData name="Matthew Bowes (PBO)" userId="7acc3f3c-04fd-4842-89f7-aa7e57859666" providerId="ADAL" clId="{3E5E8238-D4B9-4909-B444-CA8FC964EF5C}" dt="2021-09-14T04:54:35.331" v="10312" actId="478"/>
          <ac:spMkLst>
            <pc:docMk/>
            <pc:sldMk cId="74221922" sldId="469"/>
            <ac:spMk id="31" creationId="{C6E5164A-F834-417F-9EBD-BB2CEFBB0AED}"/>
          </ac:spMkLst>
        </pc:spChg>
        <pc:spChg chg="add mod">
          <ac:chgData name="Matthew Bowes (PBO)" userId="7acc3f3c-04fd-4842-89f7-aa7e57859666" providerId="ADAL" clId="{3E5E8238-D4B9-4909-B444-CA8FC964EF5C}" dt="2021-09-14T00:57:20.454" v="9263" actId="1036"/>
          <ac:spMkLst>
            <pc:docMk/>
            <pc:sldMk cId="74221922" sldId="469"/>
            <ac:spMk id="32" creationId="{0C419B4F-8EE6-477B-8EF4-24E4A29B20FE}"/>
          </ac:spMkLst>
        </pc:spChg>
        <pc:spChg chg="add mod">
          <ac:chgData name="Matthew Bowes (PBO)" userId="7acc3f3c-04fd-4842-89f7-aa7e57859666" providerId="ADAL" clId="{3E5E8238-D4B9-4909-B444-CA8FC964EF5C}" dt="2021-09-14T00:57:20.454" v="9263" actId="1036"/>
          <ac:spMkLst>
            <pc:docMk/>
            <pc:sldMk cId="74221922" sldId="469"/>
            <ac:spMk id="33" creationId="{BE31BEC9-7003-44F1-A8F9-9786A6994474}"/>
          </ac:spMkLst>
        </pc:spChg>
        <pc:spChg chg="add del mod">
          <ac:chgData name="Matthew Bowes (PBO)" userId="7acc3f3c-04fd-4842-89f7-aa7e57859666" providerId="ADAL" clId="{3E5E8238-D4B9-4909-B444-CA8FC964EF5C}" dt="2021-09-14T04:54:36.840" v="10313" actId="478"/>
          <ac:spMkLst>
            <pc:docMk/>
            <pc:sldMk cId="74221922" sldId="469"/>
            <ac:spMk id="34" creationId="{D8808A96-ABC4-493A-91E8-771F518B72EE}"/>
          </ac:spMkLst>
        </pc:spChg>
        <pc:spChg chg="add del mod">
          <ac:chgData name="Matthew Bowes (PBO)" userId="7acc3f3c-04fd-4842-89f7-aa7e57859666" providerId="ADAL" clId="{3E5E8238-D4B9-4909-B444-CA8FC964EF5C}" dt="2021-09-14T00:55:09.890" v="9202" actId="478"/>
          <ac:spMkLst>
            <pc:docMk/>
            <pc:sldMk cId="74221922" sldId="469"/>
            <ac:spMk id="34" creationId="{F4E1491A-21E0-4925-A4B9-AF7B2F143A7A}"/>
          </ac:spMkLst>
        </pc:spChg>
        <pc:spChg chg="add del mod">
          <ac:chgData name="Matthew Bowes (PBO)" userId="7acc3f3c-04fd-4842-89f7-aa7e57859666" providerId="ADAL" clId="{3E5E8238-D4B9-4909-B444-CA8FC964EF5C}" dt="2021-09-14T00:56:11.899" v="9227" actId="478"/>
          <ac:spMkLst>
            <pc:docMk/>
            <pc:sldMk cId="74221922" sldId="469"/>
            <ac:spMk id="35" creationId="{A5C21752-5AB0-4668-827A-3F980469DD35}"/>
          </ac:spMkLst>
        </pc:spChg>
        <pc:spChg chg="add mod">
          <ac:chgData name="Matthew Bowes (PBO)" userId="7acc3f3c-04fd-4842-89f7-aa7e57859666" providerId="ADAL" clId="{3E5E8238-D4B9-4909-B444-CA8FC964EF5C}" dt="2021-09-14T04:55:31.578" v="10341" actId="14100"/>
          <ac:spMkLst>
            <pc:docMk/>
            <pc:sldMk cId="74221922" sldId="469"/>
            <ac:spMk id="40" creationId="{EDD235DA-12EF-45B5-B46E-EA3C14418FC4}"/>
          </ac:spMkLst>
        </pc:spChg>
        <pc:spChg chg="add mod">
          <ac:chgData name="Matthew Bowes (PBO)" userId="7acc3f3c-04fd-4842-89f7-aa7e57859666" providerId="ADAL" clId="{3E5E8238-D4B9-4909-B444-CA8FC964EF5C}" dt="2021-09-14T04:55:41.942" v="10342" actId="1076"/>
          <ac:spMkLst>
            <pc:docMk/>
            <pc:sldMk cId="74221922" sldId="469"/>
            <ac:spMk id="42" creationId="{8943CF10-B500-4924-BEE2-DCC1A66E02EB}"/>
          </ac:spMkLst>
        </pc:spChg>
        <pc:cxnChg chg="add mod">
          <ac:chgData name="Matthew Bowes (PBO)" userId="7acc3f3c-04fd-4842-89f7-aa7e57859666" providerId="ADAL" clId="{3E5E8238-D4B9-4909-B444-CA8FC964EF5C}" dt="2021-09-14T00:56:36.015" v="9241" actId="1076"/>
          <ac:cxnSpMkLst>
            <pc:docMk/>
            <pc:sldMk cId="74221922" sldId="469"/>
            <ac:cxnSpMk id="8" creationId="{190DAA61-AB55-4B31-835C-0D37535BFA1B}"/>
          </ac:cxnSpMkLst>
        </pc:cxnChg>
        <pc:cxnChg chg="add del mod">
          <ac:chgData name="Matthew Bowes (PBO)" userId="7acc3f3c-04fd-4842-89f7-aa7e57859666" providerId="ADAL" clId="{3E5E8238-D4B9-4909-B444-CA8FC964EF5C}" dt="2021-09-14T04:55:53.708" v="10344" actId="14100"/>
          <ac:cxnSpMkLst>
            <pc:docMk/>
            <pc:sldMk cId="74221922" sldId="469"/>
            <ac:cxnSpMk id="35" creationId="{B286BB62-953D-4052-AF54-0D9C0BD5127B}"/>
          </ac:cxnSpMkLst>
        </pc:cxnChg>
        <pc:cxnChg chg="add mod">
          <ac:chgData name="Matthew Bowes (PBO)" userId="7acc3f3c-04fd-4842-89f7-aa7e57859666" providerId="ADAL" clId="{3E5E8238-D4B9-4909-B444-CA8FC964EF5C}" dt="2021-09-14T00:57:28.639" v="9265" actId="692"/>
          <ac:cxnSpMkLst>
            <pc:docMk/>
            <pc:sldMk cId="74221922" sldId="469"/>
            <ac:cxnSpMk id="36" creationId="{75142C84-612F-4137-81A9-989918B016F6}"/>
          </ac:cxnSpMkLst>
        </pc:cxnChg>
        <pc:cxnChg chg="add mod">
          <ac:chgData name="Matthew Bowes (PBO)" userId="7acc3f3c-04fd-4842-89f7-aa7e57859666" providerId="ADAL" clId="{3E5E8238-D4B9-4909-B444-CA8FC964EF5C}" dt="2021-09-14T00:57:37.410" v="9267" actId="1076"/>
          <ac:cxnSpMkLst>
            <pc:docMk/>
            <pc:sldMk cId="74221922" sldId="469"/>
            <ac:cxnSpMk id="38" creationId="{8171009F-C810-465E-BF61-432AADB35FB1}"/>
          </ac:cxnSpMkLst>
        </pc:cxnChg>
        <pc:cxnChg chg="add mod">
          <ac:chgData name="Matthew Bowes (PBO)" userId="7acc3f3c-04fd-4842-89f7-aa7e57859666" providerId="ADAL" clId="{3E5E8238-D4B9-4909-B444-CA8FC964EF5C}" dt="2021-09-14T00:57:43.336" v="9269" actId="1076"/>
          <ac:cxnSpMkLst>
            <pc:docMk/>
            <pc:sldMk cId="74221922" sldId="469"/>
            <ac:cxnSpMk id="39" creationId="{F51B0056-8302-4C85-8BD9-2B506FBB0AEE}"/>
          </ac:cxnSpMkLst>
        </pc:cxnChg>
        <pc:cxnChg chg="add mod">
          <ac:chgData name="Matthew Bowes (PBO)" userId="7acc3f3c-04fd-4842-89f7-aa7e57859666" providerId="ADAL" clId="{3E5E8238-D4B9-4909-B444-CA8FC964EF5C}" dt="2021-09-14T04:55:31.578" v="10341" actId="14100"/>
          <ac:cxnSpMkLst>
            <pc:docMk/>
            <pc:sldMk cId="74221922" sldId="469"/>
            <ac:cxnSpMk id="41" creationId="{1D305970-0759-420D-A35E-6DC084843730}"/>
          </ac:cxnSpMkLst>
        </pc:cxnChg>
        <pc:cxnChg chg="add mod">
          <ac:chgData name="Matthew Bowes (PBO)" userId="7acc3f3c-04fd-4842-89f7-aa7e57859666" providerId="ADAL" clId="{3E5E8238-D4B9-4909-B444-CA8FC964EF5C}" dt="2021-09-14T04:55:51.334" v="10343" actId="14100"/>
          <ac:cxnSpMkLst>
            <pc:docMk/>
            <pc:sldMk cId="74221922" sldId="469"/>
            <ac:cxnSpMk id="46" creationId="{14623A5A-D287-40BF-99F6-93B110FB983B}"/>
          </ac:cxnSpMkLst>
        </pc:cxnChg>
      </pc:sldChg>
      <pc:sldChg chg="addSp delSp modSp add mod modClrScheme modAnim chgLayout">
        <pc:chgData name="Matthew Bowes (PBO)" userId="7acc3f3c-04fd-4842-89f7-aa7e57859666" providerId="ADAL" clId="{3E5E8238-D4B9-4909-B444-CA8FC964EF5C}" dt="2021-09-14T01:38:35.010" v="10185" actId="478"/>
        <pc:sldMkLst>
          <pc:docMk/>
          <pc:sldMk cId="2256802964" sldId="470"/>
        </pc:sldMkLst>
        <pc:spChg chg="mod ord">
          <ac:chgData name="Matthew Bowes (PBO)" userId="7acc3f3c-04fd-4842-89f7-aa7e57859666" providerId="ADAL" clId="{3E5E8238-D4B9-4909-B444-CA8FC964EF5C}" dt="2021-09-14T01:29:37.957" v="9491" actId="20577"/>
          <ac:spMkLst>
            <pc:docMk/>
            <pc:sldMk cId="2256802964" sldId="470"/>
            <ac:spMk id="3" creationId="{E9F0CAD6-C1FC-4628-AC7C-6485D9BD4820}"/>
          </ac:spMkLst>
        </pc:spChg>
        <pc:spChg chg="del mod ord">
          <ac:chgData name="Matthew Bowes (PBO)" userId="7acc3f3c-04fd-4842-89f7-aa7e57859666" providerId="ADAL" clId="{3E5E8238-D4B9-4909-B444-CA8FC964EF5C}" dt="2021-09-14T01:38:32.013" v="10183" actId="478"/>
          <ac:spMkLst>
            <pc:docMk/>
            <pc:sldMk cId="2256802964" sldId="470"/>
            <ac:spMk id="4" creationId="{5DA088BE-25F5-4305-9067-DAB4863CA23E}"/>
          </ac:spMkLst>
        </pc:spChg>
        <pc:spChg chg="add del mod">
          <ac:chgData name="Matthew Bowes (PBO)" userId="7acc3f3c-04fd-4842-89f7-aa7e57859666" providerId="ADAL" clId="{3E5E8238-D4B9-4909-B444-CA8FC964EF5C}" dt="2021-09-14T01:36:58.549" v="10155" actId="21"/>
          <ac:spMkLst>
            <pc:docMk/>
            <pc:sldMk cId="2256802964" sldId="470"/>
            <ac:spMk id="6" creationId="{D263687E-FCCD-4B7C-BFF7-50AEABFF7C01}"/>
          </ac:spMkLst>
        </pc:spChg>
        <pc:spChg chg="add del mod">
          <ac:chgData name="Matthew Bowes (PBO)" userId="7acc3f3c-04fd-4842-89f7-aa7e57859666" providerId="ADAL" clId="{3E5E8238-D4B9-4909-B444-CA8FC964EF5C}" dt="2021-09-14T01:38:35.010" v="10185" actId="478"/>
          <ac:spMkLst>
            <pc:docMk/>
            <pc:sldMk cId="2256802964" sldId="470"/>
            <ac:spMk id="7" creationId="{EEE47003-BE56-4AF4-B9EC-833097159779}"/>
          </ac:spMkLst>
        </pc:spChg>
        <pc:spChg chg="add mod">
          <ac:chgData name="Matthew Bowes (PBO)" userId="7acc3f3c-04fd-4842-89f7-aa7e57859666" providerId="ADAL" clId="{3E5E8238-D4B9-4909-B444-CA8FC964EF5C}" dt="2021-09-14T01:38:32.398" v="10184"/>
          <ac:spMkLst>
            <pc:docMk/>
            <pc:sldMk cId="2256802964" sldId="470"/>
            <ac:spMk id="8" creationId="{4738C564-06E9-4832-9F0E-8BE48CA6923B}"/>
          </ac:spMkLst>
        </pc:spChg>
        <pc:picChg chg="del">
          <ac:chgData name="Matthew Bowes (PBO)" userId="7acc3f3c-04fd-4842-89f7-aa7e57859666" providerId="ADAL" clId="{3E5E8238-D4B9-4909-B444-CA8FC964EF5C}" dt="2021-09-14T01:28:04.803" v="9343" actId="478"/>
          <ac:picMkLst>
            <pc:docMk/>
            <pc:sldMk cId="2256802964" sldId="470"/>
            <ac:picMk id="5" creationId="{777FDE56-A7B8-4E46-8DE2-279405634B3D}"/>
          </ac:picMkLst>
        </pc:picChg>
      </pc:sldChg>
      <pc:sldChg chg="addSp modSp add mod modTransition">
        <pc:chgData name="Matthew Bowes (PBO)" userId="7acc3f3c-04fd-4842-89f7-aa7e57859666" providerId="ADAL" clId="{3E5E8238-D4B9-4909-B444-CA8FC964EF5C}" dt="2021-09-14T01:39:52.849" v="10255"/>
        <pc:sldMkLst>
          <pc:docMk/>
          <pc:sldMk cId="144365684" sldId="471"/>
        </pc:sldMkLst>
        <pc:spChg chg="mod">
          <ac:chgData name="Matthew Bowes (PBO)" userId="7acc3f3c-04fd-4842-89f7-aa7e57859666" providerId="ADAL" clId="{3E5E8238-D4B9-4909-B444-CA8FC964EF5C}" dt="2021-09-14T01:39:28.528" v="10249" actId="20577"/>
          <ac:spMkLst>
            <pc:docMk/>
            <pc:sldMk cId="144365684" sldId="471"/>
            <ac:spMk id="3" creationId="{E9F0CAD6-C1FC-4628-AC7C-6485D9BD4820}"/>
          </ac:spMkLst>
        </pc:spChg>
        <pc:spChg chg="mod">
          <ac:chgData name="Matthew Bowes (PBO)" userId="7acc3f3c-04fd-4842-89f7-aa7e57859666" providerId="ADAL" clId="{3E5E8238-D4B9-4909-B444-CA8FC964EF5C}" dt="2021-09-14T01:38:27.144" v="10182" actId="14100"/>
          <ac:spMkLst>
            <pc:docMk/>
            <pc:sldMk cId="144365684" sldId="471"/>
            <ac:spMk id="4" creationId="{5DA088BE-25F5-4305-9067-DAB4863CA23E}"/>
          </ac:spMkLst>
        </pc:spChg>
        <pc:spChg chg="add mod">
          <ac:chgData name="Matthew Bowes (PBO)" userId="7acc3f3c-04fd-4842-89f7-aa7e57859666" providerId="ADAL" clId="{3E5E8238-D4B9-4909-B444-CA8FC964EF5C}" dt="2021-09-14T01:38:48.856" v="10187" actId="14100"/>
          <ac:spMkLst>
            <pc:docMk/>
            <pc:sldMk cId="144365684" sldId="471"/>
            <ac:spMk id="5" creationId="{07D76337-27C9-4F52-BEF8-FC9B5F35B066}"/>
          </ac:spMkLst>
        </pc:spChg>
        <pc:spChg chg="add mod">
          <ac:chgData name="Matthew Bowes (PBO)" userId="7acc3f3c-04fd-4842-89f7-aa7e57859666" providerId="ADAL" clId="{3E5E8238-D4B9-4909-B444-CA8FC964EF5C}" dt="2021-09-14T01:38:07.996" v="10180" actId="1076"/>
          <ac:spMkLst>
            <pc:docMk/>
            <pc:sldMk cId="144365684" sldId="471"/>
            <ac:spMk id="6" creationId="{C198DC1D-4DDE-4D5F-9E36-D373F44F001D}"/>
          </ac:spMkLst>
        </pc:spChg>
      </pc:sldChg>
      <pc:sldMasterChg chg="modSp mod">
        <pc:chgData name="Matthew Bowes (PBO)" userId="7acc3f3c-04fd-4842-89f7-aa7e57859666" providerId="ADAL" clId="{3E5E8238-D4B9-4909-B444-CA8FC964EF5C}" dt="2021-09-09T04:06:52.607" v="4322"/>
        <pc:sldMasterMkLst>
          <pc:docMk/>
          <pc:sldMasterMk cId="2861437620" sldId="2147483648"/>
        </pc:sldMasterMkLst>
        <pc:spChg chg="mod ord modVis">
          <ac:chgData name="Matthew Bowes (PBO)" userId="7acc3f3c-04fd-4842-89f7-aa7e57859666" providerId="ADAL" clId="{3E5E8238-D4B9-4909-B444-CA8FC964EF5C}" dt="2021-09-09T04:06:52.530" v="4262"/>
          <ac:spMkLst>
            <pc:docMk/>
            <pc:sldMasterMk cId="2861437620" sldId="2147483648"/>
            <ac:spMk id="2" creationId="{AC4B88B2-87E5-4851-82FD-DD1F9D536A0B}"/>
          </ac:spMkLst>
        </pc:spChg>
        <pc:spChg chg="mod ord modVis">
          <ac:chgData name="Matthew Bowes (PBO)" userId="7acc3f3c-04fd-4842-89f7-aa7e57859666" providerId="ADAL" clId="{3E5E8238-D4B9-4909-B444-CA8FC964EF5C}" dt="2021-09-09T04:06:52.607" v="4322"/>
          <ac:spMkLst>
            <pc:docMk/>
            <pc:sldMasterMk cId="2861437620" sldId="2147483648"/>
            <ac:spMk id="3" creationId="{472EAB95-4A64-4090-933D-837FD8BD6BFA}"/>
          </ac:spMkLst>
        </pc:spChg>
      </pc:sldMasterChg>
      <pc:sldMasterChg chg="modSp mod delSldLayout">
        <pc:chgData name="Matthew Bowes (PBO)" userId="7acc3f3c-04fd-4842-89f7-aa7e57859666" providerId="ADAL" clId="{3E5E8238-D4B9-4909-B444-CA8FC964EF5C}" dt="2021-09-09T07:24:51.649" v="6797" actId="2696"/>
        <pc:sldMasterMkLst>
          <pc:docMk/>
          <pc:sldMasterMk cId="1049470030" sldId="2147483654"/>
        </pc:sldMasterMkLst>
        <pc:spChg chg="mod ord modVis">
          <ac:chgData name="Matthew Bowes (PBO)" userId="7acc3f3c-04fd-4842-89f7-aa7e57859666" providerId="ADAL" clId="{3E5E8238-D4B9-4909-B444-CA8FC964EF5C}" dt="2021-09-09T04:06:52.554" v="4292"/>
          <ac:spMkLst>
            <pc:docMk/>
            <pc:sldMasterMk cId="1049470030" sldId="2147483654"/>
            <ac:spMk id="6" creationId="{5C2C6819-A0A0-4CE4-9811-14CE2C80264B}"/>
          </ac:spMkLst>
        </pc:spChg>
        <pc:spChg chg="mod ord modVis">
          <ac:chgData name="Matthew Bowes (PBO)" userId="7acc3f3c-04fd-4842-89f7-aa7e57859666" providerId="ADAL" clId="{3E5E8238-D4B9-4909-B444-CA8FC964EF5C}" dt="2021-09-09T04:06:52.627" v="4352"/>
          <ac:spMkLst>
            <pc:docMk/>
            <pc:sldMasterMk cId="1049470030" sldId="2147483654"/>
            <ac:spMk id="7" creationId="{C1F24496-1A01-462F-A0EE-DECFFC726115}"/>
          </ac:spMkLst>
        </pc:spChg>
        <pc:sldLayoutChg chg="del">
          <pc:chgData name="Matthew Bowes (PBO)" userId="7acc3f3c-04fd-4842-89f7-aa7e57859666" providerId="ADAL" clId="{3E5E8238-D4B9-4909-B444-CA8FC964EF5C}" dt="2021-09-09T07:24:51.649" v="6797" actId="2696"/>
          <pc:sldLayoutMkLst>
            <pc:docMk/>
            <pc:sldMasterMk cId="1049470030" sldId="2147483654"/>
            <pc:sldLayoutMk cId="1658672596" sldId="214748366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pboprotected.sharepoint.com/sites/PBOExecCollaboration/EXEC%20%20Other%20Collaboration/Parliamentary%20Library%20Speech%202021%20-%20Fiscal%20Sustainability/210805%20-%20PBO%20historical%20EVs%20data%20reques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pboprotected.sharepoint.com/sites/PBOExecCollaboration/EXEC%20%20Other%20Collaboration/Parliamentary%20Library%20Speech%202021%20-%20Fiscal%20Sustainability/210805%20-%20PBO%20historical%20EVs%20data%20request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6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7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8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9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11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12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13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14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15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16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17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18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19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20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21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22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23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24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25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26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27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28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2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boprotected.sharepoint.com/sites/PBOExecCollaboration/EXEC%20%20Other%20Collaboration/Parliamentary%20Library%20Speech%202021%20-%20Fiscal%20Sustainability/210805%20-%20PBO%20historical%20EVs%20data%20reque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30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31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32.xm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33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3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boprotected.sharepoint.com/sites/PBOExecCollaboration/EXEC%20%20Other%20Collaboration/Parliamentary%20Library%20Speech%202021%20-%20Fiscal%20Sustainability/210805%20-%20PBO%20historical%20EVs%20data%20reques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35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36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37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38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39.xm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40.xm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4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pboprotected.sharepoint.com/sites/PBOExecCollaboration/EXEC%20%20Other%20Collaboration/Parliamentary%20Library%20Speech%202021%20-%20Fiscal%20Sustainability/210805%20-%20PBO%20historical%20EVs%20data%20reques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42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43.xm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44.xm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45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46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-%20Fiscal%20Sustainability/Charts%20for%20Presentation.xlsx" TargetMode="External"/><Relationship Id="rId1" Type="http://schemas.openxmlformats.org/officeDocument/2006/relationships/themeOverride" Target="../theme/themeOverride47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4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pboprotected.sharepoint.com/sites/PBOExecCollaboration/EXEC%20%20Other%20Collaboration/Parliamentary%20Library%20Speech%202021%20-%20Fiscal%20Sustainability/210805%20-%20PBO%20historical%20EVs%20data%20request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49.xm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Relationship Id="rId1" Type="http://schemas.openxmlformats.org/officeDocument/2006/relationships/themeOverride" Target="../theme/themeOverride50.xm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oleObject" Target="https://pboprotected.sharepoint.com/sites/PBOExecCollaboration/EXEC%20%20Other%20Collaboration/Parliamentary%20Library%20Speech%202021%20-%20Fiscal%20Sustainability/Charts%20for%20Presentation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pboprotected.sharepoint.com/sites/PBOExecCollaboration/EXEC%20%20Other%20Collaboration/Parliamentary%20Library%20Speech%202021%20-%20Fiscal%20Sustainability/210805%20-%20PBO%20historical%20EVs%20data%20reques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pboprotected.sharepoint.com/sites/PBOExecCollaboration/EXEC%20%20Other%20Collaboration/Parliamentary%20Library%20Speech%202021%20-%20Fiscal%20Sustainability/210805%20-%20PBO%20historical%20EVs%20data%20request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309469696969693E-2"/>
          <c:y val="6.3708496228181269E-2"/>
          <c:w val="0.85505617283950619"/>
          <c:h val="0.85352642108547616"/>
        </c:manualLayout>
      </c:layout>
      <c:areaChart>
        <c:grouping val="stacked"/>
        <c:varyColors val="0"/>
        <c:ser>
          <c:idx val="2"/>
          <c:order val="0"/>
          <c:spPr>
            <a:solidFill>
              <a:srgbClr val="C64E45">
                <a:lumMod val="50000"/>
              </a:srgbClr>
            </a:solidFill>
            <a:ln>
              <a:noFill/>
            </a:ln>
          </c:spPr>
          <c:cat>
            <c:strRef>
              <c:f>'Gross Debt'!$CS$5:$DR$5</c:f>
              <c:strCache>
                <c:ptCount val="26"/>
                <c:pt idx="0">
                  <c:v>2005–06</c:v>
                </c:pt>
                <c:pt idx="1">
                  <c:v>2006–07</c:v>
                </c:pt>
                <c:pt idx="2">
                  <c:v>2007–08</c:v>
                </c:pt>
                <c:pt idx="3">
                  <c:v>2008–09</c:v>
                </c:pt>
                <c:pt idx="4">
                  <c:v>2009–10</c:v>
                </c:pt>
                <c:pt idx="5">
                  <c:v>2010–11</c:v>
                </c:pt>
                <c:pt idx="6">
                  <c:v>2011–12</c:v>
                </c:pt>
                <c:pt idx="7">
                  <c:v>2012–13</c:v>
                </c:pt>
                <c:pt idx="8">
                  <c:v>2013–14</c:v>
                </c:pt>
                <c:pt idx="9">
                  <c:v>2014–15</c:v>
                </c:pt>
                <c:pt idx="10">
                  <c:v>2015–16</c:v>
                </c:pt>
                <c:pt idx="11">
                  <c:v>2016–17</c:v>
                </c:pt>
                <c:pt idx="12">
                  <c:v>2017–18</c:v>
                </c:pt>
                <c:pt idx="13">
                  <c:v>2018–19</c:v>
                </c:pt>
                <c:pt idx="14">
                  <c:v>2019–20</c:v>
                </c:pt>
                <c:pt idx="15">
                  <c:v>2020–21</c:v>
                </c:pt>
                <c:pt idx="16">
                  <c:v>2021–22</c:v>
                </c:pt>
                <c:pt idx="17">
                  <c:v>2022–23</c:v>
                </c:pt>
                <c:pt idx="18">
                  <c:v>2023–24</c:v>
                </c:pt>
                <c:pt idx="19">
                  <c:v>2024–25</c:v>
                </c:pt>
                <c:pt idx="20">
                  <c:v>2025–26</c:v>
                </c:pt>
                <c:pt idx="21">
                  <c:v>2026–27</c:v>
                </c:pt>
                <c:pt idx="22">
                  <c:v>2027–28</c:v>
                </c:pt>
                <c:pt idx="23">
                  <c:v>2028–29</c:v>
                </c:pt>
                <c:pt idx="24">
                  <c:v>2029–30</c:v>
                </c:pt>
                <c:pt idx="25">
                  <c:v>2030–31</c:v>
                </c:pt>
              </c:strCache>
            </c:strRef>
          </c:cat>
          <c:val>
            <c:numRef>
              <c:f>'Gross Debt'!$CS$8:$DR$8</c:f>
              <c:numCache>
                <c:formatCode>0.0</c:formatCode>
                <c:ptCount val="26"/>
                <c:pt idx="0">
                  <c:v>5.4</c:v>
                </c:pt>
                <c:pt idx="1">
                  <c:v>4.9000000000000004</c:v>
                </c:pt>
                <c:pt idx="2">
                  <c:v>4.7</c:v>
                </c:pt>
                <c:pt idx="3">
                  <c:v>8</c:v>
                </c:pt>
                <c:pt idx="4">
                  <c:v>11.3</c:v>
                </c:pt>
                <c:pt idx="5">
                  <c:v>13.5</c:v>
                </c:pt>
                <c:pt idx="6">
                  <c:v>15.6</c:v>
                </c:pt>
                <c:pt idx="7">
                  <c:v>16.8</c:v>
                </c:pt>
                <c:pt idx="8">
                  <c:v>20</c:v>
                </c:pt>
                <c:pt idx="9">
                  <c:v>22.7</c:v>
                </c:pt>
                <c:pt idx="10">
                  <c:v>25.3</c:v>
                </c:pt>
                <c:pt idx="11">
                  <c:v>28.4</c:v>
                </c:pt>
                <c:pt idx="12">
                  <c:v>28.8</c:v>
                </c:pt>
                <c:pt idx="13">
                  <c:v>27.8</c:v>
                </c:pt>
                <c:pt idx="14">
                  <c:v>28</c:v>
                </c:pt>
                <c:pt idx="15">
                  <c:v>28.6</c:v>
                </c:pt>
                <c:pt idx="16">
                  <c:v>28.6</c:v>
                </c:pt>
                <c:pt idx="17">
                  <c:v>27.4</c:v>
                </c:pt>
                <c:pt idx="18">
                  <c:v>25.4</c:v>
                </c:pt>
                <c:pt idx="19">
                  <c:v>24.6</c:v>
                </c:pt>
                <c:pt idx="20">
                  <c:v>23.9</c:v>
                </c:pt>
                <c:pt idx="21">
                  <c:v>22.5</c:v>
                </c:pt>
                <c:pt idx="22">
                  <c:v>20.5</c:v>
                </c:pt>
                <c:pt idx="23">
                  <c:v>18.2</c:v>
                </c:pt>
                <c:pt idx="24">
                  <c:v>15.9</c:v>
                </c:pt>
                <c:pt idx="25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1-4940-9E36-88CA9CBCAB36}"/>
            </c:ext>
          </c:extLst>
        </c:ser>
        <c:ser>
          <c:idx val="3"/>
          <c:order val="1"/>
          <c:spPr>
            <a:solidFill>
              <a:srgbClr val="C64E45"/>
            </a:solidFill>
            <a:ln w="25400">
              <a:noFill/>
            </a:ln>
          </c:spPr>
          <c:cat>
            <c:strRef>
              <c:f>'Gross Debt'!$CS$5:$DR$5</c:f>
              <c:strCache>
                <c:ptCount val="26"/>
                <c:pt idx="0">
                  <c:v>2005–06</c:v>
                </c:pt>
                <c:pt idx="1">
                  <c:v>2006–07</c:v>
                </c:pt>
                <c:pt idx="2">
                  <c:v>2007–08</c:v>
                </c:pt>
                <c:pt idx="3">
                  <c:v>2008–09</c:v>
                </c:pt>
                <c:pt idx="4">
                  <c:v>2009–10</c:v>
                </c:pt>
                <c:pt idx="5">
                  <c:v>2010–11</c:v>
                </c:pt>
                <c:pt idx="6">
                  <c:v>2011–12</c:v>
                </c:pt>
                <c:pt idx="7">
                  <c:v>2012–13</c:v>
                </c:pt>
                <c:pt idx="8">
                  <c:v>2013–14</c:v>
                </c:pt>
                <c:pt idx="9">
                  <c:v>2014–15</c:v>
                </c:pt>
                <c:pt idx="10">
                  <c:v>2015–16</c:v>
                </c:pt>
                <c:pt idx="11">
                  <c:v>2016–17</c:v>
                </c:pt>
                <c:pt idx="12">
                  <c:v>2017–18</c:v>
                </c:pt>
                <c:pt idx="13">
                  <c:v>2018–19</c:v>
                </c:pt>
                <c:pt idx="14">
                  <c:v>2019–20</c:v>
                </c:pt>
                <c:pt idx="15">
                  <c:v>2020–21</c:v>
                </c:pt>
                <c:pt idx="16">
                  <c:v>2021–22</c:v>
                </c:pt>
                <c:pt idx="17">
                  <c:v>2022–23</c:v>
                </c:pt>
                <c:pt idx="18">
                  <c:v>2023–24</c:v>
                </c:pt>
                <c:pt idx="19">
                  <c:v>2024–25</c:v>
                </c:pt>
                <c:pt idx="20">
                  <c:v>2025–26</c:v>
                </c:pt>
                <c:pt idx="21">
                  <c:v>2026–27</c:v>
                </c:pt>
                <c:pt idx="22">
                  <c:v>2027–28</c:v>
                </c:pt>
                <c:pt idx="23">
                  <c:v>2028–29</c:v>
                </c:pt>
                <c:pt idx="24">
                  <c:v>2029–30</c:v>
                </c:pt>
                <c:pt idx="25">
                  <c:v>2030–31</c:v>
                </c:pt>
              </c:strCache>
            </c:strRef>
          </c:cat>
          <c:val>
            <c:numRef>
              <c:f>'Gross Debt'!$CS$7:$DR$7</c:f>
              <c:numCache>
                <c:formatCode>0.0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6.5</c:v>
                </c:pt>
                <c:pt idx="15">
                  <c:v>16.100000000000001</c:v>
                </c:pt>
                <c:pt idx="16">
                  <c:v>21.9</c:v>
                </c:pt>
                <c:pt idx="17">
                  <c:v>24.2</c:v>
                </c:pt>
                <c:pt idx="18">
                  <c:v>26.3</c:v>
                </c:pt>
                <c:pt idx="19">
                  <c:v>27.9</c:v>
                </c:pt>
                <c:pt idx="20">
                  <c:v>29.7</c:v>
                </c:pt>
                <c:pt idx="21">
                  <c:v>31.9</c:v>
                </c:pt>
                <c:pt idx="22">
                  <c:v>34.1</c:v>
                </c:pt>
                <c:pt idx="23">
                  <c:v>36.799999999999997</c:v>
                </c:pt>
                <c:pt idx="24">
                  <c:v>39.200000000000003</c:v>
                </c:pt>
                <c:pt idx="25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C1-4940-9E36-88CA9CBCAB36}"/>
            </c:ext>
          </c:extLst>
        </c:ser>
        <c:ser>
          <c:idx val="1"/>
          <c:order val="2"/>
          <c:spPr>
            <a:noFill/>
            <a:ln w="25400">
              <a:noFill/>
            </a:ln>
          </c:spPr>
          <c:cat>
            <c:strRef>
              <c:f>'Gross Debt'!$CS$5:$DR$5</c:f>
              <c:strCache>
                <c:ptCount val="26"/>
                <c:pt idx="0">
                  <c:v>2005–06</c:v>
                </c:pt>
                <c:pt idx="1">
                  <c:v>2006–07</c:v>
                </c:pt>
                <c:pt idx="2">
                  <c:v>2007–08</c:v>
                </c:pt>
                <c:pt idx="3">
                  <c:v>2008–09</c:v>
                </c:pt>
                <c:pt idx="4">
                  <c:v>2009–10</c:v>
                </c:pt>
                <c:pt idx="5">
                  <c:v>2010–11</c:v>
                </c:pt>
                <c:pt idx="6">
                  <c:v>2011–12</c:v>
                </c:pt>
                <c:pt idx="7">
                  <c:v>2012–13</c:v>
                </c:pt>
                <c:pt idx="8">
                  <c:v>2013–14</c:v>
                </c:pt>
                <c:pt idx="9">
                  <c:v>2014–15</c:v>
                </c:pt>
                <c:pt idx="10">
                  <c:v>2015–16</c:v>
                </c:pt>
                <c:pt idx="11">
                  <c:v>2016–17</c:v>
                </c:pt>
                <c:pt idx="12">
                  <c:v>2017–18</c:v>
                </c:pt>
                <c:pt idx="13">
                  <c:v>2018–19</c:v>
                </c:pt>
                <c:pt idx="14">
                  <c:v>2019–20</c:v>
                </c:pt>
                <c:pt idx="15">
                  <c:v>2020–21</c:v>
                </c:pt>
                <c:pt idx="16">
                  <c:v>2021–22</c:v>
                </c:pt>
                <c:pt idx="17">
                  <c:v>2022–23</c:v>
                </c:pt>
                <c:pt idx="18">
                  <c:v>2023–24</c:v>
                </c:pt>
                <c:pt idx="19">
                  <c:v>2024–25</c:v>
                </c:pt>
                <c:pt idx="20">
                  <c:v>2025–26</c:v>
                </c:pt>
                <c:pt idx="21">
                  <c:v>2026–27</c:v>
                </c:pt>
                <c:pt idx="22">
                  <c:v>2027–28</c:v>
                </c:pt>
                <c:pt idx="23">
                  <c:v>2028–29</c:v>
                </c:pt>
                <c:pt idx="24">
                  <c:v>2029–30</c:v>
                </c:pt>
                <c:pt idx="25">
                  <c:v>2030–31</c:v>
                </c:pt>
              </c:strCache>
            </c:strRef>
          </c:cat>
          <c:val>
            <c:numRef>
              <c:f>'Gross Debt'!$CS$6:$DR$6</c:f>
              <c:numCache>
                <c:formatCode>0.0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C1-4940-9E36-88CA9CBCA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288320"/>
        <c:axId val="113289856"/>
      </c:areaChart>
      <c:areaChart>
        <c:grouping val="stacked"/>
        <c:varyColors val="0"/>
        <c:ser>
          <c:idx val="0"/>
          <c:order val="3"/>
          <c:tx>
            <c:v>Dummy</c:v>
          </c:tx>
          <c:spPr>
            <a:solidFill>
              <a:srgbClr val="C64E45">
                <a:lumMod val="60000"/>
                <a:lumOff val="40000"/>
              </a:srgbClr>
            </a:solidFill>
            <a:ln w="25400">
              <a:noFill/>
            </a:ln>
          </c:spPr>
          <c:cat>
            <c:strRef>
              <c:f>'Gross Debt'!$CS$5:$DR$5</c:f>
              <c:strCache>
                <c:ptCount val="26"/>
                <c:pt idx="0">
                  <c:v>2005–06</c:v>
                </c:pt>
                <c:pt idx="1">
                  <c:v>2006–07</c:v>
                </c:pt>
                <c:pt idx="2">
                  <c:v>2007–08</c:v>
                </c:pt>
                <c:pt idx="3">
                  <c:v>2008–09</c:v>
                </c:pt>
                <c:pt idx="4">
                  <c:v>2009–10</c:v>
                </c:pt>
                <c:pt idx="5">
                  <c:v>2010–11</c:v>
                </c:pt>
                <c:pt idx="6">
                  <c:v>2011–12</c:v>
                </c:pt>
                <c:pt idx="7">
                  <c:v>2012–13</c:v>
                </c:pt>
                <c:pt idx="8">
                  <c:v>2013–14</c:v>
                </c:pt>
                <c:pt idx="9">
                  <c:v>2014–15</c:v>
                </c:pt>
                <c:pt idx="10">
                  <c:v>2015–16</c:v>
                </c:pt>
                <c:pt idx="11">
                  <c:v>2016–17</c:v>
                </c:pt>
                <c:pt idx="12">
                  <c:v>2017–18</c:v>
                </c:pt>
                <c:pt idx="13">
                  <c:v>2018–19</c:v>
                </c:pt>
                <c:pt idx="14">
                  <c:v>2019–20</c:v>
                </c:pt>
                <c:pt idx="15">
                  <c:v>2020–21</c:v>
                </c:pt>
                <c:pt idx="16">
                  <c:v>2021–22</c:v>
                </c:pt>
                <c:pt idx="17">
                  <c:v>2022–23</c:v>
                </c:pt>
                <c:pt idx="18">
                  <c:v>2023–24</c:v>
                </c:pt>
                <c:pt idx="19">
                  <c:v>2024–25</c:v>
                </c:pt>
                <c:pt idx="20">
                  <c:v>2025–26</c:v>
                </c:pt>
                <c:pt idx="21">
                  <c:v>2026–27</c:v>
                </c:pt>
                <c:pt idx="22">
                  <c:v>2027–28</c:v>
                </c:pt>
                <c:pt idx="23">
                  <c:v>2028–29</c:v>
                </c:pt>
                <c:pt idx="24">
                  <c:v>2029–30</c:v>
                </c:pt>
                <c:pt idx="25">
                  <c:v>2030–31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3-0FC1-4940-9E36-88CA9CBCA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306240"/>
        <c:axId val="113304320"/>
      </c:area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>
            <a:noFill/>
          </a:ln>
        </c:spPr>
        <c:crossAx val="11328985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13289856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one"/>
        <c:spPr>
          <a:noFill/>
          <a:ln>
            <a:noFill/>
          </a:ln>
        </c:spPr>
        <c:crossAx val="113288320"/>
        <c:crosses val="autoZero"/>
        <c:crossBetween val="midCat"/>
        <c:majorUnit val="20"/>
      </c:valAx>
      <c:valAx>
        <c:axId val="113304320"/>
        <c:scaling>
          <c:orientation val="minMax"/>
          <c:max val="80"/>
        </c:scaling>
        <c:delete val="0"/>
        <c:axPos val="r"/>
        <c:numFmt formatCode="#,##0" sourceLinked="0"/>
        <c:majorTickMark val="in"/>
        <c:minorTickMark val="none"/>
        <c:tickLblPos val="none"/>
        <c:spPr>
          <a:noFill/>
          <a:ln>
            <a:noFill/>
          </a:ln>
        </c:spPr>
        <c:crossAx val="113306240"/>
        <c:crosses val="max"/>
        <c:crossBetween val="midCat"/>
        <c:majorUnit val="20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27740052039575E-2"/>
          <c:y val="5.34927684925256E-2"/>
          <c:w val="0.90434450092875762"/>
          <c:h val="0.80555660296138565"/>
        </c:manualLayout>
      </c:layout>
      <c:barChart>
        <c:barDir val="col"/>
        <c:grouping val="stacked"/>
        <c:varyColors val="0"/>
        <c:ser>
          <c:idx val="1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Sheet1!$K$19:$AJ$19</c:f>
              <c:numCache>
                <c:formatCode>0.00</c:formatCode>
                <c:ptCount val="26"/>
                <c:pt idx="0">
                  <c:v>-0.77878085544336217</c:v>
                </c:pt>
                <c:pt idx="1">
                  <c:v>9.7262866499914127E-2</c:v>
                </c:pt>
                <c:pt idx="2">
                  <c:v>-0.1534731617486991</c:v>
                </c:pt>
                <c:pt idx="3">
                  <c:v>0.10961811001589633</c:v>
                </c:pt>
                <c:pt idx="4">
                  <c:v>0.44403644481509535</c:v>
                </c:pt>
                <c:pt idx="5">
                  <c:v>-0.48209950772486154</c:v>
                </c:pt>
                <c:pt idx="6">
                  <c:v>0.23028615661206553</c:v>
                </c:pt>
                <c:pt idx="7">
                  <c:v>0.59239476957489734</c:v>
                </c:pt>
                <c:pt idx="8">
                  <c:v>1.4442670031906901</c:v>
                </c:pt>
                <c:pt idx="9">
                  <c:v>0.6650743153056411</c:v>
                </c:pt>
                <c:pt idx="10">
                  <c:v>-0.72030189776668918</c:v>
                </c:pt>
                <c:pt idx="11">
                  <c:v>2.3890205918052376</c:v>
                </c:pt>
                <c:pt idx="12">
                  <c:v>-2.2736867582698816</c:v>
                </c:pt>
                <c:pt idx="13">
                  <c:v>-0.18926599913465225</c:v>
                </c:pt>
                <c:pt idx="14">
                  <c:v>0.96800699127925438</c:v>
                </c:pt>
                <c:pt idx="15">
                  <c:v>-0.7277553789435911</c:v>
                </c:pt>
                <c:pt idx="16">
                  <c:v>-0.41053990185555217</c:v>
                </c:pt>
                <c:pt idx="17">
                  <c:v>-2.6824071490682075</c:v>
                </c:pt>
                <c:pt idx="18">
                  <c:v>-0.64326303812443864</c:v>
                </c:pt>
                <c:pt idx="19">
                  <c:v>-0.38496310924096488</c:v>
                </c:pt>
                <c:pt idx="20">
                  <c:v>-0.3309953825301854</c:v>
                </c:pt>
                <c:pt idx="21">
                  <c:v>0.22675314074426731</c:v>
                </c:pt>
                <c:pt idx="22">
                  <c:v>0.94079609247464879</c:v>
                </c:pt>
                <c:pt idx="23">
                  <c:v>4.0374405721034373E-2</c:v>
                </c:pt>
                <c:pt idx="24">
                  <c:v>-4.1962383204289964</c:v>
                </c:pt>
                <c:pt idx="25">
                  <c:v>1.193304885956985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2-4D49-AEAB-D893F413B04F}"/>
            </c:ext>
          </c:extLst>
        </c:ser>
        <c:ser>
          <c:idx val="0"/>
          <c:order val="1"/>
          <c:spPr>
            <a:noFill/>
            <a:ln>
              <a:noFill/>
            </a:ln>
            <a:effectLst/>
          </c:spPr>
          <c:invertIfNegative val="0"/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Sheet1!$K$18:$AJ$18</c:f>
              <c:numCache>
                <c:formatCode>0.00</c:formatCode>
                <c:ptCount val="26"/>
                <c:pt idx="0">
                  <c:v>0.70255955886193011</c:v>
                </c:pt>
                <c:pt idx="1">
                  <c:v>0.24213692639139464</c:v>
                </c:pt>
                <c:pt idx="2">
                  <c:v>-0.3331903550966635</c:v>
                </c:pt>
                <c:pt idx="3">
                  <c:v>-0.39321101278209936</c:v>
                </c:pt>
                <c:pt idx="4">
                  <c:v>-0.22884382454975849</c:v>
                </c:pt>
                <c:pt idx="5">
                  <c:v>-0.60768734098505406</c:v>
                </c:pt>
                <c:pt idx="6">
                  <c:v>-0.10655962844586496</c:v>
                </c:pt>
                <c:pt idx="7">
                  <c:v>-0.49312516622359731</c:v>
                </c:pt>
                <c:pt idx="8">
                  <c:v>-1.3567479896917833</c:v>
                </c:pt>
                <c:pt idx="9">
                  <c:v>-0.48144375420250296</c:v>
                </c:pt>
                <c:pt idx="10">
                  <c:v>-0.27655249021482747</c:v>
                </c:pt>
                <c:pt idx="11">
                  <c:v>-2.064722805235311</c:v>
                </c:pt>
                <c:pt idx="12">
                  <c:v>-1.3270099869459466</c:v>
                </c:pt>
                <c:pt idx="13">
                  <c:v>-0.52770073416225338</c:v>
                </c:pt>
                <c:pt idx="14">
                  <c:v>-0.23586037771543855</c:v>
                </c:pt>
                <c:pt idx="15">
                  <c:v>8.673138894187106E-2</c:v>
                </c:pt>
                <c:pt idx="16">
                  <c:v>0.27654666352493346</c:v>
                </c:pt>
                <c:pt idx="17">
                  <c:v>0.15525116826083976</c:v>
                </c:pt>
                <c:pt idx="18">
                  <c:v>0.20763625961082105</c:v>
                </c:pt>
                <c:pt idx="19">
                  <c:v>-0.19623121440537039</c:v>
                </c:pt>
                <c:pt idx="20">
                  <c:v>5.6829207649916898E-2</c:v>
                </c:pt>
                <c:pt idx="21">
                  <c:v>3.8876413605206835E-2</c:v>
                </c:pt>
                <c:pt idx="22">
                  <c:v>-0.42020751832470404</c:v>
                </c:pt>
                <c:pt idx="23">
                  <c:v>-0.27082262859438266</c:v>
                </c:pt>
                <c:pt idx="24">
                  <c:v>-5.071118876845464</c:v>
                </c:pt>
                <c:pt idx="25">
                  <c:v>-1.0970951390192905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2-4D49-AEAB-D893F413B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73750784"/>
        <c:axId val="1473758688"/>
      </c:barChart>
      <c:lineChart>
        <c:grouping val="standard"/>
        <c:varyColors val="0"/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noFill/>
              <a:ln w="19050">
                <a:noFill/>
              </a:ln>
              <a:effectLst/>
            </c:spPr>
          </c:marker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Sheet1!$K$17:$AJ$17</c:f>
              <c:numCache>
                <c:formatCode>0.00</c:formatCode>
                <c:ptCount val="26"/>
                <c:pt idx="0">
                  <c:v>-7.6221296581432077E-2</c:v>
                </c:pt>
                <c:pt idx="1">
                  <c:v>0.33939979289130878</c:v>
                </c:pt>
                <c:pt idx="2">
                  <c:v>-0.48666351684536263</c:v>
                </c:pt>
                <c:pt idx="3">
                  <c:v>-0.28359290276620297</c:v>
                </c:pt>
                <c:pt idx="4">
                  <c:v>0.21519262026533686</c:v>
                </c:pt>
                <c:pt idx="5">
                  <c:v>-1.0897868487099156</c:v>
                </c:pt>
                <c:pt idx="6">
                  <c:v>0.12372652816620056</c:v>
                </c:pt>
                <c:pt idx="7">
                  <c:v>9.9269603351300001E-2</c:v>
                </c:pt>
                <c:pt idx="8">
                  <c:v>8.7519013498906617E-2</c:v>
                </c:pt>
                <c:pt idx="9">
                  <c:v>0.18363056110313822</c:v>
                </c:pt>
                <c:pt idx="10">
                  <c:v>-0.99685438798151649</c:v>
                </c:pt>
                <c:pt idx="11">
                  <c:v>0.32429778656992658</c:v>
                </c:pt>
                <c:pt idx="12">
                  <c:v>-3.6006967452158283</c:v>
                </c:pt>
                <c:pt idx="13">
                  <c:v>-0.71696673329690574</c:v>
                </c:pt>
                <c:pt idx="14">
                  <c:v>0.73214661356381594</c:v>
                </c:pt>
                <c:pt idx="15">
                  <c:v>-0.64102399000172017</c:v>
                </c:pt>
                <c:pt idx="16">
                  <c:v>-0.13399323833061874</c:v>
                </c:pt>
                <c:pt idx="17">
                  <c:v>-2.5271559808073678</c:v>
                </c:pt>
                <c:pt idx="18">
                  <c:v>-0.43562677851361753</c:v>
                </c:pt>
                <c:pt idx="19">
                  <c:v>-0.58119432364633528</c:v>
                </c:pt>
                <c:pt idx="20">
                  <c:v>-0.27416617488026851</c:v>
                </c:pt>
                <c:pt idx="21">
                  <c:v>0.26562955434947411</c:v>
                </c:pt>
                <c:pt idx="22">
                  <c:v>0.52058857414994475</c:v>
                </c:pt>
                <c:pt idx="23">
                  <c:v>-0.23044822287334826</c:v>
                </c:pt>
                <c:pt idx="24">
                  <c:v>-9.2673571972744604</c:v>
                </c:pt>
                <c:pt idx="25">
                  <c:v>9.6209746937694518E-2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82-4D49-AEAB-D893F413B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3750784"/>
        <c:axId val="1473758688"/>
      </c:lineChart>
      <c:lineChart>
        <c:grouping val="standard"/>
        <c:varyColors val="0"/>
        <c:ser>
          <c:idx val="3"/>
          <c:order val="3"/>
          <c:tx>
            <c:v>DUMMY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val>
            <c:numLit>
              <c:formatCode>General</c:formatCode>
              <c:ptCount val="1"/>
              <c:pt idx="0">
                <c:v>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AB82-4D49-AEAB-D893F413B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4444464"/>
        <c:axId val="1484444880"/>
      </c:lineChart>
      <c:catAx>
        <c:axId val="14737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758688"/>
        <c:crosses val="autoZero"/>
        <c:auto val="1"/>
        <c:lblAlgn val="ctr"/>
        <c:lblOffset val="100"/>
        <c:tickLblSkip val="2"/>
        <c:noMultiLvlLbl val="0"/>
      </c:catAx>
      <c:valAx>
        <c:axId val="1473758688"/>
        <c:scaling>
          <c:orientation val="minMax"/>
          <c:max val="3"/>
          <c:min val="-5"/>
        </c:scaling>
        <c:delete val="0"/>
        <c:axPos val="l"/>
        <c:numFmt formatCode="0" sourceLinked="0"/>
        <c:majorTickMark val="none"/>
        <c:minorTickMark val="none"/>
        <c:tickLblPos val="none"/>
        <c:spPr>
          <a:noFill/>
          <a:ln w="127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750784"/>
        <c:crosses val="autoZero"/>
        <c:crossBetween val="between"/>
        <c:majorUnit val="1"/>
      </c:valAx>
      <c:valAx>
        <c:axId val="1484444880"/>
        <c:scaling>
          <c:orientation val="minMax"/>
          <c:max val="3"/>
          <c:min val="-5"/>
        </c:scaling>
        <c:delete val="0"/>
        <c:axPos val="r"/>
        <c:numFmt formatCode="0" sourceLinked="0"/>
        <c:majorTickMark val="none"/>
        <c:minorTickMark val="none"/>
        <c:tickLblPos val="none"/>
        <c:spPr>
          <a:noFill/>
          <a:ln w="127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444464"/>
        <c:crosses val="max"/>
        <c:crossBetween val="between"/>
        <c:majorUnit val="1"/>
      </c:valAx>
      <c:catAx>
        <c:axId val="1484444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4444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27740052039575E-2"/>
          <c:y val="5.34927684925256E-2"/>
          <c:w val="0.90434450092875762"/>
          <c:h val="0.80555660296138565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Sheet1!$K$19:$AJ$19</c:f>
              <c:numCache>
                <c:formatCode>0.00</c:formatCode>
                <c:ptCount val="26"/>
                <c:pt idx="0">
                  <c:v>-0.77878085544336217</c:v>
                </c:pt>
                <c:pt idx="1">
                  <c:v>9.7262866499914127E-2</c:v>
                </c:pt>
                <c:pt idx="2">
                  <c:v>-0.1534731617486991</c:v>
                </c:pt>
                <c:pt idx="3">
                  <c:v>0.10961811001589633</c:v>
                </c:pt>
                <c:pt idx="4">
                  <c:v>0.44403644481509535</c:v>
                </c:pt>
                <c:pt idx="5">
                  <c:v>-0.48209950772486154</c:v>
                </c:pt>
                <c:pt idx="6">
                  <c:v>0.23028615661206553</c:v>
                </c:pt>
                <c:pt idx="7">
                  <c:v>0.59239476957489734</c:v>
                </c:pt>
                <c:pt idx="8">
                  <c:v>1.4442670031906901</c:v>
                </c:pt>
                <c:pt idx="9">
                  <c:v>0.6650743153056411</c:v>
                </c:pt>
                <c:pt idx="10">
                  <c:v>-0.72030189776668918</c:v>
                </c:pt>
                <c:pt idx="11">
                  <c:v>2.3890205918052376</c:v>
                </c:pt>
                <c:pt idx="12">
                  <c:v>-2.2736867582698816</c:v>
                </c:pt>
                <c:pt idx="13">
                  <c:v>-0.18926599913465225</c:v>
                </c:pt>
                <c:pt idx="14">
                  <c:v>0.96800699127925438</c:v>
                </c:pt>
                <c:pt idx="15">
                  <c:v>-0.7277553789435911</c:v>
                </c:pt>
                <c:pt idx="16">
                  <c:v>-0.41053990185555217</c:v>
                </c:pt>
                <c:pt idx="17">
                  <c:v>-2.6824071490682075</c:v>
                </c:pt>
                <c:pt idx="18">
                  <c:v>-0.64326303812443864</c:v>
                </c:pt>
                <c:pt idx="19">
                  <c:v>-0.38496310924096488</c:v>
                </c:pt>
                <c:pt idx="20">
                  <c:v>-0.3309953825301854</c:v>
                </c:pt>
                <c:pt idx="21">
                  <c:v>0.22675314074426731</c:v>
                </c:pt>
                <c:pt idx="22">
                  <c:v>0.94079609247464879</c:v>
                </c:pt>
                <c:pt idx="23">
                  <c:v>4.0374405721034373E-2</c:v>
                </c:pt>
                <c:pt idx="24">
                  <c:v>-4.1962383204289964</c:v>
                </c:pt>
                <c:pt idx="25">
                  <c:v>1.193304885956985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55-4C77-B5BB-A2A43FF44224}"/>
            </c:ext>
          </c:extLst>
        </c:ser>
        <c:ser>
          <c:idx val="0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Sheet1!$K$18:$AJ$18</c:f>
              <c:numCache>
                <c:formatCode>0.00</c:formatCode>
                <c:ptCount val="26"/>
                <c:pt idx="0">
                  <c:v>0.70255955886193011</c:v>
                </c:pt>
                <c:pt idx="1">
                  <c:v>0.24213692639139464</c:v>
                </c:pt>
                <c:pt idx="2">
                  <c:v>-0.3331903550966635</c:v>
                </c:pt>
                <c:pt idx="3">
                  <c:v>-0.39321101278209936</c:v>
                </c:pt>
                <c:pt idx="4">
                  <c:v>-0.22884382454975849</c:v>
                </c:pt>
                <c:pt idx="5">
                  <c:v>-0.60768734098505406</c:v>
                </c:pt>
                <c:pt idx="6">
                  <c:v>-0.10655962844586496</c:v>
                </c:pt>
                <c:pt idx="7">
                  <c:v>-0.49312516622359731</c:v>
                </c:pt>
                <c:pt idx="8">
                  <c:v>-1.3567479896917833</c:v>
                </c:pt>
                <c:pt idx="9">
                  <c:v>-0.48144375420250296</c:v>
                </c:pt>
                <c:pt idx="10">
                  <c:v>-0.27655249021482747</c:v>
                </c:pt>
                <c:pt idx="11">
                  <c:v>-2.064722805235311</c:v>
                </c:pt>
                <c:pt idx="12">
                  <c:v>-1.3270099869459466</c:v>
                </c:pt>
                <c:pt idx="13">
                  <c:v>-0.52770073416225338</c:v>
                </c:pt>
                <c:pt idx="14">
                  <c:v>-0.23586037771543855</c:v>
                </c:pt>
                <c:pt idx="15">
                  <c:v>8.673138894187106E-2</c:v>
                </c:pt>
                <c:pt idx="16">
                  <c:v>0.27654666352493346</c:v>
                </c:pt>
                <c:pt idx="17">
                  <c:v>0.15525116826083976</c:v>
                </c:pt>
                <c:pt idx="18">
                  <c:v>0.20763625961082105</c:v>
                </c:pt>
                <c:pt idx="19">
                  <c:v>-0.19623121440537039</c:v>
                </c:pt>
                <c:pt idx="20">
                  <c:v>5.6829207649916898E-2</c:v>
                </c:pt>
                <c:pt idx="21">
                  <c:v>3.8876413605206835E-2</c:v>
                </c:pt>
                <c:pt idx="22">
                  <c:v>-0.42020751832470404</c:v>
                </c:pt>
                <c:pt idx="23">
                  <c:v>-0.27082262859438266</c:v>
                </c:pt>
                <c:pt idx="24">
                  <c:v>-5.071118876845464</c:v>
                </c:pt>
                <c:pt idx="25">
                  <c:v>-1.0970951390192905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55-4C77-B5BB-A2A43FF44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73750784"/>
        <c:axId val="1473758688"/>
      </c:barChart>
      <c:lineChart>
        <c:grouping val="standard"/>
        <c:varyColors val="0"/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marker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Sheet1!$K$17:$AJ$17</c:f>
              <c:numCache>
                <c:formatCode>0.00</c:formatCode>
                <c:ptCount val="26"/>
                <c:pt idx="0">
                  <c:v>-7.6221296581432077E-2</c:v>
                </c:pt>
                <c:pt idx="1">
                  <c:v>0.33939979289130878</c:v>
                </c:pt>
                <c:pt idx="2">
                  <c:v>-0.48666351684536263</c:v>
                </c:pt>
                <c:pt idx="3">
                  <c:v>-0.28359290276620297</c:v>
                </c:pt>
                <c:pt idx="4">
                  <c:v>0.21519262026533686</c:v>
                </c:pt>
                <c:pt idx="5">
                  <c:v>-1.0897868487099156</c:v>
                </c:pt>
                <c:pt idx="6">
                  <c:v>0.12372652816620056</c:v>
                </c:pt>
                <c:pt idx="7">
                  <c:v>9.9269603351300001E-2</c:v>
                </c:pt>
                <c:pt idx="8">
                  <c:v>8.7519013498906617E-2</c:v>
                </c:pt>
                <c:pt idx="9">
                  <c:v>0.18363056110313822</c:v>
                </c:pt>
                <c:pt idx="10">
                  <c:v>-0.99685438798151649</c:v>
                </c:pt>
                <c:pt idx="11">
                  <c:v>0.32429778656992658</c:v>
                </c:pt>
                <c:pt idx="12">
                  <c:v>-3.6006967452158283</c:v>
                </c:pt>
                <c:pt idx="13">
                  <c:v>-0.71696673329690574</c:v>
                </c:pt>
                <c:pt idx="14">
                  <c:v>0.73214661356381594</c:v>
                </c:pt>
                <c:pt idx="15">
                  <c:v>-0.64102399000172017</c:v>
                </c:pt>
                <c:pt idx="16">
                  <c:v>-0.13399323833061874</c:v>
                </c:pt>
                <c:pt idx="17">
                  <c:v>-2.5271559808073678</c:v>
                </c:pt>
                <c:pt idx="18">
                  <c:v>-0.43562677851361753</c:v>
                </c:pt>
                <c:pt idx="19">
                  <c:v>-0.58119432364633528</c:v>
                </c:pt>
                <c:pt idx="20">
                  <c:v>-0.27416617488026851</c:v>
                </c:pt>
                <c:pt idx="21">
                  <c:v>0.26562955434947411</c:v>
                </c:pt>
                <c:pt idx="22">
                  <c:v>0.52058857414994475</c:v>
                </c:pt>
                <c:pt idx="23">
                  <c:v>-0.23044822287334826</c:v>
                </c:pt>
                <c:pt idx="24">
                  <c:v>-9.2673571972744604</c:v>
                </c:pt>
                <c:pt idx="25">
                  <c:v>9.6209746937694518E-2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55-4C77-B5BB-A2A43FF44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3750784"/>
        <c:axId val="1473758688"/>
      </c:lineChart>
      <c:lineChart>
        <c:grouping val="standard"/>
        <c:varyColors val="0"/>
        <c:ser>
          <c:idx val="3"/>
          <c:order val="3"/>
          <c:tx>
            <c:v>DUMMY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val>
            <c:numLit>
              <c:formatCode>General</c:formatCode>
              <c:ptCount val="1"/>
              <c:pt idx="0">
                <c:v>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2025-48DA-B430-58032ACB0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4444464"/>
        <c:axId val="1484444880"/>
      </c:lineChart>
      <c:catAx>
        <c:axId val="14737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758688"/>
        <c:crosses val="autoZero"/>
        <c:auto val="1"/>
        <c:lblAlgn val="ctr"/>
        <c:lblOffset val="100"/>
        <c:tickLblSkip val="2"/>
        <c:noMultiLvlLbl val="0"/>
      </c:catAx>
      <c:valAx>
        <c:axId val="1473758688"/>
        <c:scaling>
          <c:orientation val="minMax"/>
          <c:max val="3"/>
          <c:min val="-10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12700"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750784"/>
        <c:crosses val="autoZero"/>
        <c:crossBetween val="between"/>
        <c:majorUnit val="1"/>
      </c:valAx>
      <c:valAx>
        <c:axId val="1484444880"/>
        <c:scaling>
          <c:orientation val="minMax"/>
          <c:max val="3"/>
          <c:min val="-10"/>
        </c:scaling>
        <c:delete val="0"/>
        <c:axPos val="r"/>
        <c:numFmt formatCode="0" sourceLinked="0"/>
        <c:majorTickMark val="in"/>
        <c:minorTickMark val="none"/>
        <c:tickLblPos val="nextTo"/>
        <c:spPr>
          <a:noFill/>
          <a:ln w="12700"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444464"/>
        <c:crosses val="max"/>
        <c:crossBetween val="between"/>
        <c:majorUnit val="1"/>
      </c:valAx>
      <c:catAx>
        <c:axId val="1484444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4444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89694624400695E-2"/>
          <c:y val="6.8986721711869342E-2"/>
          <c:w val="0.88142063492063494"/>
          <c:h val="0.85272120596205958"/>
        </c:manualLayout>
      </c:layout>
      <c:lineChart>
        <c:grouping val="standard"/>
        <c:varyColors val="0"/>
        <c:ser>
          <c:idx val="0"/>
          <c:order val="0"/>
          <c:tx>
            <c:strRef>
              <c:f>'https://pboprotected.sharepoint.com/sites/SRRHub/ADM  HPRM Export/20_107/JobSeeker short paper - Analysis/[JobSeeker short paper - charts from public data (and 1 BlueBook extracts).xlsx]Fig 2-4'!$B$18</c:f>
              <c:strCache>
                <c:ptCount val="1"/>
                <c:pt idx="0">
                  <c:v>Male recipients</c:v>
                </c:pt>
              </c:strCache>
            </c:strRef>
          </c:tx>
          <c:spPr>
            <a:ln>
              <a:solidFill>
                <a:srgbClr val="A14D7D"/>
              </a:solidFill>
            </a:ln>
          </c:spPr>
          <c:marker>
            <c:symbol val="none"/>
          </c:marker>
          <c:cat>
            <c:numRef>
              <c:f>'[1]Fig 2-4'!$C$17:$AD$17</c:f>
              <c:numCache>
                <c:formatCode>General</c:formatCode>
                <c:ptCount val="2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</c:numCache>
            </c:numRef>
          </c:cat>
          <c:val>
            <c:numRef>
              <c:f>'[1]Fig 2-4'!$C$18:$AD$18</c:f>
              <c:numCache>
                <c:formatCode>General</c:formatCode>
                <c:ptCount val="28"/>
                <c:pt idx="0">
                  <c:v>100</c:v>
                </c:pt>
                <c:pt idx="1">
                  <c:v>105.1291445021387</c:v>
                </c:pt>
                <c:pt idx="2">
                  <c:v>97.73673506937152</c:v>
                </c:pt>
                <c:pt idx="3">
                  <c:v>89.259423893239017</c:v>
                </c:pt>
                <c:pt idx="4">
                  <c:v>89.760924323910658</c:v>
                </c:pt>
                <c:pt idx="5">
                  <c:v>87.139770449575593</c:v>
                </c:pt>
                <c:pt idx="6">
                  <c:v>85.321668563575756</c:v>
                </c:pt>
                <c:pt idx="7">
                  <c:v>72.512403180294299</c:v>
                </c:pt>
                <c:pt idx="8">
                  <c:v>63.668573345252113</c:v>
                </c:pt>
                <c:pt idx="9">
                  <c:v>63.175865454598743</c:v>
                </c:pt>
                <c:pt idx="10">
                  <c:v>63.747217730971073</c:v>
                </c:pt>
                <c:pt idx="11">
                  <c:v>57.888292407316044</c:v>
                </c:pt>
                <c:pt idx="12">
                  <c:v>52.842514210535739</c:v>
                </c:pt>
                <c:pt idx="13">
                  <c:v>48.791107159895596</c:v>
                </c:pt>
                <c:pt idx="14">
                  <c:v>46.929042573804416</c:v>
                </c:pt>
                <c:pt idx="15">
                  <c:v>42.787593400384594</c:v>
                </c:pt>
                <c:pt idx="16">
                  <c:v>39.52409563027043</c:v>
                </c:pt>
                <c:pt idx="17">
                  <c:v>53.09814917032616</c:v>
                </c:pt>
                <c:pt idx="18">
                  <c:v>55.20363685507126</c:v>
                </c:pt>
                <c:pt idx="19">
                  <c:v>51.123735461779319</c:v>
                </c:pt>
                <c:pt idx="20">
                  <c:v>52.387093202552435</c:v>
                </c:pt>
                <c:pt idx="21">
                  <c:v>57.646171907183344</c:v>
                </c:pt>
                <c:pt idx="22">
                  <c:v>60.98277801930125</c:v>
                </c:pt>
                <c:pt idx="23">
                  <c:v>64.907670188567423</c:v>
                </c:pt>
                <c:pt idx="24">
                  <c:v>62.199893512570895</c:v>
                </c:pt>
                <c:pt idx="25">
                  <c:v>61.184029490830518</c:v>
                </c:pt>
                <c:pt idx="26">
                  <c:v>59.943304399363683</c:v>
                </c:pt>
                <c:pt idx="27">
                  <c:v>56.335594970015812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E7-44A7-8043-611851A897CC}"/>
            </c:ext>
          </c:extLst>
        </c:ser>
        <c:ser>
          <c:idx val="1"/>
          <c:order val="1"/>
          <c:tx>
            <c:strRef>
              <c:f>'https://pboprotected.sharepoint.com/sites/SRRHub/ADM  HPRM Export/20_107/JobSeeker short paper - Analysis/[JobSeeker short paper - charts from public data (and 1 BlueBook extracts).xlsx]Fig 2-4'!$B$19</c:f>
              <c:strCache>
                <c:ptCount val="1"/>
                <c:pt idx="0">
                  <c:v>Unemployed men (ABS)</c:v>
                </c:pt>
              </c:strCache>
            </c:strRef>
          </c:tx>
          <c:spPr>
            <a:ln>
              <a:solidFill>
                <a:srgbClr val="A14D7D"/>
              </a:solidFill>
              <a:prstDash val="sysDot"/>
            </a:ln>
          </c:spPr>
          <c:marker>
            <c:symbol val="none"/>
          </c:marker>
          <c:cat>
            <c:numRef>
              <c:f>'[1]Fig 2-4'!$C$17:$AD$17</c:f>
              <c:numCache>
                <c:formatCode>General</c:formatCode>
                <c:ptCount val="2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</c:numCache>
            </c:numRef>
          </c:cat>
          <c:val>
            <c:numRef>
              <c:f>'[1]Fig 2-4'!$C$19:$AD$19</c:f>
              <c:numCache>
                <c:formatCode>General</c:formatCode>
                <c:ptCount val="28"/>
                <c:pt idx="0">
                  <c:v>100</c:v>
                </c:pt>
                <c:pt idx="1">
                  <c:v>109.12657074120786</c:v>
                </c:pt>
                <c:pt idx="2">
                  <c:v>103.31954743174281</c:v>
                </c:pt>
                <c:pt idx="3">
                  <c:v>86.951264313492032</c:v>
                </c:pt>
                <c:pt idx="4">
                  <c:v>84.307689685829217</c:v>
                </c:pt>
                <c:pt idx="5">
                  <c:v>85.328935373083837</c:v>
                </c:pt>
                <c:pt idx="6">
                  <c:v>80.650446989861479</c:v>
                </c:pt>
                <c:pt idx="7">
                  <c:v>74.170424092475471</c:v>
                </c:pt>
                <c:pt idx="8">
                  <c:v>67.018428719374313</c:v>
                </c:pt>
                <c:pt idx="9">
                  <c:v>66.809341596411301</c:v>
                </c:pt>
                <c:pt idx="10">
                  <c:v>71.217150207287673</c:v>
                </c:pt>
                <c:pt idx="11">
                  <c:v>64.124136726493958</c:v>
                </c:pt>
                <c:pt idx="12">
                  <c:v>57.527506591391052</c:v>
                </c:pt>
                <c:pt idx="13">
                  <c:v>53.704683135124284</c:v>
                </c:pt>
                <c:pt idx="14">
                  <c:v>53.045303271660302</c:v>
                </c:pt>
                <c:pt idx="15">
                  <c:v>47.546240166688044</c:v>
                </c:pt>
                <c:pt idx="16">
                  <c:v>44.937225345029667</c:v>
                </c:pt>
                <c:pt idx="17">
                  <c:v>56.624877967293365</c:v>
                </c:pt>
                <c:pt idx="18">
                  <c:v>65.349060726994225</c:v>
                </c:pt>
                <c:pt idx="19">
                  <c:v>57.604616707222888</c:v>
                </c:pt>
                <c:pt idx="20">
                  <c:v>60.965487273826959</c:v>
                </c:pt>
                <c:pt idx="21">
                  <c:v>67.262360326499333</c:v>
                </c:pt>
                <c:pt idx="22">
                  <c:v>72.544765353090028</c:v>
                </c:pt>
                <c:pt idx="23">
                  <c:v>77.109348438935669</c:v>
                </c:pt>
                <c:pt idx="24">
                  <c:v>73.84984189597337</c:v>
                </c:pt>
                <c:pt idx="25">
                  <c:v>71.987794641629421</c:v>
                </c:pt>
                <c:pt idx="26">
                  <c:v>71.970848044565912</c:v>
                </c:pt>
                <c:pt idx="27">
                  <c:v>68.295245192160522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E7-44A7-8043-611851A897CC}"/>
            </c:ext>
          </c:extLst>
        </c:ser>
        <c:ser>
          <c:idx val="3"/>
          <c:order val="2"/>
          <c:tx>
            <c:strRef>
              <c:f>'https://pboprotected.sharepoint.com/sites/SRRHub/ADM  HPRM Export/20_107/JobSeeker short paper - Analysis/[JobSeeker short paper - charts from public data (and 1 BlueBook extracts).xlsx]Fig 2-4'!$B$21</c:f>
              <c:strCache>
                <c:ptCount val="1"/>
                <c:pt idx="0">
                  <c:v>Female recipients</c:v>
                </c:pt>
              </c:strCache>
            </c:strRef>
          </c:tx>
          <c:spPr>
            <a:ln>
              <a:solidFill>
                <a:srgbClr val="3D4D7D"/>
              </a:solidFill>
            </a:ln>
          </c:spPr>
          <c:marker>
            <c:symbol val="none"/>
          </c:marker>
          <c:cat>
            <c:numRef>
              <c:f>'[1]Fig 2-4'!$C$17:$AD$17</c:f>
              <c:numCache>
                <c:formatCode>General</c:formatCode>
                <c:ptCount val="2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</c:numCache>
            </c:numRef>
          </c:cat>
          <c:val>
            <c:numRef>
              <c:f>'[1]Fig 2-4'!$C$21:$AD$21</c:f>
              <c:numCache>
                <c:formatCode>General</c:formatCode>
                <c:ptCount val="28"/>
                <c:pt idx="0">
                  <c:v>100</c:v>
                </c:pt>
                <c:pt idx="1">
                  <c:v>112.46374673201859</c:v>
                </c:pt>
                <c:pt idx="2">
                  <c:v>114.50776246443837</c:v>
                </c:pt>
                <c:pt idx="3">
                  <c:v>103.96030929974134</c:v>
                </c:pt>
                <c:pt idx="4">
                  <c:v>110.32474628476048</c:v>
                </c:pt>
                <c:pt idx="5">
                  <c:v>108.21064474333377</c:v>
                </c:pt>
                <c:pt idx="6">
                  <c:v>108.72660540306256</c:v>
                </c:pt>
                <c:pt idx="7">
                  <c:v>84.765558357963272</c:v>
                </c:pt>
                <c:pt idx="8">
                  <c:v>74.629398230333322</c:v>
                </c:pt>
                <c:pt idx="9">
                  <c:v>70.549205309922215</c:v>
                </c:pt>
                <c:pt idx="10">
                  <c:v>75.302129778630288</c:v>
                </c:pt>
                <c:pt idx="11">
                  <c:v>72.302272716793397</c:v>
                </c:pt>
                <c:pt idx="12">
                  <c:v>73.109181702070757</c:v>
                </c:pt>
                <c:pt idx="13">
                  <c:v>70.989547070459295</c:v>
                </c:pt>
                <c:pt idx="14">
                  <c:v>68.909566251838598</c:v>
                </c:pt>
                <c:pt idx="15">
                  <c:v>71.473692461625717</c:v>
                </c:pt>
                <c:pt idx="16">
                  <c:v>72.234953452878827</c:v>
                </c:pt>
                <c:pt idx="17">
                  <c:v>89.492200648293732</c:v>
                </c:pt>
                <c:pt idx="18">
                  <c:v>99.068135394716819</c:v>
                </c:pt>
                <c:pt idx="19">
                  <c:v>98.442896203839041</c:v>
                </c:pt>
                <c:pt idx="20">
                  <c:v>105.14439059927977</c:v>
                </c:pt>
                <c:pt idx="21">
                  <c:v>141.38659240030063</c:v>
                </c:pt>
                <c:pt idx="22">
                  <c:v>152.75202073064455</c:v>
                </c:pt>
                <c:pt idx="23">
                  <c:v>161.42052868676714</c:v>
                </c:pt>
                <c:pt idx="24">
                  <c:v>161.42560068610319</c:v>
                </c:pt>
                <c:pt idx="25">
                  <c:v>164.75790424987434</c:v>
                </c:pt>
                <c:pt idx="26">
                  <c:v>165.71005685250165</c:v>
                </c:pt>
                <c:pt idx="27">
                  <c:v>157.13791688376361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E7-44A7-8043-611851A897CC}"/>
            </c:ext>
          </c:extLst>
        </c:ser>
        <c:ser>
          <c:idx val="4"/>
          <c:order val="3"/>
          <c:tx>
            <c:strRef>
              <c:f>'https://pboprotected.sharepoint.com/sites/SRRHub/ADM  HPRM Export/20_107/JobSeeker short paper - Analysis/[JobSeeker short paper - charts from public data (and 1 BlueBook extracts).xlsx]Fig 2-4'!$B$22</c:f>
              <c:strCache>
                <c:ptCount val="1"/>
                <c:pt idx="0">
                  <c:v>Unemployed women (ABS)</c:v>
                </c:pt>
              </c:strCache>
            </c:strRef>
          </c:tx>
          <c:spPr>
            <a:ln>
              <a:solidFill>
                <a:srgbClr val="3D4D7D"/>
              </a:solidFill>
              <a:prstDash val="sysDot"/>
            </a:ln>
          </c:spPr>
          <c:marker>
            <c:symbol val="none"/>
          </c:marker>
          <c:cat>
            <c:numRef>
              <c:f>'[1]Fig 2-4'!$C$17:$AD$17</c:f>
              <c:numCache>
                <c:formatCode>General</c:formatCode>
                <c:ptCount val="2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</c:numCache>
            </c:numRef>
          </c:cat>
          <c:val>
            <c:numRef>
              <c:f>'[1]Fig 2-4'!$C$22:$AD$22</c:f>
              <c:numCache>
                <c:formatCode>General</c:formatCode>
                <c:ptCount val="28"/>
                <c:pt idx="0">
                  <c:v>100</c:v>
                </c:pt>
                <c:pt idx="1">
                  <c:v>103.88634310455302</c:v>
                </c:pt>
                <c:pt idx="2">
                  <c:v>105.98347586961241</c:v>
                </c:pt>
                <c:pt idx="3">
                  <c:v>95.216517252328714</c:v>
                </c:pt>
                <c:pt idx="4">
                  <c:v>90.407050294650787</c:v>
                </c:pt>
                <c:pt idx="5">
                  <c:v>95.806184776095677</c:v>
                </c:pt>
                <c:pt idx="6">
                  <c:v>88.383331338328375</c:v>
                </c:pt>
                <c:pt idx="7">
                  <c:v>81.894053037304076</c:v>
                </c:pt>
                <c:pt idx="8">
                  <c:v>77.609147423281186</c:v>
                </c:pt>
                <c:pt idx="9">
                  <c:v>74.035314283570415</c:v>
                </c:pt>
                <c:pt idx="10">
                  <c:v>80.645650719679068</c:v>
                </c:pt>
                <c:pt idx="11">
                  <c:v>78.177051894811655</c:v>
                </c:pt>
                <c:pt idx="12">
                  <c:v>75.972227100740994</c:v>
                </c:pt>
                <c:pt idx="13">
                  <c:v>71.958732446915761</c:v>
                </c:pt>
                <c:pt idx="14">
                  <c:v>70.072331092395132</c:v>
                </c:pt>
                <c:pt idx="15">
                  <c:v>68.248361190867769</c:v>
                </c:pt>
                <c:pt idx="16">
                  <c:v>67.211500663642838</c:v>
                </c:pt>
                <c:pt idx="17">
                  <c:v>75.053055102129676</c:v>
                </c:pt>
                <c:pt idx="18">
                  <c:v>82.320146710653404</c:v>
                </c:pt>
                <c:pt idx="19">
                  <c:v>83.231975046659144</c:v>
                </c:pt>
                <c:pt idx="20">
                  <c:v>84.78003675915447</c:v>
                </c:pt>
                <c:pt idx="21">
                  <c:v>87.41356422978815</c:v>
                </c:pt>
                <c:pt idx="22">
                  <c:v>95.622972590254733</c:v>
                </c:pt>
                <c:pt idx="23">
                  <c:v>102.88467890022667</c:v>
                </c:pt>
                <c:pt idx="24">
                  <c:v>101.77805359285014</c:v>
                </c:pt>
                <c:pt idx="25">
                  <c:v>100.71920351694108</c:v>
                </c:pt>
                <c:pt idx="26">
                  <c:v>98.75477962272457</c:v>
                </c:pt>
                <c:pt idx="27">
                  <c:v>94.570850673931545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E7-44A7-8043-611851A89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904192"/>
        <c:axId val="168905728"/>
      </c:lineChart>
      <c:lineChart>
        <c:grouping val="standard"/>
        <c:varyColors val="0"/>
        <c:ser>
          <c:idx val="2"/>
          <c:order val="4"/>
          <c:tx>
            <c:v>DUMMY</c:v>
          </c:tx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ECE7-44A7-8043-611851A89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913920"/>
        <c:axId val="168912000"/>
      </c:lineChart>
      <c:catAx>
        <c:axId val="1689041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68905728"/>
        <c:crosses val="autoZero"/>
        <c:auto val="1"/>
        <c:lblAlgn val="ctr"/>
        <c:lblOffset val="100"/>
        <c:tickLblSkip val="3"/>
        <c:tickMarkSkip val="3"/>
        <c:noMultiLvlLbl val="0"/>
      </c:catAx>
      <c:valAx>
        <c:axId val="168905728"/>
        <c:scaling>
          <c:orientation val="minMax"/>
          <c:max val="20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Index (1992 =100)</a:t>
                </a:r>
              </a:p>
            </c:rich>
          </c:tx>
          <c:layout>
            <c:manualLayout>
              <c:xMode val="edge"/>
              <c:yMode val="edge"/>
              <c:x val="4.0126190476190475E-2"/>
              <c:y val="0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crossAx val="168904192"/>
        <c:crosses val="autoZero"/>
        <c:crossBetween val="midCat"/>
        <c:majorUnit val="50"/>
      </c:valAx>
      <c:valAx>
        <c:axId val="168912000"/>
        <c:scaling>
          <c:orientation val="minMax"/>
          <c:max val="20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Index (1992 =100)</a:t>
                </a:r>
              </a:p>
            </c:rich>
          </c:tx>
          <c:layout>
            <c:manualLayout>
              <c:xMode val="edge"/>
              <c:yMode val="edge"/>
              <c:x val="0.85738156565656565"/>
              <c:y val="0"/>
            </c:manualLayout>
          </c:layout>
          <c:overlay val="0"/>
        </c:title>
        <c:numFmt formatCode="0" sourceLinked="0"/>
        <c:majorTickMark val="in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crossAx val="168913920"/>
        <c:crosses val="max"/>
        <c:crossBetween val="between"/>
        <c:majorUnit val="50"/>
      </c:valAx>
      <c:catAx>
        <c:axId val="168913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91200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202C47">
              <a:tint val="75000"/>
              <a:shade val="95000"/>
              <a:satMod val="105000"/>
            </a:srgbClr>
          </a:solidFill>
          <a:prstDash val="solid"/>
          <a:round/>
        </a14:hiddenLine>
      </a:ext>
    </a:extLst>
  </c:spPr>
  <c:txPr>
    <a:bodyPr/>
    <a:lstStyle/>
    <a:p>
      <a:pPr>
        <a:defRPr sz="1050" b="1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291792929292923E-2"/>
          <c:y val="5.2745406824146981E-2"/>
          <c:w val="0.85505617283950619"/>
          <c:h val="0.83266076115485566"/>
        </c:manualLayout>
      </c:layout>
      <c:lineChart>
        <c:grouping val="standard"/>
        <c:varyColors val="0"/>
        <c:ser>
          <c:idx val="0"/>
          <c:order val="0"/>
          <c:tx>
            <c:strRef>
              <c:f>Tobacco!$A$6</c:f>
              <c:strCache>
                <c:ptCount val="1"/>
                <c:pt idx="0">
                  <c:v>Tobacco - CPI Growth</c:v>
                </c:pt>
              </c:strCache>
            </c:strRef>
          </c:tx>
          <c:spPr>
            <a:ln w="28575">
              <a:solidFill>
                <a:srgbClr val="3D4D7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Tobacco!$Q$1:$BJ$1</c:f>
              <c:strCache>
                <c:ptCount val="46"/>
                <c:pt idx="0">
                  <c:v>1974–75</c:v>
                </c:pt>
                <c:pt idx="1">
                  <c:v>1975–76</c:v>
                </c:pt>
                <c:pt idx="2">
                  <c:v>1976–77</c:v>
                </c:pt>
                <c:pt idx="3">
                  <c:v>1977–78</c:v>
                </c:pt>
                <c:pt idx="4">
                  <c:v>1978–79</c:v>
                </c:pt>
                <c:pt idx="5">
                  <c:v>1979–80</c:v>
                </c:pt>
                <c:pt idx="6">
                  <c:v>1980–81</c:v>
                </c:pt>
                <c:pt idx="7">
                  <c:v>1981–82</c:v>
                </c:pt>
                <c:pt idx="8">
                  <c:v>1982–83</c:v>
                </c:pt>
                <c:pt idx="9">
                  <c:v>1983–84</c:v>
                </c:pt>
                <c:pt idx="10">
                  <c:v>1984–85</c:v>
                </c:pt>
                <c:pt idx="11">
                  <c:v>1985–86</c:v>
                </c:pt>
                <c:pt idx="12">
                  <c:v>1986–87</c:v>
                </c:pt>
                <c:pt idx="13">
                  <c:v>1987–88</c:v>
                </c:pt>
                <c:pt idx="14">
                  <c:v>1988–89</c:v>
                </c:pt>
                <c:pt idx="15">
                  <c:v>1989–90</c:v>
                </c:pt>
                <c:pt idx="16">
                  <c:v>1990–91</c:v>
                </c:pt>
                <c:pt idx="17">
                  <c:v>1991–92</c:v>
                </c:pt>
                <c:pt idx="18">
                  <c:v>1992–93</c:v>
                </c:pt>
                <c:pt idx="19">
                  <c:v>1993–94</c:v>
                </c:pt>
                <c:pt idx="20">
                  <c:v>1994–95</c:v>
                </c:pt>
                <c:pt idx="21">
                  <c:v>1995–96</c:v>
                </c:pt>
                <c:pt idx="22">
                  <c:v>1996–97</c:v>
                </c:pt>
                <c:pt idx="23">
                  <c:v>1997–98</c:v>
                </c:pt>
                <c:pt idx="24">
                  <c:v>1998–99</c:v>
                </c:pt>
                <c:pt idx="25">
                  <c:v>1999–00</c:v>
                </c:pt>
                <c:pt idx="26">
                  <c:v>2000–01</c:v>
                </c:pt>
                <c:pt idx="27">
                  <c:v>2001–02</c:v>
                </c:pt>
                <c:pt idx="28">
                  <c:v>2002–03</c:v>
                </c:pt>
                <c:pt idx="29">
                  <c:v>2003–04</c:v>
                </c:pt>
                <c:pt idx="30">
                  <c:v>2004–05</c:v>
                </c:pt>
                <c:pt idx="31">
                  <c:v>2005–06</c:v>
                </c:pt>
                <c:pt idx="32">
                  <c:v>2006–07</c:v>
                </c:pt>
                <c:pt idx="33">
                  <c:v>2007–08</c:v>
                </c:pt>
                <c:pt idx="34">
                  <c:v>2008–09</c:v>
                </c:pt>
                <c:pt idx="35">
                  <c:v>2009–10</c:v>
                </c:pt>
                <c:pt idx="36">
                  <c:v>2010–11</c:v>
                </c:pt>
                <c:pt idx="37">
                  <c:v>2011–12</c:v>
                </c:pt>
                <c:pt idx="38">
                  <c:v>2012–13</c:v>
                </c:pt>
                <c:pt idx="39">
                  <c:v>2013–14</c:v>
                </c:pt>
                <c:pt idx="40">
                  <c:v>2014–15</c:v>
                </c:pt>
                <c:pt idx="41">
                  <c:v>2015–16</c:v>
                </c:pt>
                <c:pt idx="42">
                  <c:v>2016–17</c:v>
                </c:pt>
                <c:pt idx="43">
                  <c:v>2017–18</c:v>
                </c:pt>
                <c:pt idx="44">
                  <c:v>2018–19</c:v>
                </c:pt>
                <c:pt idx="45">
                  <c:v>2019–20</c:v>
                </c:pt>
              </c:strCache>
            </c:strRef>
          </c:cat>
          <c:val>
            <c:numRef>
              <c:f>Tobacco!$Q$6:$BJ$6</c:f>
              <c:numCache>
                <c:formatCode>General</c:formatCode>
                <c:ptCount val="46"/>
                <c:pt idx="0">
                  <c:v>6.0398860398860279</c:v>
                </c:pt>
                <c:pt idx="1">
                  <c:v>12.974683544303801</c:v>
                </c:pt>
                <c:pt idx="2">
                  <c:v>-8.5593220338983116</c:v>
                </c:pt>
                <c:pt idx="3">
                  <c:v>-7.9601990049751095</c:v>
                </c:pt>
                <c:pt idx="4">
                  <c:v>10.291858678955435</c:v>
                </c:pt>
                <c:pt idx="5">
                  <c:v>-5.0169491525423666</c:v>
                </c:pt>
                <c:pt idx="6">
                  <c:v>-2.7365692063949325</c:v>
                </c:pt>
                <c:pt idx="7">
                  <c:v>-1.9869215291750635</c:v>
                </c:pt>
                <c:pt idx="8">
                  <c:v>8.5610200364298663</c:v>
                </c:pt>
                <c:pt idx="9">
                  <c:v>16.547945205479465</c:v>
                </c:pt>
                <c:pt idx="10">
                  <c:v>1.3611388611388406</c:v>
                </c:pt>
                <c:pt idx="11">
                  <c:v>5.1790558871405068</c:v>
                </c:pt>
                <c:pt idx="12">
                  <c:v>1.8474531538664536</c:v>
                </c:pt>
                <c:pt idx="13">
                  <c:v>-1.3405797101449224</c:v>
                </c:pt>
                <c:pt idx="14">
                  <c:v>4.305952628132431</c:v>
                </c:pt>
                <c:pt idx="15">
                  <c:v>5.6444326335370931</c:v>
                </c:pt>
                <c:pt idx="16">
                  <c:v>9.0948646267309243</c:v>
                </c:pt>
                <c:pt idx="17">
                  <c:v>6.548365951868135</c:v>
                </c:pt>
                <c:pt idx="18">
                  <c:v>23.798479577374067</c:v>
                </c:pt>
                <c:pt idx="19">
                  <c:v>9.2111976369495068</c:v>
                </c:pt>
                <c:pt idx="20">
                  <c:v>8.7118692388102232</c:v>
                </c:pt>
                <c:pt idx="21">
                  <c:v>11.519199502197949</c:v>
                </c:pt>
                <c:pt idx="22">
                  <c:v>1.3998666389185104</c:v>
                </c:pt>
                <c:pt idx="23">
                  <c:v>4.5450949531791736</c:v>
                </c:pt>
                <c:pt idx="24">
                  <c:v>2.1360275069474142</c:v>
                </c:pt>
                <c:pt idx="25">
                  <c:v>6.4034790466508724</c:v>
                </c:pt>
                <c:pt idx="26">
                  <c:v>14.249351134597021</c:v>
                </c:pt>
                <c:pt idx="27">
                  <c:v>2.2395738124461531</c:v>
                </c:pt>
                <c:pt idx="28">
                  <c:v>1.4631080166328303</c:v>
                </c:pt>
                <c:pt idx="29">
                  <c:v>1.5479974283049671</c:v>
                </c:pt>
                <c:pt idx="30">
                  <c:v>1.9630548662806859</c:v>
                </c:pt>
                <c:pt idx="31">
                  <c:v>9.6495642835336071E-2</c:v>
                </c:pt>
                <c:pt idx="32">
                  <c:v>1.6781250686405684</c:v>
                </c:pt>
                <c:pt idx="33">
                  <c:v>-0.204554092809488</c:v>
                </c:pt>
                <c:pt idx="34">
                  <c:v>5.1214837006194642</c:v>
                </c:pt>
                <c:pt idx="35">
                  <c:v>13.931569834806012</c:v>
                </c:pt>
                <c:pt idx="36">
                  <c:v>8.5721515784146334</c:v>
                </c:pt>
                <c:pt idx="37">
                  <c:v>5.3391791295017015</c:v>
                </c:pt>
                <c:pt idx="38">
                  <c:v>6.5851715090856118</c:v>
                </c:pt>
                <c:pt idx="39">
                  <c:v>10.860890587280394</c:v>
                </c:pt>
                <c:pt idx="40">
                  <c:v>9.338197302546007</c:v>
                </c:pt>
                <c:pt idx="41">
                  <c:v>11.88454560448622</c:v>
                </c:pt>
                <c:pt idx="42">
                  <c:v>10.18941392043088</c:v>
                </c:pt>
                <c:pt idx="43">
                  <c:v>14.504945609680192</c:v>
                </c:pt>
                <c:pt idx="44">
                  <c:v>11.766041683499679</c:v>
                </c:pt>
                <c:pt idx="45">
                  <c:v>17.728677922641864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14-4B00-BBDC-DC14F18D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2"/>
          <c:order val="1"/>
          <c:tx>
            <c:v>DUMMY</c:v>
          </c:tx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2814-4B00-BBDC-DC14F18D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506207"/>
        <c:axId val="2072712607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spPr>
          <a:ln w="12700"/>
        </c:spPr>
        <c:crossAx val="11328985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3289856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spPr>
          <a:ln w="12700"/>
        </c:spPr>
        <c:crossAx val="113288320"/>
        <c:crosses val="autoZero"/>
        <c:crossBetween val="midCat"/>
      </c:valAx>
      <c:valAx>
        <c:axId val="2072712607"/>
        <c:scaling>
          <c:orientation val="minMax"/>
          <c:max val="25"/>
          <c:min val="-15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 w="12700"/>
        </c:spPr>
        <c:crossAx val="997506207"/>
        <c:crosses val="max"/>
        <c:crossBetween val="between"/>
      </c:valAx>
      <c:catAx>
        <c:axId val="997506207"/>
        <c:scaling>
          <c:orientation val="minMax"/>
        </c:scaling>
        <c:delete val="1"/>
        <c:axPos val="b"/>
        <c:majorTickMark val="out"/>
        <c:minorTickMark val="none"/>
        <c:tickLblPos val="nextTo"/>
        <c:crossAx val="2072712607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291792929292923E-2"/>
          <c:y val="5.2745406824146981E-2"/>
          <c:w val="0.85505617283950619"/>
          <c:h val="0.83266076115485566"/>
        </c:manualLayout>
      </c:layout>
      <c:lineChart>
        <c:grouping val="standard"/>
        <c:varyColors val="0"/>
        <c:ser>
          <c:idx val="0"/>
          <c:order val="0"/>
          <c:tx>
            <c:strRef>
              <c:f>Tobacco!$A$6</c:f>
              <c:strCache>
                <c:ptCount val="1"/>
                <c:pt idx="0">
                  <c:v>Tobacco - CPI Growth</c:v>
                </c:pt>
              </c:strCache>
            </c:strRef>
          </c:tx>
          <c:spPr>
            <a:ln w="28575">
              <a:solidFill>
                <a:srgbClr val="3D4D7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Tobacco!$Q$1:$BJ$1</c:f>
              <c:strCache>
                <c:ptCount val="46"/>
                <c:pt idx="0">
                  <c:v>1974–75</c:v>
                </c:pt>
                <c:pt idx="1">
                  <c:v>1975–76</c:v>
                </c:pt>
                <c:pt idx="2">
                  <c:v>1976–77</c:v>
                </c:pt>
                <c:pt idx="3">
                  <c:v>1977–78</c:v>
                </c:pt>
                <c:pt idx="4">
                  <c:v>1978–79</c:v>
                </c:pt>
                <c:pt idx="5">
                  <c:v>1979–80</c:v>
                </c:pt>
                <c:pt idx="6">
                  <c:v>1980–81</c:v>
                </c:pt>
                <c:pt idx="7">
                  <c:v>1981–82</c:v>
                </c:pt>
                <c:pt idx="8">
                  <c:v>1982–83</c:v>
                </c:pt>
                <c:pt idx="9">
                  <c:v>1983–84</c:v>
                </c:pt>
                <c:pt idx="10">
                  <c:v>1984–85</c:v>
                </c:pt>
                <c:pt idx="11">
                  <c:v>1985–86</c:v>
                </c:pt>
                <c:pt idx="12">
                  <c:v>1986–87</c:v>
                </c:pt>
                <c:pt idx="13">
                  <c:v>1987–88</c:v>
                </c:pt>
                <c:pt idx="14">
                  <c:v>1988–89</c:v>
                </c:pt>
                <c:pt idx="15">
                  <c:v>1989–90</c:v>
                </c:pt>
                <c:pt idx="16">
                  <c:v>1990–91</c:v>
                </c:pt>
                <c:pt idx="17">
                  <c:v>1991–92</c:v>
                </c:pt>
                <c:pt idx="18">
                  <c:v>1992–93</c:v>
                </c:pt>
                <c:pt idx="19">
                  <c:v>1993–94</c:v>
                </c:pt>
                <c:pt idx="20">
                  <c:v>1994–95</c:v>
                </c:pt>
                <c:pt idx="21">
                  <c:v>1995–96</c:v>
                </c:pt>
                <c:pt idx="22">
                  <c:v>1996–97</c:v>
                </c:pt>
                <c:pt idx="23">
                  <c:v>1997–98</c:v>
                </c:pt>
                <c:pt idx="24">
                  <c:v>1998–99</c:v>
                </c:pt>
                <c:pt idx="25">
                  <c:v>1999–00</c:v>
                </c:pt>
                <c:pt idx="26">
                  <c:v>2000–01</c:v>
                </c:pt>
                <c:pt idx="27">
                  <c:v>2001–02</c:v>
                </c:pt>
                <c:pt idx="28">
                  <c:v>2002–03</c:v>
                </c:pt>
                <c:pt idx="29">
                  <c:v>2003–04</c:v>
                </c:pt>
                <c:pt idx="30">
                  <c:v>2004–05</c:v>
                </c:pt>
                <c:pt idx="31">
                  <c:v>2005–06</c:v>
                </c:pt>
                <c:pt idx="32">
                  <c:v>2006–07</c:v>
                </c:pt>
                <c:pt idx="33">
                  <c:v>2007–08</c:v>
                </c:pt>
                <c:pt idx="34">
                  <c:v>2008–09</c:v>
                </c:pt>
                <c:pt idx="35">
                  <c:v>2009–10</c:v>
                </c:pt>
                <c:pt idx="36">
                  <c:v>2010–11</c:v>
                </c:pt>
                <c:pt idx="37">
                  <c:v>2011–12</c:v>
                </c:pt>
                <c:pt idx="38">
                  <c:v>2012–13</c:v>
                </c:pt>
                <c:pt idx="39">
                  <c:v>2013–14</c:v>
                </c:pt>
                <c:pt idx="40">
                  <c:v>2014–15</c:v>
                </c:pt>
                <c:pt idx="41">
                  <c:v>2015–16</c:v>
                </c:pt>
                <c:pt idx="42">
                  <c:v>2016–17</c:v>
                </c:pt>
                <c:pt idx="43">
                  <c:v>2017–18</c:v>
                </c:pt>
                <c:pt idx="44">
                  <c:v>2018–19</c:v>
                </c:pt>
                <c:pt idx="45">
                  <c:v>2019–20</c:v>
                </c:pt>
              </c:strCache>
            </c:strRef>
          </c:cat>
          <c:val>
            <c:numRef>
              <c:f>Tobacco!$Q$6:$BJ$6</c:f>
              <c:numCache>
                <c:formatCode>General</c:formatCode>
                <c:ptCount val="46"/>
                <c:pt idx="0">
                  <c:v>6.0398860398860279</c:v>
                </c:pt>
                <c:pt idx="1">
                  <c:v>12.974683544303801</c:v>
                </c:pt>
                <c:pt idx="2">
                  <c:v>-8.5593220338983116</c:v>
                </c:pt>
                <c:pt idx="3">
                  <c:v>-7.9601990049751095</c:v>
                </c:pt>
                <c:pt idx="4">
                  <c:v>10.291858678955435</c:v>
                </c:pt>
                <c:pt idx="5">
                  <c:v>-5.0169491525423666</c:v>
                </c:pt>
                <c:pt idx="6">
                  <c:v>-2.7365692063949325</c:v>
                </c:pt>
                <c:pt idx="7">
                  <c:v>-1.9869215291750635</c:v>
                </c:pt>
                <c:pt idx="8">
                  <c:v>8.5610200364298663</c:v>
                </c:pt>
                <c:pt idx="9">
                  <c:v>16.547945205479465</c:v>
                </c:pt>
                <c:pt idx="10">
                  <c:v>1.3611388611388406</c:v>
                </c:pt>
                <c:pt idx="11">
                  <c:v>5.1790558871405068</c:v>
                </c:pt>
                <c:pt idx="12">
                  <c:v>1.8474531538664536</c:v>
                </c:pt>
                <c:pt idx="13">
                  <c:v>-1.3405797101449224</c:v>
                </c:pt>
                <c:pt idx="14">
                  <c:v>4.305952628132431</c:v>
                </c:pt>
                <c:pt idx="15">
                  <c:v>5.6444326335370931</c:v>
                </c:pt>
                <c:pt idx="16">
                  <c:v>9.0948646267309243</c:v>
                </c:pt>
                <c:pt idx="17">
                  <c:v>6.548365951868135</c:v>
                </c:pt>
                <c:pt idx="18">
                  <c:v>23.798479577374067</c:v>
                </c:pt>
                <c:pt idx="19">
                  <c:v>9.2111976369495068</c:v>
                </c:pt>
                <c:pt idx="20">
                  <c:v>8.7118692388102232</c:v>
                </c:pt>
                <c:pt idx="21">
                  <c:v>11.519199502197949</c:v>
                </c:pt>
                <c:pt idx="22">
                  <c:v>1.3998666389185104</c:v>
                </c:pt>
                <c:pt idx="23">
                  <c:v>4.5450949531791736</c:v>
                </c:pt>
                <c:pt idx="24">
                  <c:v>2.1360275069474142</c:v>
                </c:pt>
                <c:pt idx="25">
                  <c:v>6.4034790466508724</c:v>
                </c:pt>
                <c:pt idx="26">
                  <c:v>14.249351134597021</c:v>
                </c:pt>
                <c:pt idx="27">
                  <c:v>2.2395738124461531</c:v>
                </c:pt>
                <c:pt idx="28">
                  <c:v>1.4631080166328303</c:v>
                </c:pt>
                <c:pt idx="29">
                  <c:v>1.5479974283049671</c:v>
                </c:pt>
                <c:pt idx="30">
                  <c:v>1.9630548662806859</c:v>
                </c:pt>
                <c:pt idx="31">
                  <c:v>9.6495642835336071E-2</c:v>
                </c:pt>
                <c:pt idx="32">
                  <c:v>1.6781250686405684</c:v>
                </c:pt>
                <c:pt idx="33">
                  <c:v>-0.204554092809488</c:v>
                </c:pt>
                <c:pt idx="34">
                  <c:v>5.1214837006194642</c:v>
                </c:pt>
                <c:pt idx="35">
                  <c:v>13.931569834806012</c:v>
                </c:pt>
                <c:pt idx="36">
                  <c:v>8.5721515784146334</c:v>
                </c:pt>
                <c:pt idx="37">
                  <c:v>5.3391791295017015</c:v>
                </c:pt>
                <c:pt idx="38">
                  <c:v>6.5851715090856118</c:v>
                </c:pt>
                <c:pt idx="39">
                  <c:v>10.860890587280394</c:v>
                </c:pt>
                <c:pt idx="40">
                  <c:v>9.338197302546007</c:v>
                </c:pt>
                <c:pt idx="41">
                  <c:v>11.88454560448622</c:v>
                </c:pt>
                <c:pt idx="42">
                  <c:v>10.18941392043088</c:v>
                </c:pt>
                <c:pt idx="43">
                  <c:v>14.504945609680192</c:v>
                </c:pt>
                <c:pt idx="44">
                  <c:v>11.766041683499679</c:v>
                </c:pt>
                <c:pt idx="45">
                  <c:v>17.728677922641864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14-4B00-BBDC-DC14F18D4CA7}"/>
            </c:ext>
          </c:extLst>
        </c:ser>
        <c:ser>
          <c:idx val="1"/>
          <c:order val="1"/>
          <c:tx>
            <c:strRef>
              <c:f>Tobacco!$A$9</c:f>
              <c:strCache>
                <c:ptCount val="1"/>
                <c:pt idx="0">
                  <c:v>Tobacco Consumption Growth</c:v>
                </c:pt>
              </c:strCache>
            </c:strRef>
          </c:tx>
          <c:spPr>
            <a:ln w="2857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Tobacco!$Q$1:$BJ$1</c:f>
              <c:strCache>
                <c:ptCount val="46"/>
                <c:pt idx="0">
                  <c:v>1974–75</c:v>
                </c:pt>
                <c:pt idx="1">
                  <c:v>1975–76</c:v>
                </c:pt>
                <c:pt idx="2">
                  <c:v>1976–77</c:v>
                </c:pt>
                <c:pt idx="3">
                  <c:v>1977–78</c:v>
                </c:pt>
                <c:pt idx="4">
                  <c:v>1978–79</c:v>
                </c:pt>
                <c:pt idx="5">
                  <c:v>1979–80</c:v>
                </c:pt>
                <c:pt idx="6">
                  <c:v>1980–81</c:v>
                </c:pt>
                <c:pt idx="7">
                  <c:v>1981–82</c:v>
                </c:pt>
                <c:pt idx="8">
                  <c:v>1982–83</c:v>
                </c:pt>
                <c:pt idx="9">
                  <c:v>1983–84</c:v>
                </c:pt>
                <c:pt idx="10">
                  <c:v>1984–85</c:v>
                </c:pt>
                <c:pt idx="11">
                  <c:v>1985–86</c:v>
                </c:pt>
                <c:pt idx="12">
                  <c:v>1986–87</c:v>
                </c:pt>
                <c:pt idx="13">
                  <c:v>1987–88</c:v>
                </c:pt>
                <c:pt idx="14">
                  <c:v>1988–89</c:v>
                </c:pt>
                <c:pt idx="15">
                  <c:v>1989–90</c:v>
                </c:pt>
                <c:pt idx="16">
                  <c:v>1990–91</c:v>
                </c:pt>
                <c:pt idx="17">
                  <c:v>1991–92</c:v>
                </c:pt>
                <c:pt idx="18">
                  <c:v>1992–93</c:v>
                </c:pt>
                <c:pt idx="19">
                  <c:v>1993–94</c:v>
                </c:pt>
                <c:pt idx="20">
                  <c:v>1994–95</c:v>
                </c:pt>
                <c:pt idx="21">
                  <c:v>1995–96</c:v>
                </c:pt>
                <c:pt idx="22">
                  <c:v>1996–97</c:v>
                </c:pt>
                <c:pt idx="23">
                  <c:v>1997–98</c:v>
                </c:pt>
                <c:pt idx="24">
                  <c:v>1998–99</c:v>
                </c:pt>
                <c:pt idx="25">
                  <c:v>1999–00</c:v>
                </c:pt>
                <c:pt idx="26">
                  <c:v>2000–01</c:v>
                </c:pt>
                <c:pt idx="27">
                  <c:v>2001–02</c:v>
                </c:pt>
                <c:pt idx="28">
                  <c:v>2002–03</c:v>
                </c:pt>
                <c:pt idx="29">
                  <c:v>2003–04</c:v>
                </c:pt>
                <c:pt idx="30">
                  <c:v>2004–05</c:v>
                </c:pt>
                <c:pt idx="31">
                  <c:v>2005–06</c:v>
                </c:pt>
                <c:pt idx="32">
                  <c:v>2006–07</c:v>
                </c:pt>
                <c:pt idx="33">
                  <c:v>2007–08</c:v>
                </c:pt>
                <c:pt idx="34">
                  <c:v>2008–09</c:v>
                </c:pt>
                <c:pt idx="35">
                  <c:v>2009–10</c:v>
                </c:pt>
                <c:pt idx="36">
                  <c:v>2010–11</c:v>
                </c:pt>
                <c:pt idx="37">
                  <c:v>2011–12</c:v>
                </c:pt>
                <c:pt idx="38">
                  <c:v>2012–13</c:v>
                </c:pt>
                <c:pt idx="39">
                  <c:v>2013–14</c:v>
                </c:pt>
                <c:pt idx="40">
                  <c:v>2014–15</c:v>
                </c:pt>
                <c:pt idx="41">
                  <c:v>2015–16</c:v>
                </c:pt>
                <c:pt idx="42">
                  <c:v>2016–17</c:v>
                </c:pt>
                <c:pt idx="43">
                  <c:v>2017–18</c:v>
                </c:pt>
                <c:pt idx="44">
                  <c:v>2018–19</c:v>
                </c:pt>
                <c:pt idx="45">
                  <c:v>2019–20</c:v>
                </c:pt>
              </c:strCache>
            </c:strRef>
          </c:cat>
          <c:val>
            <c:numRef>
              <c:f>Tobacco!$Q$9:$BJ$9</c:f>
              <c:numCache>
                <c:formatCode>General</c:formatCode>
                <c:ptCount val="46"/>
                <c:pt idx="0">
                  <c:v>1.0709609787711685</c:v>
                </c:pt>
                <c:pt idx="1">
                  <c:v>-0.99849741881672571</c:v>
                </c:pt>
                <c:pt idx="2">
                  <c:v>-0.4321543919585622</c:v>
                </c:pt>
                <c:pt idx="3">
                  <c:v>-2.9099821433140676</c:v>
                </c:pt>
                <c:pt idx="4">
                  <c:v>-2.5719812551635783</c:v>
                </c:pt>
                <c:pt idx="5">
                  <c:v>-4.2350765213252686</c:v>
                </c:pt>
                <c:pt idx="6">
                  <c:v>0.15815013911858955</c:v>
                </c:pt>
                <c:pt idx="7">
                  <c:v>0.65754454368808979</c:v>
                </c:pt>
                <c:pt idx="8">
                  <c:v>-9.1201074427111024</c:v>
                </c:pt>
                <c:pt idx="9">
                  <c:v>-5.68840909097284</c:v>
                </c:pt>
                <c:pt idx="10">
                  <c:v>-2.9028071391387016</c:v>
                </c:pt>
                <c:pt idx="11">
                  <c:v>-3.0575937422864428</c:v>
                </c:pt>
                <c:pt idx="12">
                  <c:v>-1.8278898006243196</c:v>
                </c:pt>
                <c:pt idx="13">
                  <c:v>-2.6771658849157802</c:v>
                </c:pt>
                <c:pt idx="14">
                  <c:v>-2.4259651379530567</c:v>
                </c:pt>
                <c:pt idx="15">
                  <c:v>-2.1696890700854539</c:v>
                </c:pt>
                <c:pt idx="16">
                  <c:v>-4.7475837776828627</c:v>
                </c:pt>
                <c:pt idx="17">
                  <c:v>-7.7343434675186842</c:v>
                </c:pt>
                <c:pt idx="18">
                  <c:v>-7.4993316457528607</c:v>
                </c:pt>
                <c:pt idx="19">
                  <c:v>-8.7931613294384618</c:v>
                </c:pt>
                <c:pt idx="20">
                  <c:v>-7.3668786949174176</c:v>
                </c:pt>
                <c:pt idx="21">
                  <c:v>-8.2935923315031488</c:v>
                </c:pt>
                <c:pt idx="22">
                  <c:v>1.211910298176619</c:v>
                </c:pt>
                <c:pt idx="23">
                  <c:v>-0.47717899689996557</c:v>
                </c:pt>
                <c:pt idx="24">
                  <c:v>1.0950165723639742</c:v>
                </c:pt>
                <c:pt idx="25">
                  <c:v>-1.5230061054840291</c:v>
                </c:pt>
                <c:pt idx="26">
                  <c:v>-4.7894451373763758</c:v>
                </c:pt>
                <c:pt idx="27">
                  <c:v>-4.6632995669357342</c:v>
                </c:pt>
                <c:pt idx="28">
                  <c:v>-1.3406942243425135</c:v>
                </c:pt>
                <c:pt idx="29">
                  <c:v>-2.7506447306078314</c:v>
                </c:pt>
                <c:pt idx="30">
                  <c:v>0.93871129211224513</c:v>
                </c:pt>
                <c:pt idx="31">
                  <c:v>-4.4970961285588089</c:v>
                </c:pt>
                <c:pt idx="32">
                  <c:v>-4.0748527693049823</c:v>
                </c:pt>
                <c:pt idx="33">
                  <c:v>-6.9334981167325935</c:v>
                </c:pt>
                <c:pt idx="34">
                  <c:v>-4.7974158531986717</c:v>
                </c:pt>
                <c:pt idx="35">
                  <c:v>-4.6929137285148812</c:v>
                </c:pt>
                <c:pt idx="36">
                  <c:v>-7.622588250831285</c:v>
                </c:pt>
                <c:pt idx="37">
                  <c:v>-6.3405032163387602</c:v>
                </c:pt>
                <c:pt idx="38">
                  <c:v>-3.8608016806146708</c:v>
                </c:pt>
                <c:pt idx="39">
                  <c:v>-4.8582218324853699</c:v>
                </c:pt>
                <c:pt idx="40">
                  <c:v>-11.676737157878947</c:v>
                </c:pt>
                <c:pt idx="41">
                  <c:v>-7.8342338392898654</c:v>
                </c:pt>
                <c:pt idx="42">
                  <c:v>-7.5385321148943092</c:v>
                </c:pt>
                <c:pt idx="43">
                  <c:v>-1.3574984371730068</c:v>
                </c:pt>
                <c:pt idx="44">
                  <c:v>-6.8774933946949801</c:v>
                </c:pt>
                <c:pt idx="45">
                  <c:v>-12.255588212156653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14-4B00-BBDC-DC14F18D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2"/>
          <c:order val="2"/>
          <c:tx>
            <c:v>DUMMY</c:v>
          </c:tx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2814-4B00-BBDC-DC14F18D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506207"/>
        <c:axId val="2072712607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spPr>
          <a:ln w="12700"/>
        </c:spPr>
        <c:crossAx val="11328985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3289856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spPr>
          <a:ln w="12700"/>
        </c:spPr>
        <c:crossAx val="113288320"/>
        <c:crosses val="autoZero"/>
        <c:crossBetween val="midCat"/>
      </c:valAx>
      <c:valAx>
        <c:axId val="2072712607"/>
        <c:scaling>
          <c:orientation val="minMax"/>
          <c:max val="25"/>
          <c:min val="-15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 w="12700"/>
        </c:spPr>
        <c:crossAx val="997506207"/>
        <c:crosses val="max"/>
        <c:crossBetween val="between"/>
      </c:valAx>
      <c:catAx>
        <c:axId val="997506207"/>
        <c:scaling>
          <c:orientation val="minMax"/>
        </c:scaling>
        <c:delete val="1"/>
        <c:axPos val="b"/>
        <c:majorTickMark val="out"/>
        <c:minorTickMark val="none"/>
        <c:tickLblPos val="nextTo"/>
        <c:crossAx val="2072712607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309469696969693E-2"/>
          <c:y val="6.3708496228181269E-2"/>
          <c:w val="0.85505617283950619"/>
          <c:h val="0.85352642108547616"/>
        </c:manualLayout>
      </c:layout>
      <c:areaChart>
        <c:grouping val="stacked"/>
        <c:varyColors val="0"/>
        <c:ser>
          <c:idx val="2"/>
          <c:order val="0"/>
          <c:spPr>
            <a:noFill/>
            <a:ln>
              <a:noFill/>
            </a:ln>
          </c:spPr>
          <c:cat>
            <c:strRef>
              <c:f>'Gross Debt'!$B$5:$DR$5</c:f>
              <c:strCache>
                <c:ptCount val="12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</c:strCache>
            </c:strRef>
          </c:cat>
          <c:val>
            <c:numRef>
              <c:f>'Gross Debt'!$B$8:$DR$8</c:f>
              <c:numCache>
                <c:formatCode>0.0</c:formatCode>
                <c:ptCount val="121"/>
                <c:pt idx="0">
                  <c:v>1.4</c:v>
                </c:pt>
                <c:pt idx="1">
                  <c:v>1.4</c:v>
                </c:pt>
                <c:pt idx="2">
                  <c:v>1.5</c:v>
                </c:pt>
                <c:pt idx="3">
                  <c:v>1.8</c:v>
                </c:pt>
                <c:pt idx="4">
                  <c:v>2.2999999999999998</c:v>
                </c:pt>
                <c:pt idx="5">
                  <c:v>2.4</c:v>
                </c:pt>
                <c:pt idx="6">
                  <c:v>2.2000000000000002</c:v>
                </c:pt>
                <c:pt idx="7">
                  <c:v>2.4</c:v>
                </c:pt>
                <c:pt idx="8">
                  <c:v>2.4</c:v>
                </c:pt>
                <c:pt idx="9">
                  <c:v>2.2999999999999998</c:v>
                </c:pt>
                <c:pt idx="10">
                  <c:v>1.6</c:v>
                </c:pt>
                <c:pt idx="11">
                  <c:v>2.4</c:v>
                </c:pt>
                <c:pt idx="12">
                  <c:v>2.2000000000000002</c:v>
                </c:pt>
                <c:pt idx="13">
                  <c:v>3.6</c:v>
                </c:pt>
                <c:pt idx="14">
                  <c:v>3.8</c:v>
                </c:pt>
                <c:pt idx="15">
                  <c:v>6</c:v>
                </c:pt>
                <c:pt idx="16">
                  <c:v>5.8</c:v>
                </c:pt>
                <c:pt idx="17">
                  <c:v>6.6</c:v>
                </c:pt>
                <c:pt idx="18">
                  <c:v>7.7</c:v>
                </c:pt>
                <c:pt idx="19">
                  <c:v>9.3000000000000007</c:v>
                </c:pt>
                <c:pt idx="20">
                  <c:v>13.4</c:v>
                </c:pt>
                <c:pt idx="21">
                  <c:v>18</c:v>
                </c:pt>
                <c:pt idx="22">
                  <c:v>17.5</c:v>
                </c:pt>
                <c:pt idx="23">
                  <c:v>15.8</c:v>
                </c:pt>
                <c:pt idx="24">
                  <c:v>15.3</c:v>
                </c:pt>
                <c:pt idx="25">
                  <c:v>13.7</c:v>
                </c:pt>
                <c:pt idx="26">
                  <c:v>12.5</c:v>
                </c:pt>
                <c:pt idx="27">
                  <c:v>12.3</c:v>
                </c:pt>
                <c:pt idx="28">
                  <c:v>13.6</c:v>
                </c:pt>
                <c:pt idx="29">
                  <c:v>11.6</c:v>
                </c:pt>
                <c:pt idx="30">
                  <c:v>10.8</c:v>
                </c:pt>
                <c:pt idx="31">
                  <c:v>9.3000000000000007</c:v>
                </c:pt>
                <c:pt idx="32">
                  <c:v>7.7</c:v>
                </c:pt>
                <c:pt idx="33">
                  <c:v>7.3</c:v>
                </c:pt>
                <c:pt idx="34">
                  <c:v>7.2</c:v>
                </c:pt>
                <c:pt idx="35">
                  <c:v>7.2</c:v>
                </c:pt>
                <c:pt idx="36">
                  <c:v>7</c:v>
                </c:pt>
                <c:pt idx="37">
                  <c:v>6.3</c:v>
                </c:pt>
                <c:pt idx="38">
                  <c:v>5.7</c:v>
                </c:pt>
                <c:pt idx="39">
                  <c:v>5.2</c:v>
                </c:pt>
                <c:pt idx="40">
                  <c:v>4.0999999999999996</c:v>
                </c:pt>
                <c:pt idx="41">
                  <c:v>4.4000000000000004</c:v>
                </c:pt>
                <c:pt idx="42">
                  <c:v>4.4000000000000004</c:v>
                </c:pt>
                <c:pt idx="43">
                  <c:v>4.7</c:v>
                </c:pt>
                <c:pt idx="44">
                  <c:v>4.9000000000000004</c:v>
                </c:pt>
                <c:pt idx="45">
                  <c:v>5.0999999999999996</c:v>
                </c:pt>
                <c:pt idx="46">
                  <c:v>5</c:v>
                </c:pt>
                <c:pt idx="47">
                  <c:v>5.2</c:v>
                </c:pt>
                <c:pt idx="48">
                  <c:v>6</c:v>
                </c:pt>
                <c:pt idx="49">
                  <c:v>6</c:v>
                </c:pt>
                <c:pt idx="50">
                  <c:v>5.7</c:v>
                </c:pt>
                <c:pt idx="51">
                  <c:v>6.3</c:v>
                </c:pt>
                <c:pt idx="52">
                  <c:v>12.8</c:v>
                </c:pt>
                <c:pt idx="53">
                  <c:v>11.9</c:v>
                </c:pt>
                <c:pt idx="54">
                  <c:v>10.7</c:v>
                </c:pt>
                <c:pt idx="55">
                  <c:v>10.1</c:v>
                </c:pt>
                <c:pt idx="56">
                  <c:v>9.6</c:v>
                </c:pt>
                <c:pt idx="57">
                  <c:v>9.8000000000000007</c:v>
                </c:pt>
                <c:pt idx="58">
                  <c:v>8.6999999999999993</c:v>
                </c:pt>
                <c:pt idx="59">
                  <c:v>7.7</c:v>
                </c:pt>
                <c:pt idx="60">
                  <c:v>7.6</c:v>
                </c:pt>
                <c:pt idx="61">
                  <c:v>7</c:v>
                </c:pt>
                <c:pt idx="62">
                  <c:v>6.6</c:v>
                </c:pt>
                <c:pt idx="63">
                  <c:v>5.7</c:v>
                </c:pt>
                <c:pt idx="64">
                  <c:v>7</c:v>
                </c:pt>
                <c:pt idx="65">
                  <c:v>9.5</c:v>
                </c:pt>
                <c:pt idx="66">
                  <c:v>10.4</c:v>
                </c:pt>
                <c:pt idx="67">
                  <c:v>11.9</c:v>
                </c:pt>
                <c:pt idx="68">
                  <c:v>13.3</c:v>
                </c:pt>
                <c:pt idx="69">
                  <c:v>12.3</c:v>
                </c:pt>
                <c:pt idx="70">
                  <c:v>10.7</c:v>
                </c:pt>
                <c:pt idx="71">
                  <c:v>9.4</c:v>
                </c:pt>
                <c:pt idx="72">
                  <c:v>11.4</c:v>
                </c:pt>
                <c:pt idx="73">
                  <c:v>13.7</c:v>
                </c:pt>
                <c:pt idx="74">
                  <c:v>16</c:v>
                </c:pt>
                <c:pt idx="75">
                  <c:v>17.3</c:v>
                </c:pt>
                <c:pt idx="76">
                  <c:v>17.100000000000001</c:v>
                </c:pt>
                <c:pt idx="77">
                  <c:v>13.8</c:v>
                </c:pt>
                <c:pt idx="78">
                  <c:v>10.8</c:v>
                </c:pt>
                <c:pt idx="79">
                  <c:v>7.9</c:v>
                </c:pt>
                <c:pt idx="80">
                  <c:v>8</c:v>
                </c:pt>
                <c:pt idx="81">
                  <c:v>10.8</c:v>
                </c:pt>
                <c:pt idx="82">
                  <c:v>14.8</c:v>
                </c:pt>
                <c:pt idx="83">
                  <c:v>17.399999999999999</c:v>
                </c:pt>
                <c:pt idx="84">
                  <c:v>19.7</c:v>
                </c:pt>
                <c:pt idx="85">
                  <c:v>20.100000000000001</c:v>
                </c:pt>
                <c:pt idx="86">
                  <c:v>19.3</c:v>
                </c:pt>
                <c:pt idx="87">
                  <c:v>15.7</c:v>
                </c:pt>
                <c:pt idx="88">
                  <c:v>13.5</c:v>
                </c:pt>
                <c:pt idx="89">
                  <c:v>11.3</c:v>
                </c:pt>
                <c:pt idx="90">
                  <c:v>9.3000000000000007</c:v>
                </c:pt>
                <c:pt idx="91">
                  <c:v>8.3000000000000007</c:v>
                </c:pt>
                <c:pt idx="92">
                  <c:v>7.2</c:v>
                </c:pt>
                <c:pt idx="93">
                  <c:v>6.4</c:v>
                </c:pt>
                <c:pt idx="94">
                  <c:v>6</c:v>
                </c:pt>
                <c:pt idx="95">
                  <c:v>5.4</c:v>
                </c:pt>
                <c:pt idx="96">
                  <c:v>4.9000000000000004</c:v>
                </c:pt>
                <c:pt idx="97">
                  <c:v>4.7</c:v>
                </c:pt>
                <c:pt idx="98">
                  <c:v>8</c:v>
                </c:pt>
                <c:pt idx="99">
                  <c:v>11.3</c:v>
                </c:pt>
                <c:pt idx="100">
                  <c:v>13.5</c:v>
                </c:pt>
                <c:pt idx="101">
                  <c:v>15.6</c:v>
                </c:pt>
                <c:pt idx="102">
                  <c:v>16.8</c:v>
                </c:pt>
                <c:pt idx="103">
                  <c:v>20</c:v>
                </c:pt>
                <c:pt idx="104">
                  <c:v>22.7</c:v>
                </c:pt>
                <c:pt idx="105">
                  <c:v>25.3</c:v>
                </c:pt>
                <c:pt idx="106">
                  <c:v>28.4</c:v>
                </c:pt>
                <c:pt idx="107">
                  <c:v>28.8</c:v>
                </c:pt>
                <c:pt idx="108">
                  <c:v>27.8</c:v>
                </c:pt>
                <c:pt idx="109">
                  <c:v>28</c:v>
                </c:pt>
                <c:pt idx="110">
                  <c:v>28.6</c:v>
                </c:pt>
                <c:pt idx="111">
                  <c:v>28.6</c:v>
                </c:pt>
                <c:pt idx="112">
                  <c:v>27.4</c:v>
                </c:pt>
                <c:pt idx="113">
                  <c:v>25.4</c:v>
                </c:pt>
                <c:pt idx="114">
                  <c:v>24.6</c:v>
                </c:pt>
                <c:pt idx="115">
                  <c:v>23.9</c:v>
                </c:pt>
                <c:pt idx="116">
                  <c:v>22.5</c:v>
                </c:pt>
                <c:pt idx="117">
                  <c:v>20.5</c:v>
                </c:pt>
                <c:pt idx="118">
                  <c:v>18.2</c:v>
                </c:pt>
                <c:pt idx="119">
                  <c:v>15.9</c:v>
                </c:pt>
                <c:pt idx="120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3-469E-BB0B-102585C6F32A}"/>
            </c:ext>
          </c:extLst>
        </c:ser>
        <c:ser>
          <c:idx val="1"/>
          <c:order val="2"/>
          <c:spPr>
            <a:noFill/>
            <a:ln w="25400">
              <a:noFill/>
            </a:ln>
          </c:spPr>
          <c:cat>
            <c:strRef>
              <c:f>'Gross Debt'!$B$5:$DR$5</c:f>
              <c:strCache>
                <c:ptCount val="12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</c:strCache>
            </c:strRef>
          </c:cat>
          <c:val>
            <c:numRef>
              <c:f>'Gross Debt'!$B$7:$DR$7</c:f>
              <c:numCache>
                <c:formatCode>0.0</c:formatCode>
                <c:ptCount val="1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6.5</c:v>
                </c:pt>
                <c:pt idx="110">
                  <c:v>16.100000000000001</c:v>
                </c:pt>
                <c:pt idx="111">
                  <c:v>21.9</c:v>
                </c:pt>
                <c:pt idx="112">
                  <c:v>24.2</c:v>
                </c:pt>
                <c:pt idx="113">
                  <c:v>26.3</c:v>
                </c:pt>
                <c:pt idx="114">
                  <c:v>27.9</c:v>
                </c:pt>
                <c:pt idx="115">
                  <c:v>29.7</c:v>
                </c:pt>
                <c:pt idx="116">
                  <c:v>31.9</c:v>
                </c:pt>
                <c:pt idx="117">
                  <c:v>34.1</c:v>
                </c:pt>
                <c:pt idx="118">
                  <c:v>36.799999999999997</c:v>
                </c:pt>
                <c:pt idx="119">
                  <c:v>39.200000000000003</c:v>
                </c:pt>
                <c:pt idx="120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B3-469E-BB0B-102585C6F32A}"/>
            </c:ext>
          </c:extLst>
        </c:ser>
        <c:ser>
          <c:idx val="0"/>
          <c:order val="3"/>
          <c:spPr>
            <a:noFill/>
            <a:ln w="25400">
              <a:noFill/>
            </a:ln>
          </c:spPr>
          <c:cat>
            <c:strRef>
              <c:f>'Gross Debt'!$B$5:$DR$5</c:f>
              <c:strCache>
                <c:ptCount val="12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</c:strCache>
            </c:strRef>
          </c:cat>
          <c:val>
            <c:numRef>
              <c:f>'Gross Debt'!$B$6:$DR$6</c:f>
              <c:numCache>
                <c:formatCode>0.0</c:formatCode>
                <c:ptCount val="1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2.9</c:v>
                </c:pt>
                <c:pt idx="5">
                  <c:v>12.6</c:v>
                </c:pt>
                <c:pt idx="6">
                  <c:v>21.8</c:v>
                </c:pt>
                <c:pt idx="7">
                  <c:v>38.1</c:v>
                </c:pt>
                <c:pt idx="8">
                  <c:v>40.700000000000003</c:v>
                </c:pt>
                <c:pt idx="9">
                  <c:v>42.8</c:v>
                </c:pt>
                <c:pt idx="10">
                  <c:v>39.9</c:v>
                </c:pt>
                <c:pt idx="11">
                  <c:v>40.1</c:v>
                </c:pt>
                <c:pt idx="12">
                  <c:v>36</c:v>
                </c:pt>
                <c:pt idx="13">
                  <c:v>33.5</c:v>
                </c:pt>
                <c:pt idx="14">
                  <c:v>30</c:v>
                </c:pt>
                <c:pt idx="15">
                  <c:v>30.8</c:v>
                </c:pt>
                <c:pt idx="16">
                  <c:v>29</c:v>
                </c:pt>
                <c:pt idx="17">
                  <c:v>28.5</c:v>
                </c:pt>
                <c:pt idx="18">
                  <c:v>28.4</c:v>
                </c:pt>
                <c:pt idx="19">
                  <c:v>30.8</c:v>
                </c:pt>
                <c:pt idx="20">
                  <c:v>36.799999999999997</c:v>
                </c:pt>
                <c:pt idx="21">
                  <c:v>28.7</c:v>
                </c:pt>
                <c:pt idx="22">
                  <c:v>27.1</c:v>
                </c:pt>
                <c:pt idx="23">
                  <c:v>24.9</c:v>
                </c:pt>
                <c:pt idx="24">
                  <c:v>23.4</c:v>
                </c:pt>
                <c:pt idx="25">
                  <c:v>21.1</c:v>
                </c:pt>
                <c:pt idx="26">
                  <c:v>19</c:v>
                </c:pt>
                <c:pt idx="27">
                  <c:v>17.2</c:v>
                </c:pt>
                <c:pt idx="28">
                  <c:v>17.3</c:v>
                </c:pt>
                <c:pt idx="29">
                  <c:v>20.2</c:v>
                </c:pt>
                <c:pt idx="30">
                  <c:v>24.5</c:v>
                </c:pt>
                <c:pt idx="31">
                  <c:v>34.799999999999997</c:v>
                </c:pt>
                <c:pt idx="32">
                  <c:v>51.5</c:v>
                </c:pt>
                <c:pt idx="33">
                  <c:v>70.2</c:v>
                </c:pt>
                <c:pt idx="34">
                  <c:v>84.9</c:v>
                </c:pt>
                <c:pt idx="35">
                  <c:v>90.8</c:v>
                </c:pt>
                <c:pt idx="36">
                  <c:v>85.2</c:v>
                </c:pt>
                <c:pt idx="37">
                  <c:v>68.8</c:v>
                </c:pt>
                <c:pt idx="38">
                  <c:v>57.2</c:v>
                </c:pt>
                <c:pt idx="39">
                  <c:v>48.1</c:v>
                </c:pt>
                <c:pt idx="40">
                  <c:v>33.9</c:v>
                </c:pt>
                <c:pt idx="41">
                  <c:v>32</c:v>
                </c:pt>
                <c:pt idx="42">
                  <c:v>29</c:v>
                </c:pt>
                <c:pt idx="43">
                  <c:v>25.8</c:v>
                </c:pt>
                <c:pt idx="44">
                  <c:v>23.4</c:v>
                </c:pt>
                <c:pt idx="45">
                  <c:v>20.9</c:v>
                </c:pt>
                <c:pt idx="46">
                  <c:v>17.8</c:v>
                </c:pt>
                <c:pt idx="47">
                  <c:v>15</c:v>
                </c:pt>
                <c:pt idx="48">
                  <c:v>11.9</c:v>
                </c:pt>
                <c:pt idx="49">
                  <c:v>9.8000000000000007</c:v>
                </c:pt>
                <c:pt idx="50">
                  <c:v>8.1999999999999993</c:v>
                </c:pt>
                <c:pt idx="51">
                  <c:v>7.1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B3-469E-BB0B-102585C6F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288320"/>
        <c:axId val="113289856"/>
      </c:areaChart>
      <c:areaChart>
        <c:grouping val="stacked"/>
        <c:varyColors val="0"/>
        <c:ser>
          <c:idx val="3"/>
          <c:order val="1"/>
          <c:tx>
            <c:v>Dummy</c:v>
          </c:tx>
          <c:spPr>
            <a:ln w="25400">
              <a:noFill/>
            </a:ln>
          </c:spPr>
          <c:cat>
            <c:strRef>
              <c:f>'Gross Debt'!$B$5:$DR$5</c:f>
              <c:strCache>
                <c:ptCount val="12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3-F8B3-469E-BB0B-102585C6F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306240"/>
        <c:axId val="113304320"/>
      </c:area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>
            <a:noFill/>
          </a:ln>
        </c:spPr>
        <c:crossAx val="11328985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132898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one"/>
        <c:spPr>
          <a:noFill/>
          <a:ln>
            <a:noFill/>
          </a:ln>
        </c:spPr>
        <c:crossAx val="113288320"/>
        <c:crosses val="autoZero"/>
        <c:crossBetween val="midCat"/>
        <c:majorUnit val="20"/>
      </c:valAx>
      <c:valAx>
        <c:axId val="113304320"/>
        <c:scaling>
          <c:orientation val="minMax"/>
          <c:max val="80"/>
        </c:scaling>
        <c:delete val="0"/>
        <c:axPos val="r"/>
        <c:numFmt formatCode="#,##0" sourceLinked="0"/>
        <c:majorTickMark val="in"/>
        <c:minorTickMark val="none"/>
        <c:tickLblPos val="none"/>
        <c:spPr>
          <a:noFill/>
          <a:ln>
            <a:noFill/>
          </a:ln>
        </c:spPr>
        <c:crossAx val="113306240"/>
        <c:crosses val="max"/>
        <c:crossBetween val="midCat"/>
        <c:majorUnit val="20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70593434343435E-2"/>
          <c:y val="6.8370425051035286E-2"/>
          <c:w val="0.85505617283950619"/>
          <c:h val="0.84886446485855938"/>
        </c:manualLayout>
      </c:layout>
      <c:areaChart>
        <c:grouping val="stacked"/>
        <c:varyColors val="0"/>
        <c:ser>
          <c:idx val="2"/>
          <c:order val="0"/>
          <c:spPr>
            <a:solidFill>
              <a:srgbClr val="C64E45">
                <a:lumMod val="50000"/>
              </a:srgbClr>
            </a:solidFill>
            <a:ln>
              <a:noFill/>
            </a:ln>
          </c:spPr>
          <c:cat>
            <c:strRef>
              <c:f>'Gross Debt'!$CS$5:$DR$5</c:f>
              <c:strCache>
                <c:ptCount val="26"/>
                <c:pt idx="0">
                  <c:v>2005–06</c:v>
                </c:pt>
                <c:pt idx="1">
                  <c:v>2006–07</c:v>
                </c:pt>
                <c:pt idx="2">
                  <c:v>2007–08</c:v>
                </c:pt>
                <c:pt idx="3">
                  <c:v>2008–09</c:v>
                </c:pt>
                <c:pt idx="4">
                  <c:v>2009–10</c:v>
                </c:pt>
                <c:pt idx="5">
                  <c:v>2010–11</c:v>
                </c:pt>
                <c:pt idx="6">
                  <c:v>2011–12</c:v>
                </c:pt>
                <c:pt idx="7">
                  <c:v>2012–13</c:v>
                </c:pt>
                <c:pt idx="8">
                  <c:v>2013–14</c:v>
                </c:pt>
                <c:pt idx="9">
                  <c:v>2014–15</c:v>
                </c:pt>
                <c:pt idx="10">
                  <c:v>2015–16</c:v>
                </c:pt>
                <c:pt idx="11">
                  <c:v>2016–17</c:v>
                </c:pt>
                <c:pt idx="12">
                  <c:v>2017–18</c:v>
                </c:pt>
                <c:pt idx="13">
                  <c:v>2018–19</c:v>
                </c:pt>
                <c:pt idx="14">
                  <c:v>2019–20</c:v>
                </c:pt>
                <c:pt idx="15">
                  <c:v>2020–21</c:v>
                </c:pt>
                <c:pt idx="16">
                  <c:v>2021–22</c:v>
                </c:pt>
                <c:pt idx="17">
                  <c:v>2022–23</c:v>
                </c:pt>
                <c:pt idx="18">
                  <c:v>2023–24</c:v>
                </c:pt>
                <c:pt idx="19">
                  <c:v>2024–25</c:v>
                </c:pt>
                <c:pt idx="20">
                  <c:v>2025–26</c:v>
                </c:pt>
                <c:pt idx="21">
                  <c:v>2026–27</c:v>
                </c:pt>
                <c:pt idx="22">
                  <c:v>2027–28</c:v>
                </c:pt>
                <c:pt idx="23">
                  <c:v>2028–29</c:v>
                </c:pt>
                <c:pt idx="24">
                  <c:v>2029–30</c:v>
                </c:pt>
                <c:pt idx="25">
                  <c:v>2030–31</c:v>
                </c:pt>
              </c:strCache>
            </c:strRef>
          </c:cat>
          <c:val>
            <c:numRef>
              <c:f>'Gross Debt'!$CS$8:$DR$8</c:f>
              <c:numCache>
                <c:formatCode>0.0</c:formatCode>
                <c:ptCount val="26"/>
                <c:pt idx="0">
                  <c:v>5.4</c:v>
                </c:pt>
                <c:pt idx="1">
                  <c:v>4.9000000000000004</c:v>
                </c:pt>
                <c:pt idx="2">
                  <c:v>4.7</c:v>
                </c:pt>
                <c:pt idx="3">
                  <c:v>8</c:v>
                </c:pt>
                <c:pt idx="4">
                  <c:v>11.3</c:v>
                </c:pt>
                <c:pt idx="5">
                  <c:v>13.5</c:v>
                </c:pt>
                <c:pt idx="6">
                  <c:v>15.6</c:v>
                </c:pt>
                <c:pt idx="7">
                  <c:v>16.8</c:v>
                </c:pt>
                <c:pt idx="8">
                  <c:v>20</c:v>
                </c:pt>
                <c:pt idx="9">
                  <c:v>22.7</c:v>
                </c:pt>
                <c:pt idx="10">
                  <c:v>25.3</c:v>
                </c:pt>
                <c:pt idx="11">
                  <c:v>28.4</c:v>
                </c:pt>
                <c:pt idx="12">
                  <c:v>28.8</c:v>
                </c:pt>
                <c:pt idx="13">
                  <c:v>27.8</c:v>
                </c:pt>
                <c:pt idx="14">
                  <c:v>28</c:v>
                </c:pt>
                <c:pt idx="15">
                  <c:v>28.6</c:v>
                </c:pt>
                <c:pt idx="16">
                  <c:v>28.6</c:v>
                </c:pt>
                <c:pt idx="17">
                  <c:v>27.4</c:v>
                </c:pt>
                <c:pt idx="18">
                  <c:v>25.4</c:v>
                </c:pt>
                <c:pt idx="19">
                  <c:v>24.6</c:v>
                </c:pt>
                <c:pt idx="20">
                  <c:v>23.9</c:v>
                </c:pt>
                <c:pt idx="21">
                  <c:v>22.5</c:v>
                </c:pt>
                <c:pt idx="22">
                  <c:v>20.5</c:v>
                </c:pt>
                <c:pt idx="23">
                  <c:v>18.2</c:v>
                </c:pt>
                <c:pt idx="24">
                  <c:v>15.9</c:v>
                </c:pt>
                <c:pt idx="25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A6-4E51-A6D0-402945BA18A3}"/>
            </c:ext>
          </c:extLst>
        </c:ser>
        <c:ser>
          <c:idx val="3"/>
          <c:order val="1"/>
          <c:spPr>
            <a:solidFill>
              <a:srgbClr val="C64E45"/>
            </a:solidFill>
            <a:ln w="25400">
              <a:noFill/>
            </a:ln>
          </c:spPr>
          <c:cat>
            <c:strRef>
              <c:f>'Gross Debt'!$CS$5:$DR$5</c:f>
              <c:strCache>
                <c:ptCount val="26"/>
                <c:pt idx="0">
                  <c:v>2005–06</c:v>
                </c:pt>
                <c:pt idx="1">
                  <c:v>2006–07</c:v>
                </c:pt>
                <c:pt idx="2">
                  <c:v>2007–08</c:v>
                </c:pt>
                <c:pt idx="3">
                  <c:v>2008–09</c:v>
                </c:pt>
                <c:pt idx="4">
                  <c:v>2009–10</c:v>
                </c:pt>
                <c:pt idx="5">
                  <c:v>2010–11</c:v>
                </c:pt>
                <c:pt idx="6">
                  <c:v>2011–12</c:v>
                </c:pt>
                <c:pt idx="7">
                  <c:v>2012–13</c:v>
                </c:pt>
                <c:pt idx="8">
                  <c:v>2013–14</c:v>
                </c:pt>
                <c:pt idx="9">
                  <c:v>2014–15</c:v>
                </c:pt>
                <c:pt idx="10">
                  <c:v>2015–16</c:v>
                </c:pt>
                <c:pt idx="11">
                  <c:v>2016–17</c:v>
                </c:pt>
                <c:pt idx="12">
                  <c:v>2017–18</c:v>
                </c:pt>
                <c:pt idx="13">
                  <c:v>2018–19</c:v>
                </c:pt>
                <c:pt idx="14">
                  <c:v>2019–20</c:v>
                </c:pt>
                <c:pt idx="15">
                  <c:v>2020–21</c:v>
                </c:pt>
                <c:pt idx="16">
                  <c:v>2021–22</c:v>
                </c:pt>
                <c:pt idx="17">
                  <c:v>2022–23</c:v>
                </c:pt>
                <c:pt idx="18">
                  <c:v>2023–24</c:v>
                </c:pt>
                <c:pt idx="19">
                  <c:v>2024–25</c:v>
                </c:pt>
                <c:pt idx="20">
                  <c:v>2025–26</c:v>
                </c:pt>
                <c:pt idx="21">
                  <c:v>2026–27</c:v>
                </c:pt>
                <c:pt idx="22">
                  <c:v>2027–28</c:v>
                </c:pt>
                <c:pt idx="23">
                  <c:v>2028–29</c:v>
                </c:pt>
                <c:pt idx="24">
                  <c:v>2029–30</c:v>
                </c:pt>
                <c:pt idx="25">
                  <c:v>2030–31</c:v>
                </c:pt>
              </c:strCache>
            </c:strRef>
          </c:cat>
          <c:val>
            <c:numRef>
              <c:f>'Gross Debt'!$CS$7:$DR$7</c:f>
              <c:numCache>
                <c:formatCode>0.0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6.5</c:v>
                </c:pt>
                <c:pt idx="15">
                  <c:v>16.100000000000001</c:v>
                </c:pt>
                <c:pt idx="16">
                  <c:v>21.9</c:v>
                </c:pt>
                <c:pt idx="17">
                  <c:v>24.2</c:v>
                </c:pt>
                <c:pt idx="18">
                  <c:v>26.3</c:v>
                </c:pt>
                <c:pt idx="19">
                  <c:v>27.9</c:v>
                </c:pt>
                <c:pt idx="20">
                  <c:v>29.7</c:v>
                </c:pt>
                <c:pt idx="21">
                  <c:v>31.9</c:v>
                </c:pt>
                <c:pt idx="22">
                  <c:v>34.1</c:v>
                </c:pt>
                <c:pt idx="23">
                  <c:v>36.799999999999997</c:v>
                </c:pt>
                <c:pt idx="24">
                  <c:v>39.200000000000003</c:v>
                </c:pt>
                <c:pt idx="25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A6-4E51-A6D0-402945BA18A3}"/>
            </c:ext>
          </c:extLst>
        </c:ser>
        <c:ser>
          <c:idx val="1"/>
          <c:order val="2"/>
          <c:spPr>
            <a:ln w="25400">
              <a:noFill/>
            </a:ln>
          </c:spPr>
          <c:cat>
            <c:strRef>
              <c:f>'Gross Debt'!$CS$5:$DR$5</c:f>
              <c:strCache>
                <c:ptCount val="26"/>
                <c:pt idx="0">
                  <c:v>2005–06</c:v>
                </c:pt>
                <c:pt idx="1">
                  <c:v>2006–07</c:v>
                </c:pt>
                <c:pt idx="2">
                  <c:v>2007–08</c:v>
                </c:pt>
                <c:pt idx="3">
                  <c:v>2008–09</c:v>
                </c:pt>
                <c:pt idx="4">
                  <c:v>2009–10</c:v>
                </c:pt>
                <c:pt idx="5">
                  <c:v>2010–11</c:v>
                </c:pt>
                <c:pt idx="6">
                  <c:v>2011–12</c:v>
                </c:pt>
                <c:pt idx="7">
                  <c:v>2012–13</c:v>
                </c:pt>
                <c:pt idx="8">
                  <c:v>2013–14</c:v>
                </c:pt>
                <c:pt idx="9">
                  <c:v>2014–15</c:v>
                </c:pt>
                <c:pt idx="10">
                  <c:v>2015–16</c:v>
                </c:pt>
                <c:pt idx="11">
                  <c:v>2016–17</c:v>
                </c:pt>
                <c:pt idx="12">
                  <c:v>2017–18</c:v>
                </c:pt>
                <c:pt idx="13">
                  <c:v>2018–19</c:v>
                </c:pt>
                <c:pt idx="14">
                  <c:v>2019–20</c:v>
                </c:pt>
                <c:pt idx="15">
                  <c:v>2020–21</c:v>
                </c:pt>
                <c:pt idx="16">
                  <c:v>2021–22</c:v>
                </c:pt>
                <c:pt idx="17">
                  <c:v>2022–23</c:v>
                </c:pt>
                <c:pt idx="18">
                  <c:v>2023–24</c:v>
                </c:pt>
                <c:pt idx="19">
                  <c:v>2024–25</c:v>
                </c:pt>
                <c:pt idx="20">
                  <c:v>2025–26</c:v>
                </c:pt>
                <c:pt idx="21">
                  <c:v>2026–27</c:v>
                </c:pt>
                <c:pt idx="22">
                  <c:v>2027–28</c:v>
                </c:pt>
                <c:pt idx="23">
                  <c:v>2028–29</c:v>
                </c:pt>
                <c:pt idx="24">
                  <c:v>2029–30</c:v>
                </c:pt>
                <c:pt idx="25">
                  <c:v>2030–31</c:v>
                </c:pt>
              </c:strCache>
            </c:strRef>
          </c:cat>
          <c:val>
            <c:numRef>
              <c:f>'Gross Debt'!$CS$6:$DR$6</c:f>
              <c:numCache>
                <c:formatCode>0.0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A6-4E51-A6D0-402945BA1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288320"/>
        <c:axId val="113289856"/>
      </c:areaChart>
      <c:areaChart>
        <c:grouping val="stacked"/>
        <c:varyColors val="0"/>
        <c:ser>
          <c:idx val="0"/>
          <c:order val="3"/>
          <c:tx>
            <c:v>Dummy</c:v>
          </c:tx>
          <c:spPr>
            <a:solidFill>
              <a:srgbClr val="C64E45">
                <a:lumMod val="60000"/>
                <a:lumOff val="40000"/>
              </a:srgbClr>
            </a:solidFill>
            <a:ln w="25400">
              <a:noFill/>
            </a:ln>
          </c:spPr>
          <c:cat>
            <c:strRef>
              <c:f>'Gross Debt'!$CS$5:$DR$5</c:f>
              <c:strCache>
                <c:ptCount val="26"/>
                <c:pt idx="0">
                  <c:v>2005–06</c:v>
                </c:pt>
                <c:pt idx="1">
                  <c:v>2006–07</c:v>
                </c:pt>
                <c:pt idx="2">
                  <c:v>2007–08</c:v>
                </c:pt>
                <c:pt idx="3">
                  <c:v>2008–09</c:v>
                </c:pt>
                <c:pt idx="4">
                  <c:v>2009–10</c:v>
                </c:pt>
                <c:pt idx="5">
                  <c:v>2010–11</c:v>
                </c:pt>
                <c:pt idx="6">
                  <c:v>2011–12</c:v>
                </c:pt>
                <c:pt idx="7">
                  <c:v>2012–13</c:v>
                </c:pt>
                <c:pt idx="8">
                  <c:v>2013–14</c:v>
                </c:pt>
                <c:pt idx="9">
                  <c:v>2014–15</c:v>
                </c:pt>
                <c:pt idx="10">
                  <c:v>2015–16</c:v>
                </c:pt>
                <c:pt idx="11">
                  <c:v>2016–17</c:v>
                </c:pt>
                <c:pt idx="12">
                  <c:v>2017–18</c:v>
                </c:pt>
                <c:pt idx="13">
                  <c:v>2018–19</c:v>
                </c:pt>
                <c:pt idx="14">
                  <c:v>2019–20</c:v>
                </c:pt>
                <c:pt idx="15">
                  <c:v>2020–21</c:v>
                </c:pt>
                <c:pt idx="16">
                  <c:v>2021–22</c:v>
                </c:pt>
                <c:pt idx="17">
                  <c:v>2022–23</c:v>
                </c:pt>
                <c:pt idx="18">
                  <c:v>2023–24</c:v>
                </c:pt>
                <c:pt idx="19">
                  <c:v>2024–25</c:v>
                </c:pt>
                <c:pt idx="20">
                  <c:v>2025–26</c:v>
                </c:pt>
                <c:pt idx="21">
                  <c:v>2026–27</c:v>
                </c:pt>
                <c:pt idx="22">
                  <c:v>2027–28</c:v>
                </c:pt>
                <c:pt idx="23">
                  <c:v>2028–29</c:v>
                </c:pt>
                <c:pt idx="24">
                  <c:v>2029–30</c:v>
                </c:pt>
                <c:pt idx="25">
                  <c:v>2030–31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3-F0A6-4E51-A6D0-402945BA1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306240"/>
        <c:axId val="113304320"/>
      </c:area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3289856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7.8395061728395062E-3"/>
              <c:y val="8.267361111111111E-4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20"/>
      </c:valAx>
      <c:valAx>
        <c:axId val="113304320"/>
        <c:scaling>
          <c:orientation val="minMax"/>
          <c:max val="8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0.87124917695473247"/>
              <c:y val="8.2673611111108367E-4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spPr>
          <a:noFill/>
        </c:spPr>
        <c:crossAx val="113306240"/>
        <c:crosses val="max"/>
        <c:crossBetween val="midCat"/>
        <c:majorUnit val="20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309469696969693E-2"/>
          <c:y val="6.8370425051035272E-2"/>
          <c:w val="0.85505617283950619"/>
          <c:h val="0.84886446485855938"/>
        </c:manualLayout>
      </c:layout>
      <c:areaChart>
        <c:grouping val="stacked"/>
        <c:varyColors val="0"/>
        <c:ser>
          <c:idx val="2"/>
          <c:order val="0"/>
          <c:spPr>
            <a:solidFill>
              <a:srgbClr val="C64E45">
                <a:lumMod val="50000"/>
              </a:srgbClr>
            </a:solidFill>
            <a:ln>
              <a:noFill/>
            </a:ln>
          </c:spPr>
          <c:cat>
            <c:strRef>
              <c:f>'Gross Debt'!$B$5:$DR$5</c:f>
              <c:strCache>
                <c:ptCount val="12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</c:strCache>
            </c:strRef>
          </c:cat>
          <c:val>
            <c:numRef>
              <c:f>'Gross Debt'!$B$8:$DR$8</c:f>
              <c:numCache>
                <c:formatCode>0.0</c:formatCode>
                <c:ptCount val="121"/>
                <c:pt idx="0">
                  <c:v>1.4</c:v>
                </c:pt>
                <c:pt idx="1">
                  <c:v>1.4</c:v>
                </c:pt>
                <c:pt idx="2">
                  <c:v>1.5</c:v>
                </c:pt>
                <c:pt idx="3">
                  <c:v>1.8</c:v>
                </c:pt>
                <c:pt idx="4">
                  <c:v>2.2999999999999998</c:v>
                </c:pt>
                <c:pt idx="5">
                  <c:v>2.4</c:v>
                </c:pt>
                <c:pt idx="6">
                  <c:v>2.2000000000000002</c:v>
                </c:pt>
                <c:pt idx="7">
                  <c:v>2.4</c:v>
                </c:pt>
                <c:pt idx="8">
                  <c:v>2.4</c:v>
                </c:pt>
                <c:pt idx="9">
                  <c:v>2.2999999999999998</c:v>
                </c:pt>
                <c:pt idx="10">
                  <c:v>1.6</c:v>
                </c:pt>
                <c:pt idx="11">
                  <c:v>2.4</c:v>
                </c:pt>
                <c:pt idx="12">
                  <c:v>2.2000000000000002</c:v>
                </c:pt>
                <c:pt idx="13">
                  <c:v>3.6</c:v>
                </c:pt>
                <c:pt idx="14">
                  <c:v>3.8</c:v>
                </c:pt>
                <c:pt idx="15">
                  <c:v>6</c:v>
                </c:pt>
                <c:pt idx="16">
                  <c:v>5.8</c:v>
                </c:pt>
                <c:pt idx="17">
                  <c:v>6.6</c:v>
                </c:pt>
                <c:pt idx="18">
                  <c:v>7.7</c:v>
                </c:pt>
                <c:pt idx="19">
                  <c:v>9.3000000000000007</c:v>
                </c:pt>
                <c:pt idx="20">
                  <c:v>13.4</c:v>
                </c:pt>
                <c:pt idx="21">
                  <c:v>18</c:v>
                </c:pt>
                <c:pt idx="22">
                  <c:v>17.5</c:v>
                </c:pt>
                <c:pt idx="23">
                  <c:v>15.8</c:v>
                </c:pt>
                <c:pt idx="24">
                  <c:v>15.3</c:v>
                </c:pt>
                <c:pt idx="25">
                  <c:v>13.7</c:v>
                </c:pt>
                <c:pt idx="26">
                  <c:v>12.5</c:v>
                </c:pt>
                <c:pt idx="27">
                  <c:v>12.3</c:v>
                </c:pt>
                <c:pt idx="28">
                  <c:v>13.6</c:v>
                </c:pt>
                <c:pt idx="29">
                  <c:v>11.6</c:v>
                </c:pt>
                <c:pt idx="30">
                  <c:v>10.8</c:v>
                </c:pt>
                <c:pt idx="31">
                  <c:v>9.3000000000000007</c:v>
                </c:pt>
                <c:pt idx="32">
                  <c:v>7.7</c:v>
                </c:pt>
                <c:pt idx="33">
                  <c:v>7.3</c:v>
                </c:pt>
                <c:pt idx="34">
                  <c:v>7.2</c:v>
                </c:pt>
                <c:pt idx="35">
                  <c:v>7.2</c:v>
                </c:pt>
                <c:pt idx="36">
                  <c:v>7</c:v>
                </c:pt>
                <c:pt idx="37">
                  <c:v>6.3</c:v>
                </c:pt>
                <c:pt idx="38">
                  <c:v>5.7</c:v>
                </c:pt>
                <c:pt idx="39">
                  <c:v>5.2</c:v>
                </c:pt>
                <c:pt idx="40">
                  <c:v>4.0999999999999996</c:v>
                </c:pt>
                <c:pt idx="41">
                  <c:v>4.4000000000000004</c:v>
                </c:pt>
                <c:pt idx="42">
                  <c:v>4.4000000000000004</c:v>
                </c:pt>
                <c:pt idx="43">
                  <c:v>4.7</c:v>
                </c:pt>
                <c:pt idx="44">
                  <c:v>4.9000000000000004</c:v>
                </c:pt>
                <c:pt idx="45">
                  <c:v>5.0999999999999996</c:v>
                </c:pt>
                <c:pt idx="46">
                  <c:v>5</c:v>
                </c:pt>
                <c:pt idx="47">
                  <c:v>5.2</c:v>
                </c:pt>
                <c:pt idx="48">
                  <c:v>6</c:v>
                </c:pt>
                <c:pt idx="49">
                  <c:v>6</c:v>
                </c:pt>
                <c:pt idx="50">
                  <c:v>5.7</c:v>
                </c:pt>
                <c:pt idx="51">
                  <c:v>6.3</c:v>
                </c:pt>
                <c:pt idx="52">
                  <c:v>12.8</c:v>
                </c:pt>
                <c:pt idx="53">
                  <c:v>11.9</c:v>
                </c:pt>
                <c:pt idx="54">
                  <c:v>10.7</c:v>
                </c:pt>
                <c:pt idx="55">
                  <c:v>10.1</c:v>
                </c:pt>
                <c:pt idx="56">
                  <c:v>9.6</c:v>
                </c:pt>
                <c:pt idx="57">
                  <c:v>9.8000000000000007</c:v>
                </c:pt>
                <c:pt idx="58">
                  <c:v>8.6999999999999993</c:v>
                </c:pt>
                <c:pt idx="59">
                  <c:v>7.7</c:v>
                </c:pt>
                <c:pt idx="60">
                  <c:v>7.6</c:v>
                </c:pt>
                <c:pt idx="61">
                  <c:v>7</c:v>
                </c:pt>
                <c:pt idx="62">
                  <c:v>6.6</c:v>
                </c:pt>
                <c:pt idx="63">
                  <c:v>5.7</c:v>
                </c:pt>
                <c:pt idx="64">
                  <c:v>7</c:v>
                </c:pt>
                <c:pt idx="65">
                  <c:v>9.5</c:v>
                </c:pt>
                <c:pt idx="66">
                  <c:v>10.4</c:v>
                </c:pt>
                <c:pt idx="67">
                  <c:v>11.9</c:v>
                </c:pt>
                <c:pt idx="68">
                  <c:v>13.3</c:v>
                </c:pt>
                <c:pt idx="69">
                  <c:v>12.3</c:v>
                </c:pt>
                <c:pt idx="70">
                  <c:v>10.7</c:v>
                </c:pt>
                <c:pt idx="71">
                  <c:v>9.4</c:v>
                </c:pt>
                <c:pt idx="72">
                  <c:v>11.4</c:v>
                </c:pt>
                <c:pt idx="73">
                  <c:v>13.7</c:v>
                </c:pt>
                <c:pt idx="74">
                  <c:v>16</c:v>
                </c:pt>
                <c:pt idx="75">
                  <c:v>17.3</c:v>
                </c:pt>
                <c:pt idx="76">
                  <c:v>17.100000000000001</c:v>
                </c:pt>
                <c:pt idx="77">
                  <c:v>13.8</c:v>
                </c:pt>
                <c:pt idx="78">
                  <c:v>10.8</c:v>
                </c:pt>
                <c:pt idx="79">
                  <c:v>7.9</c:v>
                </c:pt>
                <c:pt idx="80">
                  <c:v>8</c:v>
                </c:pt>
                <c:pt idx="81">
                  <c:v>10.8</c:v>
                </c:pt>
                <c:pt idx="82">
                  <c:v>14.8</c:v>
                </c:pt>
                <c:pt idx="83">
                  <c:v>17.399999999999999</c:v>
                </c:pt>
                <c:pt idx="84">
                  <c:v>19.7</c:v>
                </c:pt>
                <c:pt idx="85">
                  <c:v>20.100000000000001</c:v>
                </c:pt>
                <c:pt idx="86">
                  <c:v>19.3</c:v>
                </c:pt>
                <c:pt idx="87">
                  <c:v>15.7</c:v>
                </c:pt>
                <c:pt idx="88">
                  <c:v>13.5</c:v>
                </c:pt>
                <c:pt idx="89">
                  <c:v>11.3</c:v>
                </c:pt>
                <c:pt idx="90">
                  <c:v>9.3000000000000007</c:v>
                </c:pt>
                <c:pt idx="91">
                  <c:v>8.3000000000000007</c:v>
                </c:pt>
                <c:pt idx="92">
                  <c:v>7.2</c:v>
                </c:pt>
                <c:pt idx="93">
                  <c:v>6.4</c:v>
                </c:pt>
                <c:pt idx="94">
                  <c:v>6</c:v>
                </c:pt>
                <c:pt idx="95">
                  <c:v>5.4</c:v>
                </c:pt>
                <c:pt idx="96">
                  <c:v>4.9000000000000004</c:v>
                </c:pt>
                <c:pt idx="97">
                  <c:v>4.7</c:v>
                </c:pt>
                <c:pt idx="98">
                  <c:v>8</c:v>
                </c:pt>
                <c:pt idx="99">
                  <c:v>11.3</c:v>
                </c:pt>
                <c:pt idx="100">
                  <c:v>13.5</c:v>
                </c:pt>
                <c:pt idx="101">
                  <c:v>15.6</c:v>
                </c:pt>
                <c:pt idx="102">
                  <c:v>16.8</c:v>
                </c:pt>
                <c:pt idx="103">
                  <c:v>20</c:v>
                </c:pt>
                <c:pt idx="104">
                  <c:v>22.7</c:v>
                </c:pt>
                <c:pt idx="105">
                  <c:v>25.3</c:v>
                </c:pt>
                <c:pt idx="106">
                  <c:v>28.4</c:v>
                </c:pt>
                <c:pt idx="107">
                  <c:v>28.8</c:v>
                </c:pt>
                <c:pt idx="108">
                  <c:v>27.8</c:v>
                </c:pt>
                <c:pt idx="109">
                  <c:v>28</c:v>
                </c:pt>
                <c:pt idx="110">
                  <c:v>28.6</c:v>
                </c:pt>
                <c:pt idx="111">
                  <c:v>28.6</c:v>
                </c:pt>
                <c:pt idx="112">
                  <c:v>27.4</c:v>
                </c:pt>
                <c:pt idx="113">
                  <c:v>25.4</c:v>
                </c:pt>
                <c:pt idx="114">
                  <c:v>24.6</c:v>
                </c:pt>
                <c:pt idx="115">
                  <c:v>23.9</c:v>
                </c:pt>
                <c:pt idx="116">
                  <c:v>22.5</c:v>
                </c:pt>
                <c:pt idx="117">
                  <c:v>20.5</c:v>
                </c:pt>
                <c:pt idx="118">
                  <c:v>18.2</c:v>
                </c:pt>
                <c:pt idx="119">
                  <c:v>15.9</c:v>
                </c:pt>
                <c:pt idx="120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88-41E1-ACAE-0C70B2EFE8BC}"/>
            </c:ext>
          </c:extLst>
        </c:ser>
        <c:ser>
          <c:idx val="1"/>
          <c:order val="2"/>
          <c:spPr>
            <a:ln w="25400">
              <a:noFill/>
            </a:ln>
          </c:spPr>
          <c:cat>
            <c:strRef>
              <c:f>'Gross Debt'!$B$5:$DR$5</c:f>
              <c:strCache>
                <c:ptCount val="12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</c:strCache>
            </c:strRef>
          </c:cat>
          <c:val>
            <c:numRef>
              <c:f>'Gross Debt'!$B$7:$DR$7</c:f>
              <c:numCache>
                <c:formatCode>0.0</c:formatCode>
                <c:ptCount val="1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6.5</c:v>
                </c:pt>
                <c:pt idx="110">
                  <c:v>16.100000000000001</c:v>
                </c:pt>
                <c:pt idx="111">
                  <c:v>21.9</c:v>
                </c:pt>
                <c:pt idx="112">
                  <c:v>24.2</c:v>
                </c:pt>
                <c:pt idx="113">
                  <c:v>26.3</c:v>
                </c:pt>
                <c:pt idx="114">
                  <c:v>27.9</c:v>
                </c:pt>
                <c:pt idx="115">
                  <c:v>29.7</c:v>
                </c:pt>
                <c:pt idx="116">
                  <c:v>31.9</c:v>
                </c:pt>
                <c:pt idx="117">
                  <c:v>34.1</c:v>
                </c:pt>
                <c:pt idx="118">
                  <c:v>36.799999999999997</c:v>
                </c:pt>
                <c:pt idx="119">
                  <c:v>39.200000000000003</c:v>
                </c:pt>
                <c:pt idx="120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88-41E1-ACAE-0C70B2EFE8BC}"/>
            </c:ext>
          </c:extLst>
        </c:ser>
        <c:ser>
          <c:idx val="0"/>
          <c:order val="3"/>
          <c:spPr>
            <a:noFill/>
            <a:ln w="25400">
              <a:noFill/>
            </a:ln>
          </c:spPr>
          <c:cat>
            <c:strRef>
              <c:f>'Gross Debt'!$B$5:$DR$5</c:f>
              <c:strCache>
                <c:ptCount val="12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</c:strCache>
            </c:strRef>
          </c:cat>
          <c:val>
            <c:numRef>
              <c:f>'Gross Debt'!$B$6:$DR$6</c:f>
              <c:numCache>
                <c:formatCode>0.0</c:formatCode>
                <c:ptCount val="1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2.9</c:v>
                </c:pt>
                <c:pt idx="5">
                  <c:v>12.6</c:v>
                </c:pt>
                <c:pt idx="6">
                  <c:v>21.8</c:v>
                </c:pt>
                <c:pt idx="7">
                  <c:v>38.1</c:v>
                </c:pt>
                <c:pt idx="8">
                  <c:v>40.700000000000003</c:v>
                </c:pt>
                <c:pt idx="9">
                  <c:v>42.8</c:v>
                </c:pt>
                <c:pt idx="10">
                  <c:v>39.9</c:v>
                </c:pt>
                <c:pt idx="11">
                  <c:v>40.1</c:v>
                </c:pt>
                <c:pt idx="12">
                  <c:v>36</c:v>
                </c:pt>
                <c:pt idx="13">
                  <c:v>33.5</c:v>
                </c:pt>
                <c:pt idx="14">
                  <c:v>30</c:v>
                </c:pt>
                <c:pt idx="15">
                  <c:v>30.8</c:v>
                </c:pt>
                <c:pt idx="16">
                  <c:v>29</c:v>
                </c:pt>
                <c:pt idx="17">
                  <c:v>28.5</c:v>
                </c:pt>
                <c:pt idx="18">
                  <c:v>28.4</c:v>
                </c:pt>
                <c:pt idx="19">
                  <c:v>30.8</c:v>
                </c:pt>
                <c:pt idx="20">
                  <c:v>36.799999999999997</c:v>
                </c:pt>
                <c:pt idx="21">
                  <c:v>28.7</c:v>
                </c:pt>
                <c:pt idx="22">
                  <c:v>27.1</c:v>
                </c:pt>
                <c:pt idx="23">
                  <c:v>24.9</c:v>
                </c:pt>
                <c:pt idx="24">
                  <c:v>23.4</c:v>
                </c:pt>
                <c:pt idx="25">
                  <c:v>21.1</c:v>
                </c:pt>
                <c:pt idx="26">
                  <c:v>19</c:v>
                </c:pt>
                <c:pt idx="27">
                  <c:v>17.2</c:v>
                </c:pt>
                <c:pt idx="28">
                  <c:v>17.3</c:v>
                </c:pt>
                <c:pt idx="29">
                  <c:v>20.2</c:v>
                </c:pt>
                <c:pt idx="30">
                  <c:v>24.5</c:v>
                </c:pt>
                <c:pt idx="31">
                  <c:v>34.799999999999997</c:v>
                </c:pt>
                <c:pt idx="32">
                  <c:v>51.5</c:v>
                </c:pt>
                <c:pt idx="33">
                  <c:v>70.2</c:v>
                </c:pt>
                <c:pt idx="34">
                  <c:v>84.9</c:v>
                </c:pt>
                <c:pt idx="35">
                  <c:v>90.8</c:v>
                </c:pt>
                <c:pt idx="36">
                  <c:v>85.2</c:v>
                </c:pt>
                <c:pt idx="37">
                  <c:v>68.8</c:v>
                </c:pt>
                <c:pt idx="38">
                  <c:v>57.2</c:v>
                </c:pt>
                <c:pt idx="39">
                  <c:v>48.1</c:v>
                </c:pt>
                <c:pt idx="40">
                  <c:v>33.9</c:v>
                </c:pt>
                <c:pt idx="41">
                  <c:v>32</c:v>
                </c:pt>
                <c:pt idx="42">
                  <c:v>29</c:v>
                </c:pt>
                <c:pt idx="43">
                  <c:v>25.8</c:v>
                </c:pt>
                <c:pt idx="44">
                  <c:v>23.4</c:v>
                </c:pt>
                <c:pt idx="45">
                  <c:v>20.9</c:v>
                </c:pt>
                <c:pt idx="46">
                  <c:v>17.8</c:v>
                </c:pt>
                <c:pt idx="47">
                  <c:v>15</c:v>
                </c:pt>
                <c:pt idx="48">
                  <c:v>11.9</c:v>
                </c:pt>
                <c:pt idx="49">
                  <c:v>9.8000000000000007</c:v>
                </c:pt>
                <c:pt idx="50">
                  <c:v>8.1999999999999993</c:v>
                </c:pt>
                <c:pt idx="51">
                  <c:v>7.1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88-41E1-ACAE-0C70B2EFE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288320"/>
        <c:axId val="113289856"/>
      </c:areaChart>
      <c:areaChart>
        <c:grouping val="stacked"/>
        <c:varyColors val="0"/>
        <c:ser>
          <c:idx val="3"/>
          <c:order val="1"/>
          <c:tx>
            <c:v>Dummy</c:v>
          </c:tx>
          <c:spPr>
            <a:ln w="25400">
              <a:noFill/>
            </a:ln>
          </c:spPr>
          <c:cat>
            <c:strRef>
              <c:f>'Gross Debt'!$B$5:$DR$5</c:f>
              <c:strCache>
                <c:ptCount val="12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3-A688-41E1-ACAE-0C70B2EFE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306240"/>
        <c:axId val="113304320"/>
      </c:area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13289856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7.8395061728395062E-3"/>
              <c:y val="8.267361111111111E-4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20"/>
      </c:valAx>
      <c:valAx>
        <c:axId val="113304320"/>
        <c:scaling>
          <c:orientation val="minMax"/>
          <c:max val="8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0.87124917695473247"/>
              <c:y val="8.2673611111108367E-4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spPr>
          <a:noFill/>
        </c:spPr>
        <c:crossAx val="113306240"/>
        <c:crosses val="max"/>
        <c:crossBetween val="midCat"/>
        <c:majorUnit val="20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309469696969693E-2"/>
          <c:y val="6.3708496228181269E-2"/>
          <c:w val="0.85505617283950619"/>
          <c:h val="0.85352642108547616"/>
        </c:manualLayout>
      </c:layout>
      <c:areaChart>
        <c:grouping val="stacked"/>
        <c:varyColors val="0"/>
        <c:ser>
          <c:idx val="2"/>
          <c:order val="0"/>
          <c:spPr>
            <a:noFill/>
            <a:ln>
              <a:noFill/>
            </a:ln>
          </c:spPr>
          <c:cat>
            <c:strRef>
              <c:f>'Gross Debt'!$B$5:$DR$5</c:f>
              <c:strCache>
                <c:ptCount val="12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</c:strCache>
            </c:strRef>
          </c:cat>
          <c:val>
            <c:numRef>
              <c:f>'Gross Debt'!$B$8:$DR$8</c:f>
              <c:numCache>
                <c:formatCode>0.0</c:formatCode>
                <c:ptCount val="121"/>
                <c:pt idx="0">
                  <c:v>1.4</c:v>
                </c:pt>
                <c:pt idx="1">
                  <c:v>1.4</c:v>
                </c:pt>
                <c:pt idx="2">
                  <c:v>1.5</c:v>
                </c:pt>
                <c:pt idx="3">
                  <c:v>1.8</c:v>
                </c:pt>
                <c:pt idx="4">
                  <c:v>2.2999999999999998</c:v>
                </c:pt>
                <c:pt idx="5">
                  <c:v>2.4</c:v>
                </c:pt>
                <c:pt idx="6">
                  <c:v>2.2000000000000002</c:v>
                </c:pt>
                <c:pt idx="7">
                  <c:v>2.4</c:v>
                </c:pt>
                <c:pt idx="8">
                  <c:v>2.4</c:v>
                </c:pt>
                <c:pt idx="9">
                  <c:v>2.2999999999999998</c:v>
                </c:pt>
                <c:pt idx="10">
                  <c:v>1.6</c:v>
                </c:pt>
                <c:pt idx="11">
                  <c:v>2.4</c:v>
                </c:pt>
                <c:pt idx="12">
                  <c:v>2.2000000000000002</c:v>
                </c:pt>
                <c:pt idx="13">
                  <c:v>3.6</c:v>
                </c:pt>
                <c:pt idx="14">
                  <c:v>3.8</c:v>
                </c:pt>
                <c:pt idx="15">
                  <c:v>6</c:v>
                </c:pt>
                <c:pt idx="16">
                  <c:v>5.8</c:v>
                </c:pt>
                <c:pt idx="17">
                  <c:v>6.6</c:v>
                </c:pt>
                <c:pt idx="18">
                  <c:v>7.7</c:v>
                </c:pt>
                <c:pt idx="19">
                  <c:v>9.3000000000000007</c:v>
                </c:pt>
                <c:pt idx="20">
                  <c:v>13.4</c:v>
                </c:pt>
                <c:pt idx="21">
                  <c:v>18</c:v>
                </c:pt>
                <c:pt idx="22">
                  <c:v>17.5</c:v>
                </c:pt>
                <c:pt idx="23">
                  <c:v>15.8</c:v>
                </c:pt>
                <c:pt idx="24">
                  <c:v>15.3</c:v>
                </c:pt>
                <c:pt idx="25">
                  <c:v>13.7</c:v>
                </c:pt>
                <c:pt idx="26">
                  <c:v>12.5</c:v>
                </c:pt>
                <c:pt idx="27">
                  <c:v>12.3</c:v>
                </c:pt>
                <c:pt idx="28">
                  <c:v>13.6</c:v>
                </c:pt>
                <c:pt idx="29">
                  <c:v>11.6</c:v>
                </c:pt>
                <c:pt idx="30">
                  <c:v>10.8</c:v>
                </c:pt>
                <c:pt idx="31">
                  <c:v>9.3000000000000007</c:v>
                </c:pt>
                <c:pt idx="32">
                  <c:v>7.7</c:v>
                </c:pt>
                <c:pt idx="33">
                  <c:v>7.3</c:v>
                </c:pt>
                <c:pt idx="34">
                  <c:v>7.2</c:v>
                </c:pt>
                <c:pt idx="35">
                  <c:v>7.2</c:v>
                </c:pt>
                <c:pt idx="36">
                  <c:v>7</c:v>
                </c:pt>
                <c:pt idx="37">
                  <c:v>6.3</c:v>
                </c:pt>
                <c:pt idx="38">
                  <c:v>5.7</c:v>
                </c:pt>
                <c:pt idx="39">
                  <c:v>5.2</c:v>
                </c:pt>
                <c:pt idx="40">
                  <c:v>4.0999999999999996</c:v>
                </c:pt>
                <c:pt idx="41">
                  <c:v>4.4000000000000004</c:v>
                </c:pt>
                <c:pt idx="42">
                  <c:v>4.4000000000000004</c:v>
                </c:pt>
                <c:pt idx="43">
                  <c:v>4.7</c:v>
                </c:pt>
                <c:pt idx="44">
                  <c:v>4.9000000000000004</c:v>
                </c:pt>
                <c:pt idx="45">
                  <c:v>5.0999999999999996</c:v>
                </c:pt>
                <c:pt idx="46">
                  <c:v>5</c:v>
                </c:pt>
                <c:pt idx="47">
                  <c:v>5.2</c:v>
                </c:pt>
                <c:pt idx="48">
                  <c:v>6</c:v>
                </c:pt>
                <c:pt idx="49">
                  <c:v>6</c:v>
                </c:pt>
                <c:pt idx="50">
                  <c:v>5.7</c:v>
                </c:pt>
                <c:pt idx="51">
                  <c:v>6.3</c:v>
                </c:pt>
                <c:pt idx="52">
                  <c:v>12.8</c:v>
                </c:pt>
                <c:pt idx="53">
                  <c:v>11.9</c:v>
                </c:pt>
                <c:pt idx="54">
                  <c:v>10.7</c:v>
                </c:pt>
                <c:pt idx="55">
                  <c:v>10.1</c:v>
                </c:pt>
                <c:pt idx="56">
                  <c:v>9.6</c:v>
                </c:pt>
                <c:pt idx="57">
                  <c:v>9.8000000000000007</c:v>
                </c:pt>
                <c:pt idx="58">
                  <c:v>8.6999999999999993</c:v>
                </c:pt>
                <c:pt idx="59">
                  <c:v>7.7</c:v>
                </c:pt>
                <c:pt idx="60">
                  <c:v>7.6</c:v>
                </c:pt>
                <c:pt idx="61">
                  <c:v>7</c:v>
                </c:pt>
                <c:pt idx="62">
                  <c:v>6.6</c:v>
                </c:pt>
                <c:pt idx="63">
                  <c:v>5.7</c:v>
                </c:pt>
                <c:pt idx="64">
                  <c:v>7</c:v>
                </c:pt>
                <c:pt idx="65">
                  <c:v>9.5</c:v>
                </c:pt>
                <c:pt idx="66">
                  <c:v>10.4</c:v>
                </c:pt>
                <c:pt idx="67">
                  <c:v>11.9</c:v>
                </c:pt>
                <c:pt idx="68">
                  <c:v>13.3</c:v>
                </c:pt>
                <c:pt idx="69">
                  <c:v>12.3</c:v>
                </c:pt>
                <c:pt idx="70">
                  <c:v>10.7</c:v>
                </c:pt>
                <c:pt idx="71">
                  <c:v>9.4</c:v>
                </c:pt>
                <c:pt idx="72">
                  <c:v>11.4</c:v>
                </c:pt>
                <c:pt idx="73">
                  <c:v>13.7</c:v>
                </c:pt>
                <c:pt idx="74">
                  <c:v>16</c:v>
                </c:pt>
                <c:pt idx="75">
                  <c:v>17.3</c:v>
                </c:pt>
                <c:pt idx="76">
                  <c:v>17.100000000000001</c:v>
                </c:pt>
                <c:pt idx="77">
                  <c:v>13.8</c:v>
                </c:pt>
                <c:pt idx="78">
                  <c:v>10.8</c:v>
                </c:pt>
                <c:pt idx="79">
                  <c:v>7.9</c:v>
                </c:pt>
                <c:pt idx="80">
                  <c:v>8</c:v>
                </c:pt>
                <c:pt idx="81">
                  <c:v>10.8</c:v>
                </c:pt>
                <c:pt idx="82">
                  <c:v>14.8</c:v>
                </c:pt>
                <c:pt idx="83">
                  <c:v>17.399999999999999</c:v>
                </c:pt>
                <c:pt idx="84">
                  <c:v>19.7</c:v>
                </c:pt>
                <c:pt idx="85">
                  <c:v>20.100000000000001</c:v>
                </c:pt>
                <c:pt idx="86">
                  <c:v>19.3</c:v>
                </c:pt>
                <c:pt idx="87">
                  <c:v>15.7</c:v>
                </c:pt>
                <c:pt idx="88">
                  <c:v>13.5</c:v>
                </c:pt>
                <c:pt idx="89">
                  <c:v>11.3</c:v>
                </c:pt>
                <c:pt idx="90">
                  <c:v>9.3000000000000007</c:v>
                </c:pt>
                <c:pt idx="91">
                  <c:v>8.3000000000000007</c:v>
                </c:pt>
                <c:pt idx="92">
                  <c:v>7.2</c:v>
                </c:pt>
                <c:pt idx="93">
                  <c:v>6.4</c:v>
                </c:pt>
                <c:pt idx="94">
                  <c:v>6</c:v>
                </c:pt>
                <c:pt idx="95">
                  <c:v>5.4</c:v>
                </c:pt>
                <c:pt idx="96">
                  <c:v>4.9000000000000004</c:v>
                </c:pt>
                <c:pt idx="97">
                  <c:v>4.7</c:v>
                </c:pt>
                <c:pt idx="98">
                  <c:v>8</c:v>
                </c:pt>
                <c:pt idx="99">
                  <c:v>11.3</c:v>
                </c:pt>
                <c:pt idx="100">
                  <c:v>13.5</c:v>
                </c:pt>
                <c:pt idx="101">
                  <c:v>15.6</c:v>
                </c:pt>
                <c:pt idx="102">
                  <c:v>16.8</c:v>
                </c:pt>
                <c:pt idx="103">
                  <c:v>20</c:v>
                </c:pt>
                <c:pt idx="104">
                  <c:v>22.7</c:v>
                </c:pt>
                <c:pt idx="105">
                  <c:v>25.3</c:v>
                </c:pt>
                <c:pt idx="106">
                  <c:v>28.4</c:v>
                </c:pt>
                <c:pt idx="107">
                  <c:v>28.8</c:v>
                </c:pt>
                <c:pt idx="108">
                  <c:v>27.8</c:v>
                </c:pt>
                <c:pt idx="109">
                  <c:v>28</c:v>
                </c:pt>
                <c:pt idx="110">
                  <c:v>28.6</c:v>
                </c:pt>
                <c:pt idx="111">
                  <c:v>28.6</c:v>
                </c:pt>
                <c:pt idx="112">
                  <c:v>27.4</c:v>
                </c:pt>
                <c:pt idx="113">
                  <c:v>25.4</c:v>
                </c:pt>
                <c:pt idx="114">
                  <c:v>24.6</c:v>
                </c:pt>
                <c:pt idx="115">
                  <c:v>23.9</c:v>
                </c:pt>
                <c:pt idx="116">
                  <c:v>22.5</c:v>
                </c:pt>
                <c:pt idx="117">
                  <c:v>20.5</c:v>
                </c:pt>
                <c:pt idx="118">
                  <c:v>18.2</c:v>
                </c:pt>
                <c:pt idx="119">
                  <c:v>15.9</c:v>
                </c:pt>
                <c:pt idx="120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1-4E42-A901-ED307CB176A7}"/>
            </c:ext>
          </c:extLst>
        </c:ser>
        <c:ser>
          <c:idx val="1"/>
          <c:order val="2"/>
          <c:spPr>
            <a:noFill/>
            <a:ln w="25400">
              <a:noFill/>
            </a:ln>
          </c:spPr>
          <c:cat>
            <c:strRef>
              <c:f>'Gross Debt'!$B$5:$DR$5</c:f>
              <c:strCache>
                <c:ptCount val="12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</c:strCache>
            </c:strRef>
          </c:cat>
          <c:val>
            <c:numRef>
              <c:f>'Gross Debt'!$B$7:$DR$7</c:f>
              <c:numCache>
                <c:formatCode>0.0</c:formatCode>
                <c:ptCount val="1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6.5</c:v>
                </c:pt>
                <c:pt idx="110">
                  <c:v>16.100000000000001</c:v>
                </c:pt>
                <c:pt idx="111">
                  <c:v>21.9</c:v>
                </c:pt>
                <c:pt idx="112">
                  <c:v>24.2</c:v>
                </c:pt>
                <c:pt idx="113">
                  <c:v>26.3</c:v>
                </c:pt>
                <c:pt idx="114">
                  <c:v>27.9</c:v>
                </c:pt>
                <c:pt idx="115">
                  <c:v>29.7</c:v>
                </c:pt>
                <c:pt idx="116">
                  <c:v>31.9</c:v>
                </c:pt>
                <c:pt idx="117">
                  <c:v>34.1</c:v>
                </c:pt>
                <c:pt idx="118">
                  <c:v>36.799999999999997</c:v>
                </c:pt>
                <c:pt idx="119">
                  <c:v>39.200000000000003</c:v>
                </c:pt>
                <c:pt idx="120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41-4E42-A901-ED307CB176A7}"/>
            </c:ext>
          </c:extLst>
        </c:ser>
        <c:ser>
          <c:idx val="0"/>
          <c:order val="3"/>
          <c:spPr>
            <a:solidFill>
              <a:srgbClr val="C64E45">
                <a:lumMod val="60000"/>
                <a:lumOff val="40000"/>
              </a:srgbClr>
            </a:solidFill>
            <a:ln w="25400">
              <a:noFill/>
            </a:ln>
          </c:spPr>
          <c:cat>
            <c:strRef>
              <c:f>'Gross Debt'!$B$5:$DR$5</c:f>
              <c:strCache>
                <c:ptCount val="12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</c:strCache>
            </c:strRef>
          </c:cat>
          <c:val>
            <c:numRef>
              <c:f>'Gross Debt'!$B$6:$DR$6</c:f>
              <c:numCache>
                <c:formatCode>0.0</c:formatCode>
                <c:ptCount val="1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2.9</c:v>
                </c:pt>
                <c:pt idx="5">
                  <c:v>12.6</c:v>
                </c:pt>
                <c:pt idx="6">
                  <c:v>21.8</c:v>
                </c:pt>
                <c:pt idx="7">
                  <c:v>38.1</c:v>
                </c:pt>
                <c:pt idx="8">
                  <c:v>40.700000000000003</c:v>
                </c:pt>
                <c:pt idx="9">
                  <c:v>42.8</c:v>
                </c:pt>
                <c:pt idx="10">
                  <c:v>39.9</c:v>
                </c:pt>
                <c:pt idx="11">
                  <c:v>40.1</c:v>
                </c:pt>
                <c:pt idx="12">
                  <c:v>36</c:v>
                </c:pt>
                <c:pt idx="13">
                  <c:v>33.5</c:v>
                </c:pt>
                <c:pt idx="14">
                  <c:v>30</c:v>
                </c:pt>
                <c:pt idx="15">
                  <c:v>30.8</c:v>
                </c:pt>
                <c:pt idx="16">
                  <c:v>29</c:v>
                </c:pt>
                <c:pt idx="17">
                  <c:v>28.5</c:v>
                </c:pt>
                <c:pt idx="18">
                  <c:v>28.4</c:v>
                </c:pt>
                <c:pt idx="19">
                  <c:v>30.8</c:v>
                </c:pt>
                <c:pt idx="20">
                  <c:v>36.799999999999997</c:v>
                </c:pt>
                <c:pt idx="21">
                  <c:v>28.7</c:v>
                </c:pt>
                <c:pt idx="22">
                  <c:v>27.1</c:v>
                </c:pt>
                <c:pt idx="23">
                  <c:v>24.9</c:v>
                </c:pt>
                <c:pt idx="24">
                  <c:v>23.4</c:v>
                </c:pt>
                <c:pt idx="25">
                  <c:v>21.1</c:v>
                </c:pt>
                <c:pt idx="26">
                  <c:v>19</c:v>
                </c:pt>
                <c:pt idx="27">
                  <c:v>17.2</c:v>
                </c:pt>
                <c:pt idx="28">
                  <c:v>17.3</c:v>
                </c:pt>
                <c:pt idx="29">
                  <c:v>20.2</c:v>
                </c:pt>
                <c:pt idx="30">
                  <c:v>24.5</c:v>
                </c:pt>
                <c:pt idx="31">
                  <c:v>34.799999999999997</c:v>
                </c:pt>
                <c:pt idx="32">
                  <c:v>51.5</c:v>
                </c:pt>
                <c:pt idx="33">
                  <c:v>70.2</c:v>
                </c:pt>
                <c:pt idx="34">
                  <c:v>84.9</c:v>
                </c:pt>
                <c:pt idx="35">
                  <c:v>90.8</c:v>
                </c:pt>
                <c:pt idx="36">
                  <c:v>85.2</c:v>
                </c:pt>
                <c:pt idx="37">
                  <c:v>68.8</c:v>
                </c:pt>
                <c:pt idx="38">
                  <c:v>57.2</c:v>
                </c:pt>
                <c:pt idx="39">
                  <c:v>48.1</c:v>
                </c:pt>
                <c:pt idx="40">
                  <c:v>33.9</c:v>
                </c:pt>
                <c:pt idx="41">
                  <c:v>32</c:v>
                </c:pt>
                <c:pt idx="42">
                  <c:v>29</c:v>
                </c:pt>
                <c:pt idx="43">
                  <c:v>25.8</c:v>
                </c:pt>
                <c:pt idx="44">
                  <c:v>23.4</c:v>
                </c:pt>
                <c:pt idx="45">
                  <c:v>20.9</c:v>
                </c:pt>
                <c:pt idx="46">
                  <c:v>17.8</c:v>
                </c:pt>
                <c:pt idx="47">
                  <c:v>15</c:v>
                </c:pt>
                <c:pt idx="48">
                  <c:v>11.9</c:v>
                </c:pt>
                <c:pt idx="49">
                  <c:v>9.8000000000000007</c:v>
                </c:pt>
                <c:pt idx="50">
                  <c:v>8.1999999999999993</c:v>
                </c:pt>
                <c:pt idx="51">
                  <c:v>7.1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41-4E42-A901-ED307CB17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288320"/>
        <c:axId val="113289856"/>
      </c:areaChart>
      <c:areaChart>
        <c:grouping val="stacked"/>
        <c:varyColors val="0"/>
        <c:ser>
          <c:idx val="3"/>
          <c:order val="1"/>
          <c:tx>
            <c:v>Dummy</c:v>
          </c:tx>
          <c:spPr>
            <a:ln w="25400">
              <a:noFill/>
            </a:ln>
          </c:spPr>
          <c:cat>
            <c:strRef>
              <c:f>'Gross Debt'!$B$5:$DR$5</c:f>
              <c:strCache>
                <c:ptCount val="12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3-F641-4E42-A901-ED307CB17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306240"/>
        <c:axId val="113304320"/>
      </c:area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>
            <a:noFill/>
          </a:ln>
        </c:spPr>
        <c:crossAx val="11328985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132898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one"/>
        <c:spPr>
          <a:noFill/>
          <a:ln>
            <a:noFill/>
          </a:ln>
        </c:spPr>
        <c:crossAx val="113288320"/>
        <c:crosses val="autoZero"/>
        <c:crossBetween val="midCat"/>
        <c:majorUnit val="20"/>
      </c:valAx>
      <c:valAx>
        <c:axId val="113304320"/>
        <c:scaling>
          <c:orientation val="minMax"/>
          <c:max val="80"/>
        </c:scaling>
        <c:delete val="0"/>
        <c:axPos val="r"/>
        <c:numFmt formatCode="#,##0" sourceLinked="0"/>
        <c:majorTickMark val="in"/>
        <c:minorTickMark val="none"/>
        <c:tickLblPos val="none"/>
        <c:spPr>
          <a:noFill/>
          <a:ln>
            <a:noFill/>
          </a:ln>
        </c:spPr>
        <c:crossAx val="113306240"/>
        <c:crosses val="max"/>
        <c:crossBetween val="midCat"/>
        <c:majorUnit val="20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309469696969693E-2"/>
          <c:y val="6.3708496228181269E-2"/>
          <c:w val="0.85505617283950619"/>
          <c:h val="0.85352642108547616"/>
        </c:manualLayout>
      </c:layout>
      <c:areaChart>
        <c:grouping val="stacked"/>
        <c:varyColors val="0"/>
        <c:ser>
          <c:idx val="2"/>
          <c:order val="0"/>
          <c:spPr>
            <a:noFill/>
            <a:ln>
              <a:noFill/>
            </a:ln>
          </c:spPr>
          <c:cat>
            <c:strRef>
              <c:f>'Gross Debt'!$CS$5:$DR$5</c:f>
              <c:strCache>
                <c:ptCount val="26"/>
                <c:pt idx="0">
                  <c:v>2005–06</c:v>
                </c:pt>
                <c:pt idx="1">
                  <c:v>2006–07</c:v>
                </c:pt>
                <c:pt idx="2">
                  <c:v>2007–08</c:v>
                </c:pt>
                <c:pt idx="3">
                  <c:v>2008–09</c:v>
                </c:pt>
                <c:pt idx="4">
                  <c:v>2009–10</c:v>
                </c:pt>
                <c:pt idx="5">
                  <c:v>2010–11</c:v>
                </c:pt>
                <c:pt idx="6">
                  <c:v>2011–12</c:v>
                </c:pt>
                <c:pt idx="7">
                  <c:v>2012–13</c:v>
                </c:pt>
                <c:pt idx="8">
                  <c:v>2013–14</c:v>
                </c:pt>
                <c:pt idx="9">
                  <c:v>2014–15</c:v>
                </c:pt>
                <c:pt idx="10">
                  <c:v>2015–16</c:v>
                </c:pt>
                <c:pt idx="11">
                  <c:v>2016–17</c:v>
                </c:pt>
                <c:pt idx="12">
                  <c:v>2017–18</c:v>
                </c:pt>
                <c:pt idx="13">
                  <c:v>2018–19</c:v>
                </c:pt>
                <c:pt idx="14">
                  <c:v>2019–20</c:v>
                </c:pt>
                <c:pt idx="15">
                  <c:v>2020–21</c:v>
                </c:pt>
                <c:pt idx="16">
                  <c:v>2021–22</c:v>
                </c:pt>
                <c:pt idx="17">
                  <c:v>2022–23</c:v>
                </c:pt>
                <c:pt idx="18">
                  <c:v>2023–24</c:v>
                </c:pt>
                <c:pt idx="19">
                  <c:v>2024–25</c:v>
                </c:pt>
                <c:pt idx="20">
                  <c:v>2025–26</c:v>
                </c:pt>
                <c:pt idx="21">
                  <c:v>2026–27</c:v>
                </c:pt>
                <c:pt idx="22">
                  <c:v>2027–28</c:v>
                </c:pt>
                <c:pt idx="23">
                  <c:v>2028–29</c:v>
                </c:pt>
                <c:pt idx="24">
                  <c:v>2029–30</c:v>
                </c:pt>
                <c:pt idx="25">
                  <c:v>2030–31</c:v>
                </c:pt>
              </c:strCache>
            </c:strRef>
          </c:cat>
          <c:val>
            <c:numRef>
              <c:f>'Gross Debt'!$CS$8:$DR$8</c:f>
              <c:numCache>
                <c:formatCode>0.0</c:formatCode>
                <c:ptCount val="26"/>
                <c:pt idx="0">
                  <c:v>5.4</c:v>
                </c:pt>
                <c:pt idx="1">
                  <c:v>4.9000000000000004</c:v>
                </c:pt>
                <c:pt idx="2">
                  <c:v>4.7</c:v>
                </c:pt>
                <c:pt idx="3">
                  <c:v>8</c:v>
                </c:pt>
                <c:pt idx="4">
                  <c:v>11.3</c:v>
                </c:pt>
                <c:pt idx="5">
                  <c:v>13.5</c:v>
                </c:pt>
                <c:pt idx="6">
                  <c:v>15.6</c:v>
                </c:pt>
                <c:pt idx="7">
                  <c:v>16.8</c:v>
                </c:pt>
                <c:pt idx="8">
                  <c:v>20</c:v>
                </c:pt>
                <c:pt idx="9">
                  <c:v>22.7</c:v>
                </c:pt>
                <c:pt idx="10">
                  <c:v>25.3</c:v>
                </c:pt>
                <c:pt idx="11">
                  <c:v>28.4</c:v>
                </c:pt>
                <c:pt idx="12">
                  <c:v>28.8</c:v>
                </c:pt>
                <c:pt idx="13">
                  <c:v>27.8</c:v>
                </c:pt>
                <c:pt idx="14">
                  <c:v>28</c:v>
                </c:pt>
                <c:pt idx="15">
                  <c:v>28.6</c:v>
                </c:pt>
                <c:pt idx="16">
                  <c:v>28.6</c:v>
                </c:pt>
                <c:pt idx="17">
                  <c:v>27.4</c:v>
                </c:pt>
                <c:pt idx="18">
                  <c:v>25.4</c:v>
                </c:pt>
                <c:pt idx="19">
                  <c:v>24.6</c:v>
                </c:pt>
                <c:pt idx="20">
                  <c:v>23.9</c:v>
                </c:pt>
                <c:pt idx="21">
                  <c:v>22.5</c:v>
                </c:pt>
                <c:pt idx="22">
                  <c:v>20.5</c:v>
                </c:pt>
                <c:pt idx="23">
                  <c:v>18.2</c:v>
                </c:pt>
                <c:pt idx="24">
                  <c:v>15.9</c:v>
                </c:pt>
                <c:pt idx="25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1-4940-9E36-88CA9CBCAB36}"/>
            </c:ext>
          </c:extLst>
        </c:ser>
        <c:ser>
          <c:idx val="3"/>
          <c:order val="1"/>
          <c:spPr>
            <a:noFill/>
            <a:ln w="25400">
              <a:noFill/>
            </a:ln>
          </c:spPr>
          <c:cat>
            <c:strRef>
              <c:f>'Gross Debt'!$CS$5:$DR$5</c:f>
              <c:strCache>
                <c:ptCount val="26"/>
                <c:pt idx="0">
                  <c:v>2005–06</c:v>
                </c:pt>
                <c:pt idx="1">
                  <c:v>2006–07</c:v>
                </c:pt>
                <c:pt idx="2">
                  <c:v>2007–08</c:v>
                </c:pt>
                <c:pt idx="3">
                  <c:v>2008–09</c:v>
                </c:pt>
                <c:pt idx="4">
                  <c:v>2009–10</c:v>
                </c:pt>
                <c:pt idx="5">
                  <c:v>2010–11</c:v>
                </c:pt>
                <c:pt idx="6">
                  <c:v>2011–12</c:v>
                </c:pt>
                <c:pt idx="7">
                  <c:v>2012–13</c:v>
                </c:pt>
                <c:pt idx="8">
                  <c:v>2013–14</c:v>
                </c:pt>
                <c:pt idx="9">
                  <c:v>2014–15</c:v>
                </c:pt>
                <c:pt idx="10">
                  <c:v>2015–16</c:v>
                </c:pt>
                <c:pt idx="11">
                  <c:v>2016–17</c:v>
                </c:pt>
                <c:pt idx="12">
                  <c:v>2017–18</c:v>
                </c:pt>
                <c:pt idx="13">
                  <c:v>2018–19</c:v>
                </c:pt>
                <c:pt idx="14">
                  <c:v>2019–20</c:v>
                </c:pt>
                <c:pt idx="15">
                  <c:v>2020–21</c:v>
                </c:pt>
                <c:pt idx="16">
                  <c:v>2021–22</c:v>
                </c:pt>
                <c:pt idx="17">
                  <c:v>2022–23</c:v>
                </c:pt>
                <c:pt idx="18">
                  <c:v>2023–24</c:v>
                </c:pt>
                <c:pt idx="19">
                  <c:v>2024–25</c:v>
                </c:pt>
                <c:pt idx="20">
                  <c:v>2025–26</c:v>
                </c:pt>
                <c:pt idx="21">
                  <c:v>2026–27</c:v>
                </c:pt>
                <c:pt idx="22">
                  <c:v>2027–28</c:v>
                </c:pt>
                <c:pt idx="23">
                  <c:v>2028–29</c:v>
                </c:pt>
                <c:pt idx="24">
                  <c:v>2029–30</c:v>
                </c:pt>
                <c:pt idx="25">
                  <c:v>2030–31</c:v>
                </c:pt>
              </c:strCache>
            </c:strRef>
          </c:cat>
          <c:val>
            <c:numRef>
              <c:f>'Gross Debt'!$CS$7:$DR$7</c:f>
              <c:numCache>
                <c:formatCode>0.0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6.5</c:v>
                </c:pt>
                <c:pt idx="15">
                  <c:v>16.100000000000001</c:v>
                </c:pt>
                <c:pt idx="16">
                  <c:v>21.9</c:v>
                </c:pt>
                <c:pt idx="17">
                  <c:v>24.2</c:v>
                </c:pt>
                <c:pt idx="18">
                  <c:v>26.3</c:v>
                </c:pt>
                <c:pt idx="19">
                  <c:v>27.9</c:v>
                </c:pt>
                <c:pt idx="20">
                  <c:v>29.7</c:v>
                </c:pt>
                <c:pt idx="21">
                  <c:v>31.9</c:v>
                </c:pt>
                <c:pt idx="22">
                  <c:v>34.1</c:v>
                </c:pt>
                <c:pt idx="23">
                  <c:v>36.799999999999997</c:v>
                </c:pt>
                <c:pt idx="24">
                  <c:v>39.200000000000003</c:v>
                </c:pt>
                <c:pt idx="25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C1-4940-9E36-88CA9CBCAB36}"/>
            </c:ext>
          </c:extLst>
        </c:ser>
        <c:ser>
          <c:idx val="1"/>
          <c:order val="2"/>
          <c:spPr>
            <a:noFill/>
            <a:ln w="25400">
              <a:noFill/>
            </a:ln>
          </c:spPr>
          <c:cat>
            <c:strRef>
              <c:f>'Gross Debt'!$CS$5:$DR$5</c:f>
              <c:strCache>
                <c:ptCount val="26"/>
                <c:pt idx="0">
                  <c:v>2005–06</c:v>
                </c:pt>
                <c:pt idx="1">
                  <c:v>2006–07</c:v>
                </c:pt>
                <c:pt idx="2">
                  <c:v>2007–08</c:v>
                </c:pt>
                <c:pt idx="3">
                  <c:v>2008–09</c:v>
                </c:pt>
                <c:pt idx="4">
                  <c:v>2009–10</c:v>
                </c:pt>
                <c:pt idx="5">
                  <c:v>2010–11</c:v>
                </c:pt>
                <c:pt idx="6">
                  <c:v>2011–12</c:v>
                </c:pt>
                <c:pt idx="7">
                  <c:v>2012–13</c:v>
                </c:pt>
                <c:pt idx="8">
                  <c:v>2013–14</c:v>
                </c:pt>
                <c:pt idx="9">
                  <c:v>2014–15</c:v>
                </c:pt>
                <c:pt idx="10">
                  <c:v>2015–16</c:v>
                </c:pt>
                <c:pt idx="11">
                  <c:v>2016–17</c:v>
                </c:pt>
                <c:pt idx="12">
                  <c:v>2017–18</c:v>
                </c:pt>
                <c:pt idx="13">
                  <c:v>2018–19</c:v>
                </c:pt>
                <c:pt idx="14">
                  <c:v>2019–20</c:v>
                </c:pt>
                <c:pt idx="15">
                  <c:v>2020–21</c:v>
                </c:pt>
                <c:pt idx="16">
                  <c:v>2021–22</c:v>
                </c:pt>
                <c:pt idx="17">
                  <c:v>2022–23</c:v>
                </c:pt>
                <c:pt idx="18">
                  <c:v>2023–24</c:v>
                </c:pt>
                <c:pt idx="19">
                  <c:v>2024–25</c:v>
                </c:pt>
                <c:pt idx="20">
                  <c:v>2025–26</c:v>
                </c:pt>
                <c:pt idx="21">
                  <c:v>2026–27</c:v>
                </c:pt>
                <c:pt idx="22">
                  <c:v>2027–28</c:v>
                </c:pt>
                <c:pt idx="23">
                  <c:v>2028–29</c:v>
                </c:pt>
                <c:pt idx="24">
                  <c:v>2029–30</c:v>
                </c:pt>
                <c:pt idx="25">
                  <c:v>2030–31</c:v>
                </c:pt>
              </c:strCache>
            </c:strRef>
          </c:cat>
          <c:val>
            <c:numRef>
              <c:f>'Gross Debt'!$CS$6:$DR$6</c:f>
              <c:numCache>
                <c:formatCode>0.0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C1-4940-9E36-88CA9CBCA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288320"/>
        <c:axId val="113289856"/>
      </c:areaChart>
      <c:areaChart>
        <c:grouping val="stacked"/>
        <c:varyColors val="0"/>
        <c:ser>
          <c:idx val="0"/>
          <c:order val="3"/>
          <c:tx>
            <c:v>Dummy</c:v>
          </c:tx>
          <c:spPr>
            <a:solidFill>
              <a:srgbClr val="C64E45">
                <a:lumMod val="60000"/>
                <a:lumOff val="40000"/>
              </a:srgbClr>
            </a:solidFill>
            <a:ln w="25400">
              <a:noFill/>
            </a:ln>
          </c:spPr>
          <c:cat>
            <c:strRef>
              <c:f>'Gross Debt'!$CS$5:$DR$5</c:f>
              <c:strCache>
                <c:ptCount val="26"/>
                <c:pt idx="0">
                  <c:v>2005–06</c:v>
                </c:pt>
                <c:pt idx="1">
                  <c:v>2006–07</c:v>
                </c:pt>
                <c:pt idx="2">
                  <c:v>2007–08</c:v>
                </c:pt>
                <c:pt idx="3">
                  <c:v>2008–09</c:v>
                </c:pt>
                <c:pt idx="4">
                  <c:v>2009–10</c:v>
                </c:pt>
                <c:pt idx="5">
                  <c:v>2010–11</c:v>
                </c:pt>
                <c:pt idx="6">
                  <c:v>2011–12</c:v>
                </c:pt>
                <c:pt idx="7">
                  <c:v>2012–13</c:v>
                </c:pt>
                <c:pt idx="8">
                  <c:v>2013–14</c:v>
                </c:pt>
                <c:pt idx="9">
                  <c:v>2014–15</c:v>
                </c:pt>
                <c:pt idx="10">
                  <c:v>2015–16</c:v>
                </c:pt>
                <c:pt idx="11">
                  <c:v>2016–17</c:v>
                </c:pt>
                <c:pt idx="12">
                  <c:v>2017–18</c:v>
                </c:pt>
                <c:pt idx="13">
                  <c:v>2018–19</c:v>
                </c:pt>
                <c:pt idx="14">
                  <c:v>2019–20</c:v>
                </c:pt>
                <c:pt idx="15">
                  <c:v>2020–21</c:v>
                </c:pt>
                <c:pt idx="16">
                  <c:v>2021–22</c:v>
                </c:pt>
                <c:pt idx="17">
                  <c:v>2022–23</c:v>
                </c:pt>
                <c:pt idx="18">
                  <c:v>2023–24</c:v>
                </c:pt>
                <c:pt idx="19">
                  <c:v>2024–25</c:v>
                </c:pt>
                <c:pt idx="20">
                  <c:v>2025–26</c:v>
                </c:pt>
                <c:pt idx="21">
                  <c:v>2026–27</c:v>
                </c:pt>
                <c:pt idx="22">
                  <c:v>2027–28</c:v>
                </c:pt>
                <c:pt idx="23">
                  <c:v>2028–29</c:v>
                </c:pt>
                <c:pt idx="24">
                  <c:v>2029–30</c:v>
                </c:pt>
                <c:pt idx="25">
                  <c:v>2030–31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3-0FC1-4940-9E36-88CA9CBCA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306240"/>
        <c:axId val="113304320"/>
      </c:area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>
            <a:noFill/>
          </a:ln>
        </c:spPr>
        <c:crossAx val="11328985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13289856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one"/>
        <c:spPr>
          <a:noFill/>
          <a:ln>
            <a:noFill/>
          </a:ln>
        </c:spPr>
        <c:crossAx val="113288320"/>
        <c:crosses val="autoZero"/>
        <c:crossBetween val="midCat"/>
        <c:majorUnit val="20"/>
      </c:valAx>
      <c:valAx>
        <c:axId val="113304320"/>
        <c:scaling>
          <c:orientation val="minMax"/>
          <c:max val="80"/>
        </c:scaling>
        <c:delete val="0"/>
        <c:axPos val="r"/>
        <c:numFmt formatCode="#,##0" sourceLinked="0"/>
        <c:majorTickMark val="in"/>
        <c:minorTickMark val="none"/>
        <c:tickLblPos val="none"/>
        <c:spPr>
          <a:noFill/>
          <a:ln>
            <a:noFill/>
          </a:ln>
        </c:spPr>
        <c:crossAx val="113306240"/>
        <c:crosses val="max"/>
        <c:crossBetween val="midCat"/>
        <c:majorUnit val="20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309469696969693E-2"/>
          <c:y val="6.3708496228181269E-2"/>
          <c:w val="0.85505617283950619"/>
          <c:h val="0.85352642108547616"/>
        </c:manualLayout>
      </c:layout>
      <c:areaChart>
        <c:grouping val="stacked"/>
        <c:varyColors val="0"/>
        <c:ser>
          <c:idx val="2"/>
          <c:order val="0"/>
          <c:spPr>
            <a:noFill/>
            <a:ln>
              <a:noFill/>
            </a:ln>
          </c:spPr>
          <c:cat>
            <c:strRef>
              <c:f>'Gross Debt'!$B$5:$DR$5</c:f>
              <c:strCache>
                <c:ptCount val="12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</c:strCache>
            </c:strRef>
          </c:cat>
          <c:val>
            <c:numRef>
              <c:f>'Gross Debt'!$B$8:$DR$8</c:f>
              <c:numCache>
                <c:formatCode>0.0</c:formatCode>
                <c:ptCount val="121"/>
                <c:pt idx="0">
                  <c:v>1.4</c:v>
                </c:pt>
                <c:pt idx="1">
                  <c:v>1.4</c:v>
                </c:pt>
                <c:pt idx="2">
                  <c:v>1.5</c:v>
                </c:pt>
                <c:pt idx="3">
                  <c:v>1.8</c:v>
                </c:pt>
                <c:pt idx="4">
                  <c:v>2.2999999999999998</c:v>
                </c:pt>
                <c:pt idx="5">
                  <c:v>2.4</c:v>
                </c:pt>
                <c:pt idx="6">
                  <c:v>2.2000000000000002</c:v>
                </c:pt>
                <c:pt idx="7">
                  <c:v>2.4</c:v>
                </c:pt>
                <c:pt idx="8">
                  <c:v>2.4</c:v>
                </c:pt>
                <c:pt idx="9">
                  <c:v>2.2999999999999998</c:v>
                </c:pt>
                <c:pt idx="10">
                  <c:v>1.6</c:v>
                </c:pt>
                <c:pt idx="11">
                  <c:v>2.4</c:v>
                </c:pt>
                <c:pt idx="12">
                  <c:v>2.2000000000000002</c:v>
                </c:pt>
                <c:pt idx="13">
                  <c:v>3.6</c:v>
                </c:pt>
                <c:pt idx="14">
                  <c:v>3.8</c:v>
                </c:pt>
                <c:pt idx="15">
                  <c:v>6</c:v>
                </c:pt>
                <c:pt idx="16">
                  <c:v>5.8</c:v>
                </c:pt>
                <c:pt idx="17">
                  <c:v>6.6</c:v>
                </c:pt>
                <c:pt idx="18">
                  <c:v>7.7</c:v>
                </c:pt>
                <c:pt idx="19">
                  <c:v>9.3000000000000007</c:v>
                </c:pt>
                <c:pt idx="20">
                  <c:v>13.4</c:v>
                </c:pt>
                <c:pt idx="21">
                  <c:v>18</c:v>
                </c:pt>
                <c:pt idx="22">
                  <c:v>17.5</c:v>
                </c:pt>
                <c:pt idx="23">
                  <c:v>15.8</c:v>
                </c:pt>
                <c:pt idx="24">
                  <c:v>15.3</c:v>
                </c:pt>
                <c:pt idx="25">
                  <c:v>13.7</c:v>
                </c:pt>
                <c:pt idx="26">
                  <c:v>12.5</c:v>
                </c:pt>
                <c:pt idx="27">
                  <c:v>12.3</c:v>
                </c:pt>
                <c:pt idx="28">
                  <c:v>13.6</c:v>
                </c:pt>
                <c:pt idx="29">
                  <c:v>11.6</c:v>
                </c:pt>
                <c:pt idx="30">
                  <c:v>10.8</c:v>
                </c:pt>
                <c:pt idx="31">
                  <c:v>9.3000000000000007</c:v>
                </c:pt>
                <c:pt idx="32">
                  <c:v>7.7</c:v>
                </c:pt>
                <c:pt idx="33">
                  <c:v>7.3</c:v>
                </c:pt>
                <c:pt idx="34">
                  <c:v>7.2</c:v>
                </c:pt>
                <c:pt idx="35">
                  <c:v>7.2</c:v>
                </c:pt>
                <c:pt idx="36">
                  <c:v>7</c:v>
                </c:pt>
                <c:pt idx="37">
                  <c:v>6.3</c:v>
                </c:pt>
                <c:pt idx="38">
                  <c:v>5.7</c:v>
                </c:pt>
                <c:pt idx="39">
                  <c:v>5.2</c:v>
                </c:pt>
                <c:pt idx="40">
                  <c:v>4.0999999999999996</c:v>
                </c:pt>
                <c:pt idx="41">
                  <c:v>4.4000000000000004</c:v>
                </c:pt>
                <c:pt idx="42">
                  <c:v>4.4000000000000004</c:v>
                </c:pt>
                <c:pt idx="43">
                  <c:v>4.7</c:v>
                </c:pt>
                <c:pt idx="44">
                  <c:v>4.9000000000000004</c:v>
                </c:pt>
                <c:pt idx="45">
                  <c:v>5.0999999999999996</c:v>
                </c:pt>
                <c:pt idx="46">
                  <c:v>5</c:v>
                </c:pt>
                <c:pt idx="47">
                  <c:v>5.2</c:v>
                </c:pt>
                <c:pt idx="48">
                  <c:v>6</c:v>
                </c:pt>
                <c:pt idx="49">
                  <c:v>6</c:v>
                </c:pt>
                <c:pt idx="50">
                  <c:v>5.7</c:v>
                </c:pt>
                <c:pt idx="51">
                  <c:v>6.3</c:v>
                </c:pt>
                <c:pt idx="52">
                  <c:v>12.8</c:v>
                </c:pt>
                <c:pt idx="53">
                  <c:v>11.9</c:v>
                </c:pt>
                <c:pt idx="54">
                  <c:v>10.7</c:v>
                </c:pt>
                <c:pt idx="55">
                  <c:v>10.1</c:v>
                </c:pt>
                <c:pt idx="56">
                  <c:v>9.6</c:v>
                </c:pt>
                <c:pt idx="57">
                  <c:v>9.8000000000000007</c:v>
                </c:pt>
                <c:pt idx="58">
                  <c:v>8.6999999999999993</c:v>
                </c:pt>
                <c:pt idx="59">
                  <c:v>7.7</c:v>
                </c:pt>
                <c:pt idx="60">
                  <c:v>7.6</c:v>
                </c:pt>
                <c:pt idx="61">
                  <c:v>7</c:v>
                </c:pt>
                <c:pt idx="62">
                  <c:v>6.6</c:v>
                </c:pt>
                <c:pt idx="63">
                  <c:v>5.7</c:v>
                </c:pt>
                <c:pt idx="64">
                  <c:v>7</c:v>
                </c:pt>
                <c:pt idx="65">
                  <c:v>9.5</c:v>
                </c:pt>
                <c:pt idx="66">
                  <c:v>10.4</c:v>
                </c:pt>
                <c:pt idx="67">
                  <c:v>11.9</c:v>
                </c:pt>
                <c:pt idx="68">
                  <c:v>13.3</c:v>
                </c:pt>
                <c:pt idx="69">
                  <c:v>12.3</c:v>
                </c:pt>
                <c:pt idx="70">
                  <c:v>10.7</c:v>
                </c:pt>
                <c:pt idx="71">
                  <c:v>9.4</c:v>
                </c:pt>
                <c:pt idx="72">
                  <c:v>11.4</c:v>
                </c:pt>
                <c:pt idx="73">
                  <c:v>13.7</c:v>
                </c:pt>
                <c:pt idx="74">
                  <c:v>16</c:v>
                </c:pt>
                <c:pt idx="75">
                  <c:v>17.3</c:v>
                </c:pt>
                <c:pt idx="76">
                  <c:v>17.100000000000001</c:v>
                </c:pt>
                <c:pt idx="77">
                  <c:v>13.8</c:v>
                </c:pt>
                <c:pt idx="78">
                  <c:v>10.8</c:v>
                </c:pt>
                <c:pt idx="79">
                  <c:v>7.9</c:v>
                </c:pt>
                <c:pt idx="80">
                  <c:v>8</c:v>
                </c:pt>
                <c:pt idx="81">
                  <c:v>10.8</c:v>
                </c:pt>
                <c:pt idx="82">
                  <c:v>14.8</c:v>
                </c:pt>
                <c:pt idx="83">
                  <c:v>17.399999999999999</c:v>
                </c:pt>
                <c:pt idx="84">
                  <c:v>19.7</c:v>
                </c:pt>
                <c:pt idx="85">
                  <c:v>20.100000000000001</c:v>
                </c:pt>
                <c:pt idx="86">
                  <c:v>19.3</c:v>
                </c:pt>
                <c:pt idx="87">
                  <c:v>15.7</c:v>
                </c:pt>
                <c:pt idx="88">
                  <c:v>13.5</c:v>
                </c:pt>
                <c:pt idx="89">
                  <c:v>11.3</c:v>
                </c:pt>
                <c:pt idx="90">
                  <c:v>9.3000000000000007</c:v>
                </c:pt>
                <c:pt idx="91">
                  <c:v>8.3000000000000007</c:v>
                </c:pt>
                <c:pt idx="92">
                  <c:v>7.2</c:v>
                </c:pt>
                <c:pt idx="93">
                  <c:v>6.4</c:v>
                </c:pt>
                <c:pt idx="94">
                  <c:v>6</c:v>
                </c:pt>
                <c:pt idx="95">
                  <c:v>5.4</c:v>
                </c:pt>
                <c:pt idx="96">
                  <c:v>4.9000000000000004</c:v>
                </c:pt>
                <c:pt idx="97">
                  <c:v>4.7</c:v>
                </c:pt>
                <c:pt idx="98">
                  <c:v>8</c:v>
                </c:pt>
                <c:pt idx="99">
                  <c:v>11.3</c:v>
                </c:pt>
                <c:pt idx="100">
                  <c:v>13.5</c:v>
                </c:pt>
                <c:pt idx="101">
                  <c:v>15.6</c:v>
                </c:pt>
                <c:pt idx="102">
                  <c:v>16.8</c:v>
                </c:pt>
                <c:pt idx="103">
                  <c:v>20</c:v>
                </c:pt>
                <c:pt idx="104">
                  <c:v>22.7</c:v>
                </c:pt>
                <c:pt idx="105">
                  <c:v>25.3</c:v>
                </c:pt>
                <c:pt idx="106">
                  <c:v>28.4</c:v>
                </c:pt>
                <c:pt idx="107">
                  <c:v>28.8</c:v>
                </c:pt>
                <c:pt idx="108">
                  <c:v>27.8</c:v>
                </c:pt>
                <c:pt idx="109">
                  <c:v>28</c:v>
                </c:pt>
                <c:pt idx="110">
                  <c:v>28.6</c:v>
                </c:pt>
                <c:pt idx="111">
                  <c:v>28.6</c:v>
                </c:pt>
                <c:pt idx="112">
                  <c:v>27.4</c:v>
                </c:pt>
                <c:pt idx="113">
                  <c:v>25.4</c:v>
                </c:pt>
                <c:pt idx="114">
                  <c:v>24.6</c:v>
                </c:pt>
                <c:pt idx="115">
                  <c:v>23.9</c:v>
                </c:pt>
                <c:pt idx="116">
                  <c:v>22.5</c:v>
                </c:pt>
                <c:pt idx="117">
                  <c:v>20.5</c:v>
                </c:pt>
                <c:pt idx="118">
                  <c:v>18.2</c:v>
                </c:pt>
                <c:pt idx="119">
                  <c:v>15.9</c:v>
                </c:pt>
                <c:pt idx="120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34-455B-AA34-641358EF28A2}"/>
            </c:ext>
          </c:extLst>
        </c:ser>
        <c:ser>
          <c:idx val="1"/>
          <c:order val="2"/>
          <c:spPr>
            <a:noFill/>
            <a:ln w="25400">
              <a:noFill/>
            </a:ln>
          </c:spPr>
          <c:cat>
            <c:strRef>
              <c:f>'Gross Debt'!$B$5:$DR$5</c:f>
              <c:strCache>
                <c:ptCount val="12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</c:strCache>
            </c:strRef>
          </c:cat>
          <c:val>
            <c:numRef>
              <c:f>'Gross Debt'!$B$7:$DR$7</c:f>
              <c:numCache>
                <c:formatCode>0.0</c:formatCode>
                <c:ptCount val="1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6.5</c:v>
                </c:pt>
                <c:pt idx="110">
                  <c:v>16.100000000000001</c:v>
                </c:pt>
                <c:pt idx="111">
                  <c:v>21.9</c:v>
                </c:pt>
                <c:pt idx="112">
                  <c:v>24.2</c:v>
                </c:pt>
                <c:pt idx="113">
                  <c:v>26.3</c:v>
                </c:pt>
                <c:pt idx="114">
                  <c:v>27.9</c:v>
                </c:pt>
                <c:pt idx="115">
                  <c:v>29.7</c:v>
                </c:pt>
                <c:pt idx="116">
                  <c:v>31.9</c:v>
                </c:pt>
                <c:pt idx="117">
                  <c:v>34.1</c:v>
                </c:pt>
                <c:pt idx="118">
                  <c:v>36.799999999999997</c:v>
                </c:pt>
                <c:pt idx="119">
                  <c:v>39.200000000000003</c:v>
                </c:pt>
                <c:pt idx="120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34-455B-AA34-641358EF28A2}"/>
            </c:ext>
          </c:extLst>
        </c:ser>
        <c:ser>
          <c:idx val="0"/>
          <c:order val="3"/>
          <c:spPr>
            <a:solidFill>
              <a:srgbClr val="C64E45">
                <a:lumMod val="60000"/>
                <a:lumOff val="40000"/>
              </a:srgbClr>
            </a:solidFill>
            <a:ln w="25400">
              <a:noFill/>
            </a:ln>
          </c:spPr>
          <c:cat>
            <c:strRef>
              <c:f>'Gross Debt'!$B$5:$DR$5</c:f>
              <c:strCache>
                <c:ptCount val="12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</c:strCache>
            </c:strRef>
          </c:cat>
          <c:val>
            <c:numRef>
              <c:f>'Gross Debt'!$B$6:$DR$6</c:f>
              <c:numCache>
                <c:formatCode>0.0</c:formatCode>
                <c:ptCount val="1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2.9</c:v>
                </c:pt>
                <c:pt idx="5">
                  <c:v>12.6</c:v>
                </c:pt>
                <c:pt idx="6">
                  <c:v>21.8</c:v>
                </c:pt>
                <c:pt idx="7">
                  <c:v>38.1</c:v>
                </c:pt>
                <c:pt idx="8">
                  <c:v>40.700000000000003</c:v>
                </c:pt>
                <c:pt idx="9">
                  <c:v>42.8</c:v>
                </c:pt>
                <c:pt idx="10">
                  <c:v>39.9</c:v>
                </c:pt>
                <c:pt idx="11">
                  <c:v>40.1</c:v>
                </c:pt>
                <c:pt idx="12">
                  <c:v>36</c:v>
                </c:pt>
                <c:pt idx="13">
                  <c:v>33.5</c:v>
                </c:pt>
                <c:pt idx="14">
                  <c:v>30</c:v>
                </c:pt>
                <c:pt idx="15">
                  <c:v>30.8</c:v>
                </c:pt>
                <c:pt idx="16">
                  <c:v>29</c:v>
                </c:pt>
                <c:pt idx="17">
                  <c:v>28.5</c:v>
                </c:pt>
                <c:pt idx="18">
                  <c:v>28.4</c:v>
                </c:pt>
                <c:pt idx="19">
                  <c:v>30.8</c:v>
                </c:pt>
                <c:pt idx="20">
                  <c:v>36.799999999999997</c:v>
                </c:pt>
                <c:pt idx="21">
                  <c:v>28.7</c:v>
                </c:pt>
                <c:pt idx="22">
                  <c:v>27.1</c:v>
                </c:pt>
                <c:pt idx="23">
                  <c:v>24.9</c:v>
                </c:pt>
                <c:pt idx="24">
                  <c:v>23.4</c:v>
                </c:pt>
                <c:pt idx="25">
                  <c:v>21.1</c:v>
                </c:pt>
                <c:pt idx="26">
                  <c:v>19</c:v>
                </c:pt>
                <c:pt idx="27">
                  <c:v>17.2</c:v>
                </c:pt>
                <c:pt idx="28">
                  <c:v>17.3</c:v>
                </c:pt>
                <c:pt idx="29">
                  <c:v>20.2</c:v>
                </c:pt>
                <c:pt idx="30">
                  <c:v>24.5</c:v>
                </c:pt>
                <c:pt idx="31">
                  <c:v>34.799999999999997</c:v>
                </c:pt>
                <c:pt idx="32">
                  <c:v>51.5</c:v>
                </c:pt>
                <c:pt idx="33">
                  <c:v>70.2</c:v>
                </c:pt>
                <c:pt idx="34">
                  <c:v>84.9</c:v>
                </c:pt>
                <c:pt idx="35">
                  <c:v>90.8</c:v>
                </c:pt>
                <c:pt idx="36">
                  <c:v>85.2</c:v>
                </c:pt>
                <c:pt idx="37">
                  <c:v>68.8</c:v>
                </c:pt>
                <c:pt idx="38">
                  <c:v>57.2</c:v>
                </c:pt>
                <c:pt idx="39">
                  <c:v>48.1</c:v>
                </c:pt>
                <c:pt idx="40">
                  <c:v>33.9</c:v>
                </c:pt>
                <c:pt idx="41">
                  <c:v>32</c:v>
                </c:pt>
                <c:pt idx="42">
                  <c:v>29</c:v>
                </c:pt>
                <c:pt idx="43">
                  <c:v>25.8</c:v>
                </c:pt>
                <c:pt idx="44">
                  <c:v>23.4</c:v>
                </c:pt>
                <c:pt idx="45">
                  <c:v>20.9</c:v>
                </c:pt>
                <c:pt idx="46">
                  <c:v>17.8</c:v>
                </c:pt>
                <c:pt idx="47">
                  <c:v>15</c:v>
                </c:pt>
                <c:pt idx="48">
                  <c:v>11.9</c:v>
                </c:pt>
                <c:pt idx="49">
                  <c:v>9.8000000000000007</c:v>
                </c:pt>
                <c:pt idx="50">
                  <c:v>8.1999999999999993</c:v>
                </c:pt>
                <c:pt idx="51">
                  <c:v>7.1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34-455B-AA34-641358EF2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288320"/>
        <c:axId val="113289856"/>
      </c:areaChart>
      <c:areaChart>
        <c:grouping val="stacked"/>
        <c:varyColors val="0"/>
        <c:ser>
          <c:idx val="3"/>
          <c:order val="1"/>
          <c:tx>
            <c:v>Dummy</c:v>
          </c:tx>
          <c:spPr>
            <a:ln w="25400">
              <a:noFill/>
            </a:ln>
          </c:spPr>
          <c:cat>
            <c:strRef>
              <c:f>'Gross Debt'!$B$5:$DR$5</c:f>
              <c:strCache>
                <c:ptCount val="12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3-4C34-455B-AA34-641358EF2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306240"/>
        <c:axId val="113304320"/>
      </c:area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>
            <a:noFill/>
          </a:ln>
        </c:spPr>
        <c:crossAx val="11328985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132898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one"/>
        <c:spPr>
          <a:noFill/>
          <a:ln>
            <a:noFill/>
          </a:ln>
        </c:spPr>
        <c:crossAx val="113288320"/>
        <c:crosses val="autoZero"/>
        <c:crossBetween val="midCat"/>
        <c:majorUnit val="20"/>
      </c:valAx>
      <c:valAx>
        <c:axId val="113304320"/>
        <c:scaling>
          <c:orientation val="minMax"/>
          <c:max val="80"/>
        </c:scaling>
        <c:delete val="0"/>
        <c:axPos val="r"/>
        <c:numFmt formatCode="#,##0" sourceLinked="0"/>
        <c:majorTickMark val="in"/>
        <c:minorTickMark val="none"/>
        <c:tickLblPos val="none"/>
        <c:spPr>
          <a:noFill/>
          <a:ln>
            <a:noFill/>
          </a:ln>
        </c:spPr>
        <c:crossAx val="113306240"/>
        <c:crosses val="max"/>
        <c:crossBetween val="midCat"/>
        <c:majorUnit val="20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73573773727154E-2"/>
          <c:y val="0.12954189788214457"/>
          <c:w val="0.85505617283950619"/>
          <c:h val="0.79399259259259247"/>
        </c:manualLayout>
      </c:layout>
      <c:lineChart>
        <c:grouping val="standard"/>
        <c:varyColors val="0"/>
        <c:ser>
          <c:idx val="2"/>
          <c:order val="0"/>
          <c:tx>
            <c:strRef>
              <c:f>'Fiscal Consol'!$A$10</c:f>
              <c:strCache>
                <c:ptCount val="1"/>
                <c:pt idx="0">
                  <c:v>Total Debt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marker>
            <c:symbol val="none"/>
          </c:marker>
          <c:cat>
            <c:strRef>
              <c:f>'Fiscal Consol'!$B$5:$BD$5</c:f>
              <c:strCache>
                <c:ptCount val="55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</c:strCache>
            </c:strRef>
          </c:cat>
          <c:val>
            <c:numRef>
              <c:f>'Fiscal Consol'!$B$10:$DS$10</c:f>
              <c:numCache>
                <c:formatCode>0.0</c:formatCode>
                <c:ptCount val="122"/>
                <c:pt idx="0">
                  <c:v>1.4</c:v>
                </c:pt>
                <c:pt idx="1">
                  <c:v>1.4</c:v>
                </c:pt>
                <c:pt idx="2">
                  <c:v>1.5</c:v>
                </c:pt>
                <c:pt idx="3">
                  <c:v>1.8</c:v>
                </c:pt>
                <c:pt idx="4">
                  <c:v>5.1999999999999993</c:v>
                </c:pt>
                <c:pt idx="5">
                  <c:v>15</c:v>
                </c:pt>
                <c:pt idx="6">
                  <c:v>24</c:v>
                </c:pt>
                <c:pt idx="7">
                  <c:v>40.5</c:v>
                </c:pt>
                <c:pt idx="8">
                  <c:v>43.1</c:v>
                </c:pt>
                <c:pt idx="9">
                  <c:v>45.099999999999994</c:v>
                </c:pt>
                <c:pt idx="10">
                  <c:v>41.5</c:v>
                </c:pt>
                <c:pt idx="11">
                  <c:v>42.5</c:v>
                </c:pt>
                <c:pt idx="12">
                  <c:v>38.200000000000003</c:v>
                </c:pt>
                <c:pt idx="13">
                  <c:v>37.1</c:v>
                </c:pt>
                <c:pt idx="14">
                  <c:v>33.799999999999997</c:v>
                </c:pt>
                <c:pt idx="15">
                  <c:v>36.799999999999997</c:v>
                </c:pt>
                <c:pt idx="16">
                  <c:v>34.799999999999997</c:v>
                </c:pt>
                <c:pt idx="17">
                  <c:v>35.1</c:v>
                </c:pt>
                <c:pt idx="18">
                  <c:v>36.1</c:v>
                </c:pt>
                <c:pt idx="19">
                  <c:v>40.1</c:v>
                </c:pt>
                <c:pt idx="20">
                  <c:v>50.199999999999996</c:v>
                </c:pt>
                <c:pt idx="21">
                  <c:v>46.7</c:v>
                </c:pt>
                <c:pt idx="22">
                  <c:v>44.6</c:v>
                </c:pt>
                <c:pt idx="23">
                  <c:v>40.700000000000003</c:v>
                </c:pt>
                <c:pt idx="24">
                  <c:v>38.700000000000003</c:v>
                </c:pt>
                <c:pt idx="25">
                  <c:v>34.799999999999997</c:v>
                </c:pt>
                <c:pt idx="26">
                  <c:v>31.5</c:v>
                </c:pt>
                <c:pt idx="27">
                  <c:v>29.5</c:v>
                </c:pt>
                <c:pt idx="28">
                  <c:v>30.9</c:v>
                </c:pt>
                <c:pt idx="29">
                  <c:v>31.799999999999997</c:v>
                </c:pt>
                <c:pt idx="30">
                  <c:v>35.299999999999997</c:v>
                </c:pt>
                <c:pt idx="31">
                  <c:v>44.099999999999994</c:v>
                </c:pt>
                <c:pt idx="32">
                  <c:v>59.2</c:v>
                </c:pt>
                <c:pt idx="33">
                  <c:v>77.5</c:v>
                </c:pt>
                <c:pt idx="34">
                  <c:v>92.100000000000009</c:v>
                </c:pt>
                <c:pt idx="35">
                  <c:v>98</c:v>
                </c:pt>
                <c:pt idx="36">
                  <c:v>92.2</c:v>
                </c:pt>
                <c:pt idx="37">
                  <c:v>75.099999999999994</c:v>
                </c:pt>
                <c:pt idx="38">
                  <c:v>62.900000000000006</c:v>
                </c:pt>
                <c:pt idx="39">
                  <c:v>53.300000000000004</c:v>
                </c:pt>
                <c:pt idx="40">
                  <c:v>38</c:v>
                </c:pt>
                <c:pt idx="41">
                  <c:v>36.4</c:v>
                </c:pt>
                <c:pt idx="42">
                  <c:v>33.4</c:v>
                </c:pt>
                <c:pt idx="43">
                  <c:v>30.5</c:v>
                </c:pt>
                <c:pt idx="44">
                  <c:v>28.299999999999997</c:v>
                </c:pt>
                <c:pt idx="45">
                  <c:v>26</c:v>
                </c:pt>
                <c:pt idx="46">
                  <c:v>22.8</c:v>
                </c:pt>
                <c:pt idx="47">
                  <c:v>20.2</c:v>
                </c:pt>
                <c:pt idx="48">
                  <c:v>17.899999999999999</c:v>
                </c:pt>
                <c:pt idx="49">
                  <c:v>15.8</c:v>
                </c:pt>
                <c:pt idx="50">
                  <c:v>13.899999999999999</c:v>
                </c:pt>
                <c:pt idx="51">
                  <c:v>13.399999999999999</c:v>
                </c:pt>
                <c:pt idx="52">
                  <c:v>12.8</c:v>
                </c:pt>
                <c:pt idx="53">
                  <c:v>11.9</c:v>
                </c:pt>
                <c:pt idx="54">
                  <c:v>10.7</c:v>
                </c:pt>
                <c:pt idx="55">
                  <c:v>10.1</c:v>
                </c:pt>
                <c:pt idx="56">
                  <c:v>9.6</c:v>
                </c:pt>
                <c:pt idx="57">
                  <c:v>9.8000000000000007</c:v>
                </c:pt>
                <c:pt idx="58">
                  <c:v>8.6999999999999993</c:v>
                </c:pt>
                <c:pt idx="59">
                  <c:v>7.7</c:v>
                </c:pt>
                <c:pt idx="60">
                  <c:v>7.6</c:v>
                </c:pt>
                <c:pt idx="61">
                  <c:v>7</c:v>
                </c:pt>
                <c:pt idx="62">
                  <c:v>6.6</c:v>
                </c:pt>
                <c:pt idx="63">
                  <c:v>5.7</c:v>
                </c:pt>
                <c:pt idx="64">
                  <c:v>7</c:v>
                </c:pt>
                <c:pt idx="65">
                  <c:v>9.5</c:v>
                </c:pt>
                <c:pt idx="66">
                  <c:v>10.4</c:v>
                </c:pt>
                <c:pt idx="67">
                  <c:v>11.9</c:v>
                </c:pt>
                <c:pt idx="68">
                  <c:v>13.3</c:v>
                </c:pt>
                <c:pt idx="69">
                  <c:v>12.3</c:v>
                </c:pt>
                <c:pt idx="70">
                  <c:v>10.7</c:v>
                </c:pt>
                <c:pt idx="71">
                  <c:v>9.4</c:v>
                </c:pt>
                <c:pt idx="72">
                  <c:v>11.4</c:v>
                </c:pt>
                <c:pt idx="73">
                  <c:v>13.7</c:v>
                </c:pt>
                <c:pt idx="74">
                  <c:v>16</c:v>
                </c:pt>
                <c:pt idx="75">
                  <c:v>17.3</c:v>
                </c:pt>
                <c:pt idx="76">
                  <c:v>17.100000000000001</c:v>
                </c:pt>
                <c:pt idx="77">
                  <c:v>13.8</c:v>
                </c:pt>
                <c:pt idx="78">
                  <c:v>10.8</c:v>
                </c:pt>
                <c:pt idx="79">
                  <c:v>7.9</c:v>
                </c:pt>
                <c:pt idx="80">
                  <c:v>8</c:v>
                </c:pt>
                <c:pt idx="81">
                  <c:v>10.8</c:v>
                </c:pt>
                <c:pt idx="82">
                  <c:v>14.8</c:v>
                </c:pt>
                <c:pt idx="83">
                  <c:v>17.399999999999999</c:v>
                </c:pt>
                <c:pt idx="84">
                  <c:v>19.7</c:v>
                </c:pt>
                <c:pt idx="85">
                  <c:v>20.100000000000001</c:v>
                </c:pt>
                <c:pt idx="86">
                  <c:v>19.3</c:v>
                </c:pt>
                <c:pt idx="87">
                  <c:v>15.7</c:v>
                </c:pt>
                <c:pt idx="88">
                  <c:v>13.5</c:v>
                </c:pt>
                <c:pt idx="89">
                  <c:v>11.3</c:v>
                </c:pt>
                <c:pt idx="90">
                  <c:v>9.3000000000000007</c:v>
                </c:pt>
                <c:pt idx="91">
                  <c:v>8.3000000000000007</c:v>
                </c:pt>
                <c:pt idx="92">
                  <c:v>7.2</c:v>
                </c:pt>
                <c:pt idx="93">
                  <c:v>6.4</c:v>
                </c:pt>
                <c:pt idx="94">
                  <c:v>6</c:v>
                </c:pt>
                <c:pt idx="95">
                  <c:v>5.4</c:v>
                </c:pt>
                <c:pt idx="96">
                  <c:v>4.9000000000000004</c:v>
                </c:pt>
                <c:pt idx="97">
                  <c:v>4.7</c:v>
                </c:pt>
                <c:pt idx="98">
                  <c:v>8</c:v>
                </c:pt>
                <c:pt idx="99">
                  <c:v>11.3</c:v>
                </c:pt>
                <c:pt idx="100">
                  <c:v>13.5</c:v>
                </c:pt>
                <c:pt idx="101">
                  <c:v>15.6</c:v>
                </c:pt>
                <c:pt idx="102">
                  <c:v>16.8</c:v>
                </c:pt>
                <c:pt idx="103">
                  <c:v>20</c:v>
                </c:pt>
                <c:pt idx="104">
                  <c:v>22.7</c:v>
                </c:pt>
                <c:pt idx="105">
                  <c:v>25.3</c:v>
                </c:pt>
                <c:pt idx="106">
                  <c:v>28.4</c:v>
                </c:pt>
                <c:pt idx="107">
                  <c:v>28.8</c:v>
                </c:pt>
                <c:pt idx="108">
                  <c:v>27.8</c:v>
                </c:pt>
                <c:pt idx="109">
                  <c:v>34.5</c:v>
                </c:pt>
                <c:pt idx="110">
                  <c:v>40.271191455983399</c:v>
                </c:pt>
                <c:pt idx="111">
                  <c:v>45.13509016448571</c:v>
                </c:pt>
                <c:pt idx="112">
                  <c:v>48.621314593758242</c:v>
                </c:pt>
                <c:pt idx="113">
                  <c:v>49.719988573346122</c:v>
                </c:pt>
                <c:pt idx="114">
                  <c:v>50.013080908083573</c:v>
                </c:pt>
                <c:pt idx="115">
                  <c:v>50.68326730961811</c:v>
                </c:pt>
                <c:pt idx="116">
                  <c:v>51.263882226236667</c:v>
                </c:pt>
                <c:pt idx="117">
                  <c:v>51.648847072673263</c:v>
                </c:pt>
                <c:pt idx="118">
                  <c:v>51.900727753878051</c:v>
                </c:pt>
                <c:pt idx="119">
                  <c:v>51.963671992759885</c:v>
                </c:pt>
                <c:pt idx="120">
                  <c:v>52.004370742630158</c:v>
                </c:pt>
                <c:pt idx="121">
                  <c:v>51.802639772482927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8D-4764-8CED-77D40960B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3"/>
          <c:order val="1"/>
          <c:tx>
            <c:v>Dummy</c:v>
          </c:tx>
          <c:marker>
            <c:symbol val="none"/>
          </c:marker>
          <c:cat>
            <c:strRef>
              <c:f>'Fiscal Consol'!$C$5:$DR$5</c:f>
              <c:strCache>
                <c:ptCount val="120"/>
                <c:pt idx="0">
                  <c:v>1911–12</c:v>
                </c:pt>
                <c:pt idx="1">
                  <c:v>1912–13</c:v>
                </c:pt>
                <c:pt idx="2">
                  <c:v>1913–14</c:v>
                </c:pt>
                <c:pt idx="3">
                  <c:v>1914–15</c:v>
                </c:pt>
                <c:pt idx="4">
                  <c:v>1915–16</c:v>
                </c:pt>
                <c:pt idx="5">
                  <c:v>1916–17</c:v>
                </c:pt>
                <c:pt idx="6">
                  <c:v>1917–18</c:v>
                </c:pt>
                <c:pt idx="7">
                  <c:v>1918–19</c:v>
                </c:pt>
                <c:pt idx="8">
                  <c:v>1919–20</c:v>
                </c:pt>
                <c:pt idx="9">
                  <c:v>1920–21</c:v>
                </c:pt>
                <c:pt idx="10">
                  <c:v>1921–22</c:v>
                </c:pt>
                <c:pt idx="11">
                  <c:v>1922–23</c:v>
                </c:pt>
                <c:pt idx="12">
                  <c:v>1923–24</c:v>
                </c:pt>
                <c:pt idx="13">
                  <c:v>1924–25</c:v>
                </c:pt>
                <c:pt idx="14">
                  <c:v>1925–26</c:v>
                </c:pt>
                <c:pt idx="15">
                  <c:v>1926–27</c:v>
                </c:pt>
                <c:pt idx="16">
                  <c:v>1927–28</c:v>
                </c:pt>
                <c:pt idx="17">
                  <c:v>1928–29</c:v>
                </c:pt>
                <c:pt idx="18">
                  <c:v>1929–30</c:v>
                </c:pt>
                <c:pt idx="19">
                  <c:v>1930–31</c:v>
                </c:pt>
                <c:pt idx="20">
                  <c:v>1931–32</c:v>
                </c:pt>
                <c:pt idx="21">
                  <c:v>1932–33</c:v>
                </c:pt>
                <c:pt idx="22">
                  <c:v>1933–34</c:v>
                </c:pt>
                <c:pt idx="23">
                  <c:v>1934–35</c:v>
                </c:pt>
                <c:pt idx="24">
                  <c:v>1935–36</c:v>
                </c:pt>
                <c:pt idx="25">
                  <c:v>1936–37</c:v>
                </c:pt>
                <c:pt idx="26">
                  <c:v>1937–38</c:v>
                </c:pt>
                <c:pt idx="27">
                  <c:v>1938–39</c:v>
                </c:pt>
                <c:pt idx="28">
                  <c:v>1939–40</c:v>
                </c:pt>
                <c:pt idx="29">
                  <c:v>1940–41</c:v>
                </c:pt>
                <c:pt idx="30">
                  <c:v>1941–42</c:v>
                </c:pt>
                <c:pt idx="31">
                  <c:v>1942–43</c:v>
                </c:pt>
                <c:pt idx="32">
                  <c:v>1943–44</c:v>
                </c:pt>
                <c:pt idx="33">
                  <c:v>1944–45</c:v>
                </c:pt>
                <c:pt idx="34">
                  <c:v>1945–46</c:v>
                </c:pt>
                <c:pt idx="35">
                  <c:v>1946–47</c:v>
                </c:pt>
                <c:pt idx="36">
                  <c:v>1947–48</c:v>
                </c:pt>
                <c:pt idx="37">
                  <c:v>1948–49</c:v>
                </c:pt>
                <c:pt idx="38">
                  <c:v>1949–50</c:v>
                </c:pt>
                <c:pt idx="39">
                  <c:v>1950–51</c:v>
                </c:pt>
                <c:pt idx="40">
                  <c:v>1951–52</c:v>
                </c:pt>
                <c:pt idx="41">
                  <c:v>1952–53</c:v>
                </c:pt>
                <c:pt idx="42">
                  <c:v>1953–54</c:v>
                </c:pt>
                <c:pt idx="43">
                  <c:v>1954–55</c:v>
                </c:pt>
                <c:pt idx="44">
                  <c:v>1955–56</c:v>
                </c:pt>
                <c:pt idx="45">
                  <c:v>1956–57</c:v>
                </c:pt>
                <c:pt idx="46">
                  <c:v>1957–58</c:v>
                </c:pt>
                <c:pt idx="47">
                  <c:v>1958–59</c:v>
                </c:pt>
                <c:pt idx="48">
                  <c:v>1959–60</c:v>
                </c:pt>
                <c:pt idx="49">
                  <c:v>1960–61</c:v>
                </c:pt>
                <c:pt idx="50">
                  <c:v>1961–62</c:v>
                </c:pt>
                <c:pt idx="51">
                  <c:v>1962–63</c:v>
                </c:pt>
                <c:pt idx="52">
                  <c:v>1963–64</c:v>
                </c:pt>
                <c:pt idx="53">
                  <c:v>1964–65</c:v>
                </c:pt>
                <c:pt idx="54">
                  <c:v>1965–66</c:v>
                </c:pt>
                <c:pt idx="55">
                  <c:v>1966–67</c:v>
                </c:pt>
                <c:pt idx="56">
                  <c:v>1967–68</c:v>
                </c:pt>
                <c:pt idx="57">
                  <c:v>1968–69</c:v>
                </c:pt>
                <c:pt idx="58">
                  <c:v>1969–70</c:v>
                </c:pt>
                <c:pt idx="59">
                  <c:v>1970–71</c:v>
                </c:pt>
                <c:pt idx="60">
                  <c:v>1971–72</c:v>
                </c:pt>
                <c:pt idx="61">
                  <c:v>1972–73</c:v>
                </c:pt>
                <c:pt idx="62">
                  <c:v>1973–74</c:v>
                </c:pt>
                <c:pt idx="63">
                  <c:v>1974–75</c:v>
                </c:pt>
                <c:pt idx="64">
                  <c:v>1975–76</c:v>
                </c:pt>
                <c:pt idx="65">
                  <c:v>1976–77</c:v>
                </c:pt>
                <c:pt idx="66">
                  <c:v>1977–78</c:v>
                </c:pt>
                <c:pt idx="67">
                  <c:v>1978–79</c:v>
                </c:pt>
                <c:pt idx="68">
                  <c:v>1979–80</c:v>
                </c:pt>
                <c:pt idx="69">
                  <c:v>1980–81</c:v>
                </c:pt>
                <c:pt idx="70">
                  <c:v>1981–82</c:v>
                </c:pt>
                <c:pt idx="71">
                  <c:v>1982–83</c:v>
                </c:pt>
                <c:pt idx="72">
                  <c:v>1983–84</c:v>
                </c:pt>
                <c:pt idx="73">
                  <c:v>1984–85</c:v>
                </c:pt>
                <c:pt idx="74">
                  <c:v>1985–86</c:v>
                </c:pt>
                <c:pt idx="75">
                  <c:v>1986–87</c:v>
                </c:pt>
                <c:pt idx="76">
                  <c:v>1987–88</c:v>
                </c:pt>
                <c:pt idx="77">
                  <c:v>1988–89</c:v>
                </c:pt>
                <c:pt idx="78">
                  <c:v>1989–90</c:v>
                </c:pt>
                <c:pt idx="79">
                  <c:v>1990–91</c:v>
                </c:pt>
                <c:pt idx="80">
                  <c:v>1991–92</c:v>
                </c:pt>
                <c:pt idx="81">
                  <c:v>1992–93</c:v>
                </c:pt>
                <c:pt idx="82">
                  <c:v>1993–94</c:v>
                </c:pt>
                <c:pt idx="83">
                  <c:v>1994–95</c:v>
                </c:pt>
                <c:pt idx="84">
                  <c:v>1995–96</c:v>
                </c:pt>
                <c:pt idx="85">
                  <c:v>1996–97</c:v>
                </c:pt>
                <c:pt idx="86">
                  <c:v>1997–98</c:v>
                </c:pt>
                <c:pt idx="87">
                  <c:v>1998–99</c:v>
                </c:pt>
                <c:pt idx="88">
                  <c:v>1999–00</c:v>
                </c:pt>
                <c:pt idx="89">
                  <c:v>2000–01</c:v>
                </c:pt>
                <c:pt idx="90">
                  <c:v>2001–02</c:v>
                </c:pt>
                <c:pt idx="91">
                  <c:v>2002–03</c:v>
                </c:pt>
                <c:pt idx="92">
                  <c:v>2003–04</c:v>
                </c:pt>
                <c:pt idx="93">
                  <c:v>2004–05</c:v>
                </c:pt>
                <c:pt idx="94">
                  <c:v>2005–06</c:v>
                </c:pt>
                <c:pt idx="95">
                  <c:v>2006–07</c:v>
                </c:pt>
                <c:pt idx="96">
                  <c:v>2007–08</c:v>
                </c:pt>
                <c:pt idx="97">
                  <c:v>2008–09</c:v>
                </c:pt>
                <c:pt idx="98">
                  <c:v>2009–10</c:v>
                </c:pt>
                <c:pt idx="99">
                  <c:v>2010–11</c:v>
                </c:pt>
                <c:pt idx="100">
                  <c:v>2011–12</c:v>
                </c:pt>
                <c:pt idx="101">
                  <c:v>2012–13</c:v>
                </c:pt>
                <c:pt idx="102">
                  <c:v>2013–14</c:v>
                </c:pt>
                <c:pt idx="103">
                  <c:v>2014–15</c:v>
                </c:pt>
                <c:pt idx="104">
                  <c:v>2015–16</c:v>
                </c:pt>
                <c:pt idx="105">
                  <c:v>2016–17</c:v>
                </c:pt>
                <c:pt idx="106">
                  <c:v>2017–18</c:v>
                </c:pt>
                <c:pt idx="107">
                  <c:v>2018–19</c:v>
                </c:pt>
                <c:pt idx="108">
                  <c:v>2019–20</c:v>
                </c:pt>
                <c:pt idx="109">
                  <c:v>2020–21</c:v>
                </c:pt>
                <c:pt idx="110">
                  <c:v>2021–22</c:v>
                </c:pt>
                <c:pt idx="111">
                  <c:v>2022–23</c:v>
                </c:pt>
                <c:pt idx="112">
                  <c:v>2023–24</c:v>
                </c:pt>
                <c:pt idx="113">
                  <c:v>2024–25</c:v>
                </c:pt>
                <c:pt idx="114">
                  <c:v>2025–26</c:v>
                </c:pt>
                <c:pt idx="115">
                  <c:v>2026–27</c:v>
                </c:pt>
                <c:pt idx="116">
                  <c:v>2027–28</c:v>
                </c:pt>
                <c:pt idx="117">
                  <c:v>2028–29</c:v>
                </c:pt>
                <c:pt idx="118">
                  <c:v>2029–30</c:v>
                </c:pt>
                <c:pt idx="119">
                  <c:v>2030–31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918D-4764-8CED-77D40960B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1328985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13289856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4.7082122631522422E-2"/>
              <c:y val="8.2662976311173933E-4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20"/>
      </c:valAx>
      <c:valAx>
        <c:axId val="113304320"/>
        <c:scaling>
          <c:orientation val="minMax"/>
          <c:max val="8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0.87124917695473247"/>
              <c:y val="8.2673611111108367E-4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spPr>
          <a:noFill/>
        </c:spPr>
        <c:crossAx val="113306240"/>
        <c:crosses val="max"/>
        <c:crossBetween val="between"/>
        <c:majorUnit val="20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73573773727154E-2"/>
          <c:y val="0.12954189788214457"/>
          <c:w val="0.85505617283950619"/>
          <c:h val="0.79399259259259247"/>
        </c:manualLayout>
      </c:layout>
      <c:lineChart>
        <c:grouping val="standard"/>
        <c:varyColors val="0"/>
        <c:ser>
          <c:idx val="2"/>
          <c:order val="0"/>
          <c:tx>
            <c:strRef>
              <c:f>'Fiscal Consol'!$A$10</c:f>
              <c:strCache>
                <c:ptCount val="1"/>
                <c:pt idx="0">
                  <c:v>Total Debt</c:v>
                </c:pt>
              </c:strCache>
            </c:strRef>
          </c:tx>
          <c:spPr>
            <a:ln>
              <a:solidFill>
                <a:srgbClr val="C64E45">
                  <a:lumMod val="50000"/>
                </a:srgbClr>
              </a:solidFill>
            </a:ln>
          </c:spPr>
          <c:marker>
            <c:symbol val="none"/>
          </c:marker>
          <c:cat>
            <c:strRef>
              <c:f>'Fiscal Consol'!$B$5:$BD$5</c:f>
              <c:strCache>
                <c:ptCount val="55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</c:strCache>
            </c:strRef>
          </c:cat>
          <c:val>
            <c:numRef>
              <c:f>'Fiscal Consol'!$B$10:$DS$10</c:f>
              <c:numCache>
                <c:formatCode>0.0</c:formatCode>
                <c:ptCount val="122"/>
                <c:pt idx="0">
                  <c:v>1.4</c:v>
                </c:pt>
                <c:pt idx="1">
                  <c:v>1.4</c:v>
                </c:pt>
                <c:pt idx="2">
                  <c:v>1.5</c:v>
                </c:pt>
                <c:pt idx="3">
                  <c:v>1.8</c:v>
                </c:pt>
                <c:pt idx="4">
                  <c:v>5.1999999999999993</c:v>
                </c:pt>
                <c:pt idx="5">
                  <c:v>15</c:v>
                </c:pt>
                <c:pt idx="6">
                  <c:v>24</c:v>
                </c:pt>
                <c:pt idx="7">
                  <c:v>40.5</c:v>
                </c:pt>
                <c:pt idx="8">
                  <c:v>43.1</c:v>
                </c:pt>
                <c:pt idx="9">
                  <c:v>45.099999999999994</c:v>
                </c:pt>
                <c:pt idx="10">
                  <c:v>41.5</c:v>
                </c:pt>
                <c:pt idx="11">
                  <c:v>42.5</c:v>
                </c:pt>
                <c:pt idx="12">
                  <c:v>38.200000000000003</c:v>
                </c:pt>
                <c:pt idx="13">
                  <c:v>37.1</c:v>
                </c:pt>
                <c:pt idx="14">
                  <c:v>33.799999999999997</c:v>
                </c:pt>
                <c:pt idx="15">
                  <c:v>36.799999999999997</c:v>
                </c:pt>
                <c:pt idx="16">
                  <c:v>34.799999999999997</c:v>
                </c:pt>
                <c:pt idx="17">
                  <c:v>35.1</c:v>
                </c:pt>
                <c:pt idx="18">
                  <c:v>36.1</c:v>
                </c:pt>
                <c:pt idx="19">
                  <c:v>40.1</c:v>
                </c:pt>
                <c:pt idx="20">
                  <c:v>50.199999999999996</c:v>
                </c:pt>
                <c:pt idx="21">
                  <c:v>46.7</c:v>
                </c:pt>
                <c:pt idx="22">
                  <c:v>44.6</c:v>
                </c:pt>
                <c:pt idx="23">
                  <c:v>40.700000000000003</c:v>
                </c:pt>
                <c:pt idx="24">
                  <c:v>38.700000000000003</c:v>
                </c:pt>
                <c:pt idx="25">
                  <c:v>34.799999999999997</c:v>
                </c:pt>
                <c:pt idx="26">
                  <c:v>31.5</c:v>
                </c:pt>
                <c:pt idx="27">
                  <c:v>29.5</c:v>
                </c:pt>
                <c:pt idx="28">
                  <c:v>30.9</c:v>
                </c:pt>
                <c:pt idx="29">
                  <c:v>31.799999999999997</c:v>
                </c:pt>
                <c:pt idx="30">
                  <c:v>35.299999999999997</c:v>
                </c:pt>
                <c:pt idx="31">
                  <c:v>44.099999999999994</c:v>
                </c:pt>
                <c:pt idx="32">
                  <c:v>59.2</c:v>
                </c:pt>
                <c:pt idx="33">
                  <c:v>77.5</c:v>
                </c:pt>
                <c:pt idx="34">
                  <c:v>92.100000000000009</c:v>
                </c:pt>
                <c:pt idx="35">
                  <c:v>98</c:v>
                </c:pt>
                <c:pt idx="36">
                  <c:v>92.2</c:v>
                </c:pt>
                <c:pt idx="37">
                  <c:v>75.099999999999994</c:v>
                </c:pt>
                <c:pt idx="38">
                  <c:v>62.900000000000006</c:v>
                </c:pt>
                <c:pt idx="39">
                  <c:v>53.300000000000004</c:v>
                </c:pt>
                <c:pt idx="40">
                  <c:v>38</c:v>
                </c:pt>
                <c:pt idx="41">
                  <c:v>36.4</c:v>
                </c:pt>
                <c:pt idx="42">
                  <c:v>33.4</c:v>
                </c:pt>
                <c:pt idx="43">
                  <c:v>30.5</c:v>
                </c:pt>
                <c:pt idx="44">
                  <c:v>28.299999999999997</c:v>
                </c:pt>
                <c:pt idx="45">
                  <c:v>26</c:v>
                </c:pt>
                <c:pt idx="46">
                  <c:v>22.8</c:v>
                </c:pt>
                <c:pt idx="47">
                  <c:v>20.2</c:v>
                </c:pt>
                <c:pt idx="48">
                  <c:v>17.899999999999999</c:v>
                </c:pt>
                <c:pt idx="49">
                  <c:v>15.8</c:v>
                </c:pt>
                <c:pt idx="50">
                  <c:v>13.899999999999999</c:v>
                </c:pt>
                <c:pt idx="51">
                  <c:v>13.399999999999999</c:v>
                </c:pt>
                <c:pt idx="52">
                  <c:v>12.8</c:v>
                </c:pt>
                <c:pt idx="53">
                  <c:v>11.9</c:v>
                </c:pt>
                <c:pt idx="54">
                  <c:v>10.7</c:v>
                </c:pt>
                <c:pt idx="55">
                  <c:v>10.1</c:v>
                </c:pt>
                <c:pt idx="56">
                  <c:v>9.6</c:v>
                </c:pt>
                <c:pt idx="57">
                  <c:v>9.8000000000000007</c:v>
                </c:pt>
                <c:pt idx="58">
                  <c:v>8.6999999999999993</c:v>
                </c:pt>
                <c:pt idx="59">
                  <c:v>7.7</c:v>
                </c:pt>
                <c:pt idx="60">
                  <c:v>7.6</c:v>
                </c:pt>
                <c:pt idx="61">
                  <c:v>7</c:v>
                </c:pt>
                <c:pt idx="62">
                  <c:v>6.6</c:v>
                </c:pt>
                <c:pt idx="63">
                  <c:v>5.7</c:v>
                </c:pt>
                <c:pt idx="64">
                  <c:v>7</c:v>
                </c:pt>
                <c:pt idx="65">
                  <c:v>9.5</c:v>
                </c:pt>
                <c:pt idx="66">
                  <c:v>10.4</c:v>
                </c:pt>
                <c:pt idx="67">
                  <c:v>11.9</c:v>
                </c:pt>
                <c:pt idx="68">
                  <c:v>13.3</c:v>
                </c:pt>
                <c:pt idx="69">
                  <c:v>12.3</c:v>
                </c:pt>
                <c:pt idx="70">
                  <c:v>10.7</c:v>
                </c:pt>
                <c:pt idx="71">
                  <c:v>9.4</c:v>
                </c:pt>
                <c:pt idx="72">
                  <c:v>11.4</c:v>
                </c:pt>
                <c:pt idx="73">
                  <c:v>13.7</c:v>
                </c:pt>
                <c:pt idx="74">
                  <c:v>16</c:v>
                </c:pt>
                <c:pt idx="75">
                  <c:v>17.3</c:v>
                </c:pt>
                <c:pt idx="76">
                  <c:v>17.100000000000001</c:v>
                </c:pt>
                <c:pt idx="77">
                  <c:v>13.8</c:v>
                </c:pt>
                <c:pt idx="78">
                  <c:v>10.8</c:v>
                </c:pt>
                <c:pt idx="79">
                  <c:v>7.9</c:v>
                </c:pt>
                <c:pt idx="80">
                  <c:v>8</c:v>
                </c:pt>
                <c:pt idx="81">
                  <c:v>10.8</c:v>
                </c:pt>
                <c:pt idx="82">
                  <c:v>14.8</c:v>
                </c:pt>
                <c:pt idx="83">
                  <c:v>17.399999999999999</c:v>
                </c:pt>
                <c:pt idx="84">
                  <c:v>19.7</c:v>
                </c:pt>
                <c:pt idx="85">
                  <c:v>20.100000000000001</c:v>
                </c:pt>
                <c:pt idx="86">
                  <c:v>19.3</c:v>
                </c:pt>
                <c:pt idx="87">
                  <c:v>15.7</c:v>
                </c:pt>
                <c:pt idx="88">
                  <c:v>13.5</c:v>
                </c:pt>
                <c:pt idx="89">
                  <c:v>11.3</c:v>
                </c:pt>
                <c:pt idx="90">
                  <c:v>9.3000000000000007</c:v>
                </c:pt>
                <c:pt idx="91">
                  <c:v>8.3000000000000007</c:v>
                </c:pt>
                <c:pt idx="92">
                  <c:v>7.2</c:v>
                </c:pt>
                <c:pt idx="93">
                  <c:v>6.4</c:v>
                </c:pt>
                <c:pt idx="94">
                  <c:v>6</c:v>
                </c:pt>
                <c:pt idx="95">
                  <c:v>5.4</c:v>
                </c:pt>
                <c:pt idx="96">
                  <c:v>4.9000000000000004</c:v>
                </c:pt>
                <c:pt idx="97">
                  <c:v>4.7</c:v>
                </c:pt>
                <c:pt idx="98">
                  <c:v>8</c:v>
                </c:pt>
                <c:pt idx="99">
                  <c:v>11.3</c:v>
                </c:pt>
                <c:pt idx="100">
                  <c:v>13.5</c:v>
                </c:pt>
                <c:pt idx="101">
                  <c:v>15.6</c:v>
                </c:pt>
                <c:pt idx="102">
                  <c:v>16.8</c:v>
                </c:pt>
                <c:pt idx="103">
                  <c:v>20</c:v>
                </c:pt>
                <c:pt idx="104">
                  <c:v>22.7</c:v>
                </c:pt>
                <c:pt idx="105">
                  <c:v>25.3</c:v>
                </c:pt>
                <c:pt idx="106">
                  <c:v>28.4</c:v>
                </c:pt>
                <c:pt idx="107">
                  <c:v>28.8</c:v>
                </c:pt>
                <c:pt idx="108">
                  <c:v>27.8</c:v>
                </c:pt>
                <c:pt idx="109">
                  <c:v>34.5</c:v>
                </c:pt>
                <c:pt idx="110">
                  <c:v>40.271191455983399</c:v>
                </c:pt>
                <c:pt idx="111">
                  <c:v>45.13509016448571</c:v>
                </c:pt>
                <c:pt idx="112">
                  <c:v>48.621314593758242</c:v>
                </c:pt>
                <c:pt idx="113">
                  <c:v>49.719988573346122</c:v>
                </c:pt>
                <c:pt idx="114">
                  <c:v>50.013080908083573</c:v>
                </c:pt>
                <c:pt idx="115">
                  <c:v>50.68326730961811</c:v>
                </c:pt>
                <c:pt idx="116">
                  <c:v>51.263882226236667</c:v>
                </c:pt>
                <c:pt idx="117">
                  <c:v>51.648847072673263</c:v>
                </c:pt>
                <c:pt idx="118">
                  <c:v>51.900727753878051</c:v>
                </c:pt>
                <c:pt idx="119">
                  <c:v>51.963671992759885</c:v>
                </c:pt>
                <c:pt idx="120">
                  <c:v>52.004370742630158</c:v>
                </c:pt>
                <c:pt idx="121">
                  <c:v>51.802639772482927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87-4249-B113-F5131004B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3"/>
          <c:order val="1"/>
          <c:tx>
            <c:v>Dummy</c:v>
          </c:tx>
          <c:marker>
            <c:symbol val="none"/>
          </c:marker>
          <c:cat>
            <c:strRef>
              <c:f>'Fiscal Consol'!$C$5:$DR$5</c:f>
              <c:strCache>
                <c:ptCount val="120"/>
                <c:pt idx="0">
                  <c:v>1911–12</c:v>
                </c:pt>
                <c:pt idx="1">
                  <c:v>1912–13</c:v>
                </c:pt>
                <c:pt idx="2">
                  <c:v>1913–14</c:v>
                </c:pt>
                <c:pt idx="3">
                  <c:v>1914–15</c:v>
                </c:pt>
                <c:pt idx="4">
                  <c:v>1915–16</c:v>
                </c:pt>
                <c:pt idx="5">
                  <c:v>1916–17</c:v>
                </c:pt>
                <c:pt idx="6">
                  <c:v>1917–18</c:v>
                </c:pt>
                <c:pt idx="7">
                  <c:v>1918–19</c:v>
                </c:pt>
                <c:pt idx="8">
                  <c:v>1919–20</c:v>
                </c:pt>
                <c:pt idx="9">
                  <c:v>1920–21</c:v>
                </c:pt>
                <c:pt idx="10">
                  <c:v>1921–22</c:v>
                </c:pt>
                <c:pt idx="11">
                  <c:v>1922–23</c:v>
                </c:pt>
                <c:pt idx="12">
                  <c:v>1923–24</c:v>
                </c:pt>
                <c:pt idx="13">
                  <c:v>1924–25</c:v>
                </c:pt>
                <c:pt idx="14">
                  <c:v>1925–26</c:v>
                </c:pt>
                <c:pt idx="15">
                  <c:v>1926–27</c:v>
                </c:pt>
                <c:pt idx="16">
                  <c:v>1927–28</c:v>
                </c:pt>
                <c:pt idx="17">
                  <c:v>1928–29</c:v>
                </c:pt>
                <c:pt idx="18">
                  <c:v>1929–30</c:v>
                </c:pt>
                <c:pt idx="19">
                  <c:v>1930–31</c:v>
                </c:pt>
                <c:pt idx="20">
                  <c:v>1931–32</c:v>
                </c:pt>
                <c:pt idx="21">
                  <c:v>1932–33</c:v>
                </c:pt>
                <c:pt idx="22">
                  <c:v>1933–34</c:v>
                </c:pt>
                <c:pt idx="23">
                  <c:v>1934–35</c:v>
                </c:pt>
                <c:pt idx="24">
                  <c:v>1935–36</c:v>
                </c:pt>
                <c:pt idx="25">
                  <c:v>1936–37</c:v>
                </c:pt>
                <c:pt idx="26">
                  <c:v>1937–38</c:v>
                </c:pt>
                <c:pt idx="27">
                  <c:v>1938–39</c:v>
                </c:pt>
                <c:pt idx="28">
                  <c:v>1939–40</c:v>
                </c:pt>
                <c:pt idx="29">
                  <c:v>1940–41</c:v>
                </c:pt>
                <c:pt idx="30">
                  <c:v>1941–42</c:v>
                </c:pt>
                <c:pt idx="31">
                  <c:v>1942–43</c:v>
                </c:pt>
                <c:pt idx="32">
                  <c:v>1943–44</c:v>
                </c:pt>
                <c:pt idx="33">
                  <c:v>1944–45</c:v>
                </c:pt>
                <c:pt idx="34">
                  <c:v>1945–46</c:v>
                </c:pt>
                <c:pt idx="35">
                  <c:v>1946–47</c:v>
                </c:pt>
                <c:pt idx="36">
                  <c:v>1947–48</c:v>
                </c:pt>
                <c:pt idx="37">
                  <c:v>1948–49</c:v>
                </c:pt>
                <c:pt idx="38">
                  <c:v>1949–50</c:v>
                </c:pt>
                <c:pt idx="39">
                  <c:v>1950–51</c:v>
                </c:pt>
                <c:pt idx="40">
                  <c:v>1951–52</c:v>
                </c:pt>
                <c:pt idx="41">
                  <c:v>1952–53</c:v>
                </c:pt>
                <c:pt idx="42">
                  <c:v>1953–54</c:v>
                </c:pt>
                <c:pt idx="43">
                  <c:v>1954–55</c:v>
                </c:pt>
                <c:pt idx="44">
                  <c:v>1955–56</c:v>
                </c:pt>
                <c:pt idx="45">
                  <c:v>1956–57</c:v>
                </c:pt>
                <c:pt idx="46">
                  <c:v>1957–58</c:v>
                </c:pt>
                <c:pt idx="47">
                  <c:v>1958–59</c:v>
                </c:pt>
                <c:pt idx="48">
                  <c:v>1959–60</c:v>
                </c:pt>
                <c:pt idx="49">
                  <c:v>1960–61</c:v>
                </c:pt>
                <c:pt idx="50">
                  <c:v>1961–62</c:v>
                </c:pt>
                <c:pt idx="51">
                  <c:v>1962–63</c:v>
                </c:pt>
                <c:pt idx="52">
                  <c:v>1963–64</c:v>
                </c:pt>
                <c:pt idx="53">
                  <c:v>1964–65</c:v>
                </c:pt>
                <c:pt idx="54">
                  <c:v>1965–66</c:v>
                </c:pt>
                <c:pt idx="55">
                  <c:v>1966–67</c:v>
                </c:pt>
                <c:pt idx="56">
                  <c:v>1967–68</c:v>
                </c:pt>
                <c:pt idx="57">
                  <c:v>1968–69</c:v>
                </c:pt>
                <c:pt idx="58">
                  <c:v>1969–70</c:v>
                </c:pt>
                <c:pt idx="59">
                  <c:v>1970–71</c:v>
                </c:pt>
                <c:pt idx="60">
                  <c:v>1971–72</c:v>
                </c:pt>
                <c:pt idx="61">
                  <c:v>1972–73</c:v>
                </c:pt>
                <c:pt idx="62">
                  <c:v>1973–74</c:v>
                </c:pt>
                <c:pt idx="63">
                  <c:v>1974–75</c:v>
                </c:pt>
                <c:pt idx="64">
                  <c:v>1975–76</c:v>
                </c:pt>
                <c:pt idx="65">
                  <c:v>1976–77</c:v>
                </c:pt>
                <c:pt idx="66">
                  <c:v>1977–78</c:v>
                </c:pt>
                <c:pt idx="67">
                  <c:v>1978–79</c:v>
                </c:pt>
                <c:pt idx="68">
                  <c:v>1979–80</c:v>
                </c:pt>
                <c:pt idx="69">
                  <c:v>1980–81</c:v>
                </c:pt>
                <c:pt idx="70">
                  <c:v>1981–82</c:v>
                </c:pt>
                <c:pt idx="71">
                  <c:v>1982–83</c:v>
                </c:pt>
                <c:pt idx="72">
                  <c:v>1983–84</c:v>
                </c:pt>
                <c:pt idx="73">
                  <c:v>1984–85</c:v>
                </c:pt>
                <c:pt idx="74">
                  <c:v>1985–86</c:v>
                </c:pt>
                <c:pt idx="75">
                  <c:v>1986–87</c:v>
                </c:pt>
                <c:pt idx="76">
                  <c:v>1987–88</c:v>
                </c:pt>
                <c:pt idx="77">
                  <c:v>1988–89</c:v>
                </c:pt>
                <c:pt idx="78">
                  <c:v>1989–90</c:v>
                </c:pt>
                <c:pt idx="79">
                  <c:v>1990–91</c:v>
                </c:pt>
                <c:pt idx="80">
                  <c:v>1991–92</c:v>
                </c:pt>
                <c:pt idx="81">
                  <c:v>1992–93</c:v>
                </c:pt>
                <c:pt idx="82">
                  <c:v>1993–94</c:v>
                </c:pt>
                <c:pt idx="83">
                  <c:v>1994–95</c:v>
                </c:pt>
                <c:pt idx="84">
                  <c:v>1995–96</c:v>
                </c:pt>
                <c:pt idx="85">
                  <c:v>1996–97</c:v>
                </c:pt>
                <c:pt idx="86">
                  <c:v>1997–98</c:v>
                </c:pt>
                <c:pt idx="87">
                  <c:v>1998–99</c:v>
                </c:pt>
                <c:pt idx="88">
                  <c:v>1999–00</c:v>
                </c:pt>
                <c:pt idx="89">
                  <c:v>2000–01</c:v>
                </c:pt>
                <c:pt idx="90">
                  <c:v>2001–02</c:v>
                </c:pt>
                <c:pt idx="91">
                  <c:v>2002–03</c:v>
                </c:pt>
                <c:pt idx="92">
                  <c:v>2003–04</c:v>
                </c:pt>
                <c:pt idx="93">
                  <c:v>2004–05</c:v>
                </c:pt>
                <c:pt idx="94">
                  <c:v>2005–06</c:v>
                </c:pt>
                <c:pt idx="95">
                  <c:v>2006–07</c:v>
                </c:pt>
                <c:pt idx="96">
                  <c:v>2007–08</c:v>
                </c:pt>
                <c:pt idx="97">
                  <c:v>2008–09</c:v>
                </c:pt>
                <c:pt idx="98">
                  <c:v>2009–10</c:v>
                </c:pt>
                <c:pt idx="99">
                  <c:v>2010–11</c:v>
                </c:pt>
                <c:pt idx="100">
                  <c:v>2011–12</c:v>
                </c:pt>
                <c:pt idx="101">
                  <c:v>2012–13</c:v>
                </c:pt>
                <c:pt idx="102">
                  <c:v>2013–14</c:v>
                </c:pt>
                <c:pt idx="103">
                  <c:v>2014–15</c:v>
                </c:pt>
                <c:pt idx="104">
                  <c:v>2015–16</c:v>
                </c:pt>
                <c:pt idx="105">
                  <c:v>2016–17</c:v>
                </c:pt>
                <c:pt idx="106">
                  <c:v>2017–18</c:v>
                </c:pt>
                <c:pt idx="107">
                  <c:v>2018–19</c:v>
                </c:pt>
                <c:pt idx="108">
                  <c:v>2019–20</c:v>
                </c:pt>
                <c:pt idx="109">
                  <c:v>2020–21</c:v>
                </c:pt>
                <c:pt idx="110">
                  <c:v>2021–22</c:v>
                </c:pt>
                <c:pt idx="111">
                  <c:v>2022–23</c:v>
                </c:pt>
                <c:pt idx="112">
                  <c:v>2023–24</c:v>
                </c:pt>
                <c:pt idx="113">
                  <c:v>2024–25</c:v>
                </c:pt>
                <c:pt idx="114">
                  <c:v>2025–26</c:v>
                </c:pt>
                <c:pt idx="115">
                  <c:v>2026–27</c:v>
                </c:pt>
                <c:pt idx="116">
                  <c:v>2027–28</c:v>
                </c:pt>
                <c:pt idx="117">
                  <c:v>2028–29</c:v>
                </c:pt>
                <c:pt idx="118">
                  <c:v>2029–30</c:v>
                </c:pt>
                <c:pt idx="119">
                  <c:v>2030–31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2B87-4249-B113-F5131004B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11328985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132898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one"/>
        <c:spPr>
          <a:noFill/>
          <a:ln>
            <a:noFill/>
          </a:ln>
        </c:spPr>
        <c:crossAx val="113288320"/>
        <c:crosses val="autoZero"/>
        <c:crossBetween val="midCat"/>
        <c:majorUnit val="20"/>
      </c:valAx>
      <c:valAx>
        <c:axId val="113304320"/>
        <c:scaling>
          <c:orientation val="minMax"/>
          <c:max val="100"/>
        </c:scaling>
        <c:delete val="0"/>
        <c:axPos val="r"/>
        <c:numFmt formatCode="#,##0" sourceLinked="0"/>
        <c:majorTickMark val="in"/>
        <c:minorTickMark val="none"/>
        <c:tickLblPos val="none"/>
        <c:spPr>
          <a:noFill/>
          <a:ln>
            <a:noFill/>
          </a:ln>
        </c:spPr>
        <c:crossAx val="113306240"/>
        <c:crosses val="max"/>
        <c:crossBetween val="between"/>
        <c:majorUnit val="20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73573773727154E-2"/>
          <c:y val="0.12954189788214457"/>
          <c:w val="0.85505617283950619"/>
          <c:h val="0.79399259259259247"/>
        </c:manualLayout>
      </c:layout>
      <c:lineChart>
        <c:grouping val="standard"/>
        <c:varyColors val="0"/>
        <c:ser>
          <c:idx val="2"/>
          <c:order val="0"/>
          <c:tx>
            <c:strRef>
              <c:f>'Fiscal Consol'!$A$10</c:f>
              <c:strCache>
                <c:ptCount val="1"/>
                <c:pt idx="0">
                  <c:v>Total Debt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marker>
            <c:symbol val="none"/>
          </c:marker>
          <c:cat>
            <c:strRef>
              <c:f>'Fiscal Consol'!$B$5:$BD$5</c:f>
              <c:strCache>
                <c:ptCount val="55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</c:strCache>
            </c:strRef>
          </c:cat>
          <c:val>
            <c:numRef>
              <c:f>'Fiscal Consol'!$B$10:$DS$10</c:f>
              <c:numCache>
                <c:formatCode>0.0</c:formatCode>
                <c:ptCount val="122"/>
                <c:pt idx="0">
                  <c:v>1.4</c:v>
                </c:pt>
                <c:pt idx="1">
                  <c:v>1.4</c:v>
                </c:pt>
                <c:pt idx="2">
                  <c:v>1.5</c:v>
                </c:pt>
                <c:pt idx="3">
                  <c:v>1.8</c:v>
                </c:pt>
                <c:pt idx="4">
                  <c:v>5.1999999999999993</c:v>
                </c:pt>
                <c:pt idx="5">
                  <c:v>15</c:v>
                </c:pt>
                <c:pt idx="6">
                  <c:v>24</c:v>
                </c:pt>
                <c:pt idx="7">
                  <c:v>40.5</c:v>
                </c:pt>
                <c:pt idx="8">
                  <c:v>43.1</c:v>
                </c:pt>
                <c:pt idx="9">
                  <c:v>45.099999999999994</c:v>
                </c:pt>
                <c:pt idx="10">
                  <c:v>41.5</c:v>
                </c:pt>
                <c:pt idx="11">
                  <c:v>42.5</c:v>
                </c:pt>
                <c:pt idx="12">
                  <c:v>38.200000000000003</c:v>
                </c:pt>
                <c:pt idx="13">
                  <c:v>37.1</c:v>
                </c:pt>
                <c:pt idx="14">
                  <c:v>33.799999999999997</c:v>
                </c:pt>
                <c:pt idx="15">
                  <c:v>36.799999999999997</c:v>
                </c:pt>
                <c:pt idx="16">
                  <c:v>34.799999999999997</c:v>
                </c:pt>
                <c:pt idx="17">
                  <c:v>35.1</c:v>
                </c:pt>
                <c:pt idx="18">
                  <c:v>36.1</c:v>
                </c:pt>
                <c:pt idx="19">
                  <c:v>40.1</c:v>
                </c:pt>
                <c:pt idx="20">
                  <c:v>50.199999999999996</c:v>
                </c:pt>
                <c:pt idx="21">
                  <c:v>46.7</c:v>
                </c:pt>
                <c:pt idx="22">
                  <c:v>44.6</c:v>
                </c:pt>
                <c:pt idx="23">
                  <c:v>40.700000000000003</c:v>
                </c:pt>
                <c:pt idx="24">
                  <c:v>38.700000000000003</c:v>
                </c:pt>
                <c:pt idx="25">
                  <c:v>34.799999999999997</c:v>
                </c:pt>
                <c:pt idx="26">
                  <c:v>31.5</c:v>
                </c:pt>
                <c:pt idx="27">
                  <c:v>29.5</c:v>
                </c:pt>
                <c:pt idx="28">
                  <c:v>30.9</c:v>
                </c:pt>
                <c:pt idx="29">
                  <c:v>31.799999999999997</c:v>
                </c:pt>
                <c:pt idx="30">
                  <c:v>35.299999999999997</c:v>
                </c:pt>
                <c:pt idx="31">
                  <c:v>44.099999999999994</c:v>
                </c:pt>
                <c:pt idx="32">
                  <c:v>59.2</c:v>
                </c:pt>
                <c:pt idx="33">
                  <c:v>77.5</c:v>
                </c:pt>
                <c:pt idx="34">
                  <c:v>92.100000000000009</c:v>
                </c:pt>
                <c:pt idx="35">
                  <c:v>98</c:v>
                </c:pt>
                <c:pt idx="36">
                  <c:v>92.2</c:v>
                </c:pt>
                <c:pt idx="37">
                  <c:v>75.099999999999994</c:v>
                </c:pt>
                <c:pt idx="38">
                  <c:v>62.900000000000006</c:v>
                </c:pt>
                <c:pt idx="39">
                  <c:v>53.300000000000004</c:v>
                </c:pt>
                <c:pt idx="40">
                  <c:v>38</c:v>
                </c:pt>
                <c:pt idx="41">
                  <c:v>36.4</c:v>
                </c:pt>
                <c:pt idx="42">
                  <c:v>33.4</c:v>
                </c:pt>
                <c:pt idx="43">
                  <c:v>30.5</c:v>
                </c:pt>
                <c:pt idx="44">
                  <c:v>28.299999999999997</c:v>
                </c:pt>
                <c:pt idx="45">
                  <c:v>26</c:v>
                </c:pt>
                <c:pt idx="46">
                  <c:v>22.8</c:v>
                </c:pt>
                <c:pt idx="47">
                  <c:v>20.2</c:v>
                </c:pt>
                <c:pt idx="48">
                  <c:v>17.899999999999999</c:v>
                </c:pt>
                <c:pt idx="49">
                  <c:v>15.8</c:v>
                </c:pt>
                <c:pt idx="50">
                  <c:v>13.899999999999999</c:v>
                </c:pt>
                <c:pt idx="51">
                  <c:v>13.399999999999999</c:v>
                </c:pt>
                <c:pt idx="52">
                  <c:v>12.8</c:v>
                </c:pt>
                <c:pt idx="53">
                  <c:v>11.9</c:v>
                </c:pt>
                <c:pt idx="54">
                  <c:v>10.7</c:v>
                </c:pt>
                <c:pt idx="55">
                  <c:v>10.1</c:v>
                </c:pt>
                <c:pt idx="56">
                  <c:v>9.6</c:v>
                </c:pt>
                <c:pt idx="57">
                  <c:v>9.8000000000000007</c:v>
                </c:pt>
                <c:pt idx="58">
                  <c:v>8.6999999999999993</c:v>
                </c:pt>
                <c:pt idx="59">
                  <c:v>7.7</c:v>
                </c:pt>
                <c:pt idx="60">
                  <c:v>7.6</c:v>
                </c:pt>
                <c:pt idx="61">
                  <c:v>7</c:v>
                </c:pt>
                <c:pt idx="62">
                  <c:v>6.6</c:v>
                </c:pt>
                <c:pt idx="63">
                  <c:v>5.7</c:v>
                </c:pt>
                <c:pt idx="64">
                  <c:v>7</c:v>
                </c:pt>
                <c:pt idx="65">
                  <c:v>9.5</c:v>
                </c:pt>
                <c:pt idx="66">
                  <c:v>10.4</c:v>
                </c:pt>
                <c:pt idx="67">
                  <c:v>11.9</c:v>
                </c:pt>
                <c:pt idx="68">
                  <c:v>13.3</c:v>
                </c:pt>
                <c:pt idx="69">
                  <c:v>12.3</c:v>
                </c:pt>
                <c:pt idx="70">
                  <c:v>10.7</c:v>
                </c:pt>
                <c:pt idx="71">
                  <c:v>9.4</c:v>
                </c:pt>
                <c:pt idx="72">
                  <c:v>11.4</c:v>
                </c:pt>
                <c:pt idx="73">
                  <c:v>13.7</c:v>
                </c:pt>
                <c:pt idx="74">
                  <c:v>16</c:v>
                </c:pt>
                <c:pt idx="75">
                  <c:v>17.3</c:v>
                </c:pt>
                <c:pt idx="76">
                  <c:v>17.100000000000001</c:v>
                </c:pt>
                <c:pt idx="77">
                  <c:v>13.8</c:v>
                </c:pt>
                <c:pt idx="78">
                  <c:v>10.8</c:v>
                </c:pt>
                <c:pt idx="79">
                  <c:v>7.9</c:v>
                </c:pt>
                <c:pt idx="80">
                  <c:v>8</c:v>
                </c:pt>
                <c:pt idx="81">
                  <c:v>10.8</c:v>
                </c:pt>
                <c:pt idx="82">
                  <c:v>14.8</c:v>
                </c:pt>
                <c:pt idx="83">
                  <c:v>17.399999999999999</c:v>
                </c:pt>
                <c:pt idx="84">
                  <c:v>19.7</c:v>
                </c:pt>
                <c:pt idx="85">
                  <c:v>20.100000000000001</c:v>
                </c:pt>
                <c:pt idx="86">
                  <c:v>19.3</c:v>
                </c:pt>
                <c:pt idx="87">
                  <c:v>15.7</c:v>
                </c:pt>
                <c:pt idx="88">
                  <c:v>13.5</c:v>
                </c:pt>
                <c:pt idx="89">
                  <c:v>11.3</c:v>
                </c:pt>
                <c:pt idx="90">
                  <c:v>9.3000000000000007</c:v>
                </c:pt>
                <c:pt idx="91">
                  <c:v>8.3000000000000007</c:v>
                </c:pt>
                <c:pt idx="92">
                  <c:v>7.2</c:v>
                </c:pt>
                <c:pt idx="93">
                  <c:v>6.4</c:v>
                </c:pt>
                <c:pt idx="94">
                  <c:v>6</c:v>
                </c:pt>
                <c:pt idx="95">
                  <c:v>5.4</c:v>
                </c:pt>
                <c:pt idx="96">
                  <c:v>4.9000000000000004</c:v>
                </c:pt>
                <c:pt idx="97">
                  <c:v>4.7</c:v>
                </c:pt>
                <c:pt idx="98">
                  <c:v>8</c:v>
                </c:pt>
                <c:pt idx="99">
                  <c:v>11.3</c:v>
                </c:pt>
                <c:pt idx="100">
                  <c:v>13.5</c:v>
                </c:pt>
                <c:pt idx="101">
                  <c:v>15.6</c:v>
                </c:pt>
                <c:pt idx="102">
                  <c:v>16.8</c:v>
                </c:pt>
                <c:pt idx="103">
                  <c:v>20</c:v>
                </c:pt>
                <c:pt idx="104">
                  <c:v>22.7</c:v>
                </c:pt>
                <c:pt idx="105">
                  <c:v>25.3</c:v>
                </c:pt>
                <c:pt idx="106">
                  <c:v>28.4</c:v>
                </c:pt>
                <c:pt idx="107">
                  <c:v>28.8</c:v>
                </c:pt>
                <c:pt idx="108">
                  <c:v>27.8</c:v>
                </c:pt>
                <c:pt idx="109">
                  <c:v>34.5</c:v>
                </c:pt>
                <c:pt idx="110">
                  <c:v>40.271191455983399</c:v>
                </c:pt>
                <c:pt idx="111">
                  <c:v>45.13509016448571</c:v>
                </c:pt>
                <c:pt idx="112">
                  <c:v>48.621314593758242</c:v>
                </c:pt>
                <c:pt idx="113">
                  <c:v>49.719988573346122</c:v>
                </c:pt>
                <c:pt idx="114">
                  <c:v>50.013080908083573</c:v>
                </c:pt>
                <c:pt idx="115">
                  <c:v>50.68326730961811</c:v>
                </c:pt>
                <c:pt idx="116">
                  <c:v>51.263882226236667</c:v>
                </c:pt>
                <c:pt idx="117">
                  <c:v>51.648847072673263</c:v>
                </c:pt>
                <c:pt idx="118">
                  <c:v>51.900727753878051</c:v>
                </c:pt>
                <c:pt idx="119">
                  <c:v>51.963671992759885</c:v>
                </c:pt>
                <c:pt idx="120">
                  <c:v>52.004370742630158</c:v>
                </c:pt>
                <c:pt idx="121">
                  <c:v>51.802639772482927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CD-4A8A-A36F-EE0CF7F2A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3"/>
          <c:order val="1"/>
          <c:tx>
            <c:v>Dummy</c:v>
          </c:tx>
          <c:marker>
            <c:symbol val="none"/>
          </c:marker>
          <c:cat>
            <c:strRef>
              <c:f>'Fiscal Consol'!$C$5:$DR$5</c:f>
              <c:strCache>
                <c:ptCount val="120"/>
                <c:pt idx="0">
                  <c:v>1911–12</c:v>
                </c:pt>
                <c:pt idx="1">
                  <c:v>1912–13</c:v>
                </c:pt>
                <c:pt idx="2">
                  <c:v>1913–14</c:v>
                </c:pt>
                <c:pt idx="3">
                  <c:v>1914–15</c:v>
                </c:pt>
                <c:pt idx="4">
                  <c:v>1915–16</c:v>
                </c:pt>
                <c:pt idx="5">
                  <c:v>1916–17</c:v>
                </c:pt>
                <c:pt idx="6">
                  <c:v>1917–18</c:v>
                </c:pt>
                <c:pt idx="7">
                  <c:v>1918–19</c:v>
                </c:pt>
                <c:pt idx="8">
                  <c:v>1919–20</c:v>
                </c:pt>
                <c:pt idx="9">
                  <c:v>1920–21</c:v>
                </c:pt>
                <c:pt idx="10">
                  <c:v>1921–22</c:v>
                </c:pt>
                <c:pt idx="11">
                  <c:v>1922–23</c:v>
                </c:pt>
                <c:pt idx="12">
                  <c:v>1923–24</c:v>
                </c:pt>
                <c:pt idx="13">
                  <c:v>1924–25</c:v>
                </c:pt>
                <c:pt idx="14">
                  <c:v>1925–26</c:v>
                </c:pt>
                <c:pt idx="15">
                  <c:v>1926–27</c:v>
                </c:pt>
                <c:pt idx="16">
                  <c:v>1927–28</c:v>
                </c:pt>
                <c:pt idx="17">
                  <c:v>1928–29</c:v>
                </c:pt>
                <c:pt idx="18">
                  <c:v>1929–30</c:v>
                </c:pt>
                <c:pt idx="19">
                  <c:v>1930–31</c:v>
                </c:pt>
                <c:pt idx="20">
                  <c:v>1931–32</c:v>
                </c:pt>
                <c:pt idx="21">
                  <c:v>1932–33</c:v>
                </c:pt>
                <c:pt idx="22">
                  <c:v>1933–34</c:v>
                </c:pt>
                <c:pt idx="23">
                  <c:v>1934–35</c:v>
                </c:pt>
                <c:pt idx="24">
                  <c:v>1935–36</c:v>
                </c:pt>
                <c:pt idx="25">
                  <c:v>1936–37</c:v>
                </c:pt>
                <c:pt idx="26">
                  <c:v>1937–38</c:v>
                </c:pt>
                <c:pt idx="27">
                  <c:v>1938–39</c:v>
                </c:pt>
                <c:pt idx="28">
                  <c:v>1939–40</c:v>
                </c:pt>
                <c:pt idx="29">
                  <c:v>1940–41</c:v>
                </c:pt>
                <c:pt idx="30">
                  <c:v>1941–42</c:v>
                </c:pt>
                <c:pt idx="31">
                  <c:v>1942–43</c:v>
                </c:pt>
                <c:pt idx="32">
                  <c:v>1943–44</c:v>
                </c:pt>
                <c:pt idx="33">
                  <c:v>1944–45</c:v>
                </c:pt>
                <c:pt idx="34">
                  <c:v>1945–46</c:v>
                </c:pt>
                <c:pt idx="35">
                  <c:v>1946–47</c:v>
                </c:pt>
                <c:pt idx="36">
                  <c:v>1947–48</c:v>
                </c:pt>
                <c:pt idx="37">
                  <c:v>1948–49</c:v>
                </c:pt>
                <c:pt idx="38">
                  <c:v>1949–50</c:v>
                </c:pt>
                <c:pt idx="39">
                  <c:v>1950–51</c:v>
                </c:pt>
                <c:pt idx="40">
                  <c:v>1951–52</c:v>
                </c:pt>
                <c:pt idx="41">
                  <c:v>1952–53</c:v>
                </c:pt>
                <c:pt idx="42">
                  <c:v>1953–54</c:v>
                </c:pt>
                <c:pt idx="43">
                  <c:v>1954–55</c:v>
                </c:pt>
                <c:pt idx="44">
                  <c:v>1955–56</c:v>
                </c:pt>
                <c:pt idx="45">
                  <c:v>1956–57</c:v>
                </c:pt>
                <c:pt idx="46">
                  <c:v>1957–58</c:v>
                </c:pt>
                <c:pt idx="47">
                  <c:v>1958–59</c:v>
                </c:pt>
                <c:pt idx="48">
                  <c:v>1959–60</c:v>
                </c:pt>
                <c:pt idx="49">
                  <c:v>1960–61</c:v>
                </c:pt>
                <c:pt idx="50">
                  <c:v>1961–62</c:v>
                </c:pt>
                <c:pt idx="51">
                  <c:v>1962–63</c:v>
                </c:pt>
                <c:pt idx="52">
                  <c:v>1963–64</c:v>
                </c:pt>
                <c:pt idx="53">
                  <c:v>1964–65</c:v>
                </c:pt>
                <c:pt idx="54">
                  <c:v>1965–66</c:v>
                </c:pt>
                <c:pt idx="55">
                  <c:v>1966–67</c:v>
                </c:pt>
                <c:pt idx="56">
                  <c:v>1967–68</c:v>
                </c:pt>
                <c:pt idx="57">
                  <c:v>1968–69</c:v>
                </c:pt>
                <c:pt idx="58">
                  <c:v>1969–70</c:v>
                </c:pt>
                <c:pt idx="59">
                  <c:v>1970–71</c:v>
                </c:pt>
                <c:pt idx="60">
                  <c:v>1971–72</c:v>
                </c:pt>
                <c:pt idx="61">
                  <c:v>1972–73</c:v>
                </c:pt>
                <c:pt idx="62">
                  <c:v>1973–74</c:v>
                </c:pt>
                <c:pt idx="63">
                  <c:v>1974–75</c:v>
                </c:pt>
                <c:pt idx="64">
                  <c:v>1975–76</c:v>
                </c:pt>
                <c:pt idx="65">
                  <c:v>1976–77</c:v>
                </c:pt>
                <c:pt idx="66">
                  <c:v>1977–78</c:v>
                </c:pt>
                <c:pt idx="67">
                  <c:v>1978–79</c:v>
                </c:pt>
                <c:pt idx="68">
                  <c:v>1979–80</c:v>
                </c:pt>
                <c:pt idx="69">
                  <c:v>1980–81</c:v>
                </c:pt>
                <c:pt idx="70">
                  <c:v>1981–82</c:v>
                </c:pt>
                <c:pt idx="71">
                  <c:v>1982–83</c:v>
                </c:pt>
                <c:pt idx="72">
                  <c:v>1983–84</c:v>
                </c:pt>
                <c:pt idx="73">
                  <c:v>1984–85</c:v>
                </c:pt>
                <c:pt idx="74">
                  <c:v>1985–86</c:v>
                </c:pt>
                <c:pt idx="75">
                  <c:v>1986–87</c:v>
                </c:pt>
                <c:pt idx="76">
                  <c:v>1987–88</c:v>
                </c:pt>
                <c:pt idx="77">
                  <c:v>1988–89</c:v>
                </c:pt>
                <c:pt idx="78">
                  <c:v>1989–90</c:v>
                </c:pt>
                <c:pt idx="79">
                  <c:v>1990–91</c:v>
                </c:pt>
                <c:pt idx="80">
                  <c:v>1991–92</c:v>
                </c:pt>
                <c:pt idx="81">
                  <c:v>1992–93</c:v>
                </c:pt>
                <c:pt idx="82">
                  <c:v>1993–94</c:v>
                </c:pt>
                <c:pt idx="83">
                  <c:v>1994–95</c:v>
                </c:pt>
                <c:pt idx="84">
                  <c:v>1995–96</c:v>
                </c:pt>
                <c:pt idx="85">
                  <c:v>1996–97</c:v>
                </c:pt>
                <c:pt idx="86">
                  <c:v>1997–98</c:v>
                </c:pt>
                <c:pt idx="87">
                  <c:v>1998–99</c:v>
                </c:pt>
                <c:pt idx="88">
                  <c:v>1999–00</c:v>
                </c:pt>
                <c:pt idx="89">
                  <c:v>2000–01</c:v>
                </c:pt>
                <c:pt idx="90">
                  <c:v>2001–02</c:v>
                </c:pt>
                <c:pt idx="91">
                  <c:v>2002–03</c:v>
                </c:pt>
                <c:pt idx="92">
                  <c:v>2003–04</c:v>
                </c:pt>
                <c:pt idx="93">
                  <c:v>2004–05</c:v>
                </c:pt>
                <c:pt idx="94">
                  <c:v>2005–06</c:v>
                </c:pt>
                <c:pt idx="95">
                  <c:v>2006–07</c:v>
                </c:pt>
                <c:pt idx="96">
                  <c:v>2007–08</c:v>
                </c:pt>
                <c:pt idx="97">
                  <c:v>2008–09</c:v>
                </c:pt>
                <c:pt idx="98">
                  <c:v>2009–10</c:v>
                </c:pt>
                <c:pt idx="99">
                  <c:v>2010–11</c:v>
                </c:pt>
                <c:pt idx="100">
                  <c:v>2011–12</c:v>
                </c:pt>
                <c:pt idx="101">
                  <c:v>2012–13</c:v>
                </c:pt>
                <c:pt idx="102">
                  <c:v>2013–14</c:v>
                </c:pt>
                <c:pt idx="103">
                  <c:v>2014–15</c:v>
                </c:pt>
                <c:pt idx="104">
                  <c:v>2015–16</c:v>
                </c:pt>
                <c:pt idx="105">
                  <c:v>2016–17</c:v>
                </c:pt>
                <c:pt idx="106">
                  <c:v>2017–18</c:v>
                </c:pt>
                <c:pt idx="107">
                  <c:v>2018–19</c:v>
                </c:pt>
                <c:pt idx="108">
                  <c:v>2019–20</c:v>
                </c:pt>
                <c:pt idx="109">
                  <c:v>2020–21</c:v>
                </c:pt>
                <c:pt idx="110">
                  <c:v>2021–22</c:v>
                </c:pt>
                <c:pt idx="111">
                  <c:v>2022–23</c:v>
                </c:pt>
                <c:pt idx="112">
                  <c:v>2023–24</c:v>
                </c:pt>
                <c:pt idx="113">
                  <c:v>2024–25</c:v>
                </c:pt>
                <c:pt idx="114">
                  <c:v>2025–26</c:v>
                </c:pt>
                <c:pt idx="115">
                  <c:v>2026–27</c:v>
                </c:pt>
                <c:pt idx="116">
                  <c:v>2027–28</c:v>
                </c:pt>
                <c:pt idx="117">
                  <c:v>2028–29</c:v>
                </c:pt>
                <c:pt idx="118">
                  <c:v>2029–30</c:v>
                </c:pt>
                <c:pt idx="119">
                  <c:v>2030–31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9ACD-4A8A-A36F-EE0CF7F2A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1328985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13289856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4.7082122631522422E-2"/>
              <c:y val="8.2662976311173933E-4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20"/>
      </c:valAx>
      <c:valAx>
        <c:axId val="113304320"/>
        <c:scaling>
          <c:orientation val="minMax"/>
          <c:max val="8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0.87124917695473247"/>
              <c:y val="8.2673611111108367E-4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spPr>
          <a:noFill/>
        </c:spPr>
        <c:crossAx val="113306240"/>
        <c:crosses val="max"/>
        <c:crossBetween val="between"/>
        <c:majorUnit val="20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73573773727154E-2"/>
          <c:y val="0.12954189788214457"/>
          <c:w val="0.85505617283950619"/>
          <c:h val="0.79399259259259247"/>
        </c:manualLayout>
      </c:layout>
      <c:lineChart>
        <c:grouping val="standard"/>
        <c:varyColors val="0"/>
        <c:ser>
          <c:idx val="2"/>
          <c:order val="0"/>
          <c:tx>
            <c:strRef>
              <c:f>'Fiscal Consol'!$A$10</c:f>
              <c:strCache>
                <c:ptCount val="1"/>
                <c:pt idx="0">
                  <c:v>Total Debt</c:v>
                </c:pt>
              </c:strCache>
            </c:strRef>
          </c:tx>
          <c:spPr>
            <a:ln>
              <a:solidFill>
                <a:srgbClr val="C64E45">
                  <a:lumMod val="50000"/>
                </a:srgbClr>
              </a:solidFill>
            </a:ln>
          </c:spPr>
          <c:marker>
            <c:symbol val="none"/>
          </c:marker>
          <c:cat>
            <c:strRef>
              <c:f>'Fiscal Consol'!$B$5:$BD$5</c:f>
              <c:strCache>
                <c:ptCount val="55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</c:strCache>
            </c:strRef>
          </c:cat>
          <c:val>
            <c:numRef>
              <c:f>'Fiscal Consol'!$B$10:$DS$10</c:f>
              <c:numCache>
                <c:formatCode>0.0</c:formatCode>
                <c:ptCount val="122"/>
                <c:pt idx="0">
                  <c:v>1.4</c:v>
                </c:pt>
                <c:pt idx="1">
                  <c:v>1.4</c:v>
                </c:pt>
                <c:pt idx="2">
                  <c:v>1.5</c:v>
                </c:pt>
                <c:pt idx="3">
                  <c:v>1.8</c:v>
                </c:pt>
                <c:pt idx="4">
                  <c:v>5.1999999999999993</c:v>
                </c:pt>
                <c:pt idx="5">
                  <c:v>15</c:v>
                </c:pt>
                <c:pt idx="6">
                  <c:v>24</c:v>
                </c:pt>
                <c:pt idx="7">
                  <c:v>40.5</c:v>
                </c:pt>
                <c:pt idx="8">
                  <c:v>43.1</c:v>
                </c:pt>
                <c:pt idx="9">
                  <c:v>45.099999999999994</c:v>
                </c:pt>
                <c:pt idx="10">
                  <c:v>41.5</c:v>
                </c:pt>
                <c:pt idx="11">
                  <c:v>42.5</c:v>
                </c:pt>
                <c:pt idx="12">
                  <c:v>38.200000000000003</c:v>
                </c:pt>
                <c:pt idx="13">
                  <c:v>37.1</c:v>
                </c:pt>
                <c:pt idx="14">
                  <c:v>33.799999999999997</c:v>
                </c:pt>
                <c:pt idx="15">
                  <c:v>36.799999999999997</c:v>
                </c:pt>
                <c:pt idx="16">
                  <c:v>34.799999999999997</c:v>
                </c:pt>
                <c:pt idx="17">
                  <c:v>35.1</c:v>
                </c:pt>
                <c:pt idx="18">
                  <c:v>36.1</c:v>
                </c:pt>
                <c:pt idx="19">
                  <c:v>40.1</c:v>
                </c:pt>
                <c:pt idx="20">
                  <c:v>50.199999999999996</c:v>
                </c:pt>
                <c:pt idx="21">
                  <c:v>46.7</c:v>
                </c:pt>
                <c:pt idx="22">
                  <c:v>44.6</c:v>
                </c:pt>
                <c:pt idx="23">
                  <c:v>40.700000000000003</c:v>
                </c:pt>
                <c:pt idx="24">
                  <c:v>38.700000000000003</c:v>
                </c:pt>
                <c:pt idx="25">
                  <c:v>34.799999999999997</c:v>
                </c:pt>
                <c:pt idx="26">
                  <c:v>31.5</c:v>
                </c:pt>
                <c:pt idx="27">
                  <c:v>29.5</c:v>
                </c:pt>
                <c:pt idx="28">
                  <c:v>30.9</c:v>
                </c:pt>
                <c:pt idx="29">
                  <c:v>31.799999999999997</c:v>
                </c:pt>
                <c:pt idx="30">
                  <c:v>35.299999999999997</c:v>
                </c:pt>
                <c:pt idx="31">
                  <c:v>44.099999999999994</c:v>
                </c:pt>
                <c:pt idx="32">
                  <c:v>59.2</c:v>
                </c:pt>
                <c:pt idx="33">
                  <c:v>77.5</c:v>
                </c:pt>
                <c:pt idx="34">
                  <c:v>92.100000000000009</c:v>
                </c:pt>
                <c:pt idx="35">
                  <c:v>98</c:v>
                </c:pt>
                <c:pt idx="36">
                  <c:v>92.2</c:v>
                </c:pt>
                <c:pt idx="37">
                  <c:v>75.099999999999994</c:v>
                </c:pt>
                <c:pt idx="38">
                  <c:v>62.900000000000006</c:v>
                </c:pt>
                <c:pt idx="39">
                  <c:v>53.300000000000004</c:v>
                </c:pt>
                <c:pt idx="40">
                  <c:v>38</c:v>
                </c:pt>
                <c:pt idx="41">
                  <c:v>36.4</c:v>
                </c:pt>
                <c:pt idx="42">
                  <c:v>33.4</c:v>
                </c:pt>
                <c:pt idx="43">
                  <c:v>30.5</c:v>
                </c:pt>
                <c:pt idx="44">
                  <c:v>28.299999999999997</c:v>
                </c:pt>
                <c:pt idx="45">
                  <c:v>26</c:v>
                </c:pt>
                <c:pt idx="46">
                  <c:v>22.8</c:v>
                </c:pt>
                <c:pt idx="47">
                  <c:v>20.2</c:v>
                </c:pt>
                <c:pt idx="48">
                  <c:v>17.899999999999999</c:v>
                </c:pt>
                <c:pt idx="49">
                  <c:v>15.8</c:v>
                </c:pt>
                <c:pt idx="50">
                  <c:v>13.899999999999999</c:v>
                </c:pt>
                <c:pt idx="51">
                  <c:v>13.399999999999999</c:v>
                </c:pt>
                <c:pt idx="52">
                  <c:v>12.8</c:v>
                </c:pt>
                <c:pt idx="53">
                  <c:v>11.9</c:v>
                </c:pt>
                <c:pt idx="54">
                  <c:v>10.7</c:v>
                </c:pt>
                <c:pt idx="55">
                  <c:v>10.1</c:v>
                </c:pt>
                <c:pt idx="56">
                  <c:v>9.6</c:v>
                </c:pt>
                <c:pt idx="57">
                  <c:v>9.8000000000000007</c:v>
                </c:pt>
                <c:pt idx="58">
                  <c:v>8.6999999999999993</c:v>
                </c:pt>
                <c:pt idx="59">
                  <c:v>7.7</c:v>
                </c:pt>
                <c:pt idx="60">
                  <c:v>7.6</c:v>
                </c:pt>
                <c:pt idx="61">
                  <c:v>7</c:v>
                </c:pt>
                <c:pt idx="62">
                  <c:v>6.6</c:v>
                </c:pt>
                <c:pt idx="63">
                  <c:v>5.7</c:v>
                </c:pt>
                <c:pt idx="64">
                  <c:v>7</c:v>
                </c:pt>
                <c:pt idx="65">
                  <c:v>9.5</c:v>
                </c:pt>
                <c:pt idx="66">
                  <c:v>10.4</c:v>
                </c:pt>
                <c:pt idx="67">
                  <c:v>11.9</c:v>
                </c:pt>
                <c:pt idx="68">
                  <c:v>13.3</c:v>
                </c:pt>
                <c:pt idx="69">
                  <c:v>12.3</c:v>
                </c:pt>
                <c:pt idx="70">
                  <c:v>10.7</c:v>
                </c:pt>
                <c:pt idx="71">
                  <c:v>9.4</c:v>
                </c:pt>
                <c:pt idx="72">
                  <c:v>11.4</c:v>
                </c:pt>
                <c:pt idx="73">
                  <c:v>13.7</c:v>
                </c:pt>
                <c:pt idx="74">
                  <c:v>16</c:v>
                </c:pt>
                <c:pt idx="75">
                  <c:v>17.3</c:v>
                </c:pt>
                <c:pt idx="76">
                  <c:v>17.100000000000001</c:v>
                </c:pt>
                <c:pt idx="77">
                  <c:v>13.8</c:v>
                </c:pt>
                <c:pt idx="78">
                  <c:v>10.8</c:v>
                </c:pt>
                <c:pt idx="79">
                  <c:v>7.9</c:v>
                </c:pt>
                <c:pt idx="80">
                  <c:v>8</c:v>
                </c:pt>
                <c:pt idx="81">
                  <c:v>10.8</c:v>
                </c:pt>
                <c:pt idx="82">
                  <c:v>14.8</c:v>
                </c:pt>
                <c:pt idx="83">
                  <c:v>17.399999999999999</c:v>
                </c:pt>
                <c:pt idx="84">
                  <c:v>19.7</c:v>
                </c:pt>
                <c:pt idx="85">
                  <c:v>20.100000000000001</c:v>
                </c:pt>
                <c:pt idx="86">
                  <c:v>19.3</c:v>
                </c:pt>
                <c:pt idx="87">
                  <c:v>15.7</c:v>
                </c:pt>
                <c:pt idx="88">
                  <c:v>13.5</c:v>
                </c:pt>
                <c:pt idx="89">
                  <c:v>11.3</c:v>
                </c:pt>
                <c:pt idx="90">
                  <c:v>9.3000000000000007</c:v>
                </c:pt>
                <c:pt idx="91">
                  <c:v>8.3000000000000007</c:v>
                </c:pt>
                <c:pt idx="92">
                  <c:v>7.2</c:v>
                </c:pt>
                <c:pt idx="93">
                  <c:v>6.4</c:v>
                </c:pt>
                <c:pt idx="94">
                  <c:v>6</c:v>
                </c:pt>
                <c:pt idx="95">
                  <c:v>5.4</c:v>
                </c:pt>
                <c:pt idx="96">
                  <c:v>4.9000000000000004</c:v>
                </c:pt>
                <c:pt idx="97">
                  <c:v>4.7</c:v>
                </c:pt>
                <c:pt idx="98">
                  <c:v>8</c:v>
                </c:pt>
                <c:pt idx="99">
                  <c:v>11.3</c:v>
                </c:pt>
                <c:pt idx="100">
                  <c:v>13.5</c:v>
                </c:pt>
                <c:pt idx="101">
                  <c:v>15.6</c:v>
                </c:pt>
                <c:pt idx="102">
                  <c:v>16.8</c:v>
                </c:pt>
                <c:pt idx="103">
                  <c:v>20</c:v>
                </c:pt>
                <c:pt idx="104">
                  <c:v>22.7</c:v>
                </c:pt>
                <c:pt idx="105">
                  <c:v>25.3</c:v>
                </c:pt>
                <c:pt idx="106">
                  <c:v>28.4</c:v>
                </c:pt>
                <c:pt idx="107">
                  <c:v>28.8</c:v>
                </c:pt>
                <c:pt idx="108">
                  <c:v>27.8</c:v>
                </c:pt>
                <c:pt idx="109">
                  <c:v>34.5</c:v>
                </c:pt>
                <c:pt idx="110">
                  <c:v>40.271191455983399</c:v>
                </c:pt>
                <c:pt idx="111">
                  <c:v>45.13509016448571</c:v>
                </c:pt>
                <c:pt idx="112">
                  <c:v>48.621314593758242</c:v>
                </c:pt>
                <c:pt idx="113">
                  <c:v>49.719988573346122</c:v>
                </c:pt>
                <c:pt idx="114">
                  <c:v>50.013080908083573</c:v>
                </c:pt>
                <c:pt idx="115">
                  <c:v>50.68326730961811</c:v>
                </c:pt>
                <c:pt idx="116">
                  <c:v>51.263882226236667</c:v>
                </c:pt>
                <c:pt idx="117">
                  <c:v>51.648847072673263</c:v>
                </c:pt>
                <c:pt idx="118">
                  <c:v>51.900727753878051</c:v>
                </c:pt>
                <c:pt idx="119">
                  <c:v>51.963671992759885</c:v>
                </c:pt>
                <c:pt idx="120">
                  <c:v>52.004370742630158</c:v>
                </c:pt>
                <c:pt idx="121">
                  <c:v>51.802639772482927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87-4249-B113-F5131004B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3"/>
          <c:order val="1"/>
          <c:tx>
            <c:v>Dummy</c:v>
          </c:tx>
          <c:marker>
            <c:symbol val="none"/>
          </c:marker>
          <c:cat>
            <c:strRef>
              <c:f>'Fiscal Consol'!$C$5:$DR$5</c:f>
              <c:strCache>
                <c:ptCount val="120"/>
                <c:pt idx="0">
                  <c:v>1911–12</c:v>
                </c:pt>
                <c:pt idx="1">
                  <c:v>1912–13</c:v>
                </c:pt>
                <c:pt idx="2">
                  <c:v>1913–14</c:v>
                </c:pt>
                <c:pt idx="3">
                  <c:v>1914–15</c:v>
                </c:pt>
                <c:pt idx="4">
                  <c:v>1915–16</c:v>
                </c:pt>
                <c:pt idx="5">
                  <c:v>1916–17</c:v>
                </c:pt>
                <c:pt idx="6">
                  <c:v>1917–18</c:v>
                </c:pt>
                <c:pt idx="7">
                  <c:v>1918–19</c:v>
                </c:pt>
                <c:pt idx="8">
                  <c:v>1919–20</c:v>
                </c:pt>
                <c:pt idx="9">
                  <c:v>1920–21</c:v>
                </c:pt>
                <c:pt idx="10">
                  <c:v>1921–22</c:v>
                </c:pt>
                <c:pt idx="11">
                  <c:v>1922–23</c:v>
                </c:pt>
                <c:pt idx="12">
                  <c:v>1923–24</c:v>
                </c:pt>
                <c:pt idx="13">
                  <c:v>1924–25</c:v>
                </c:pt>
                <c:pt idx="14">
                  <c:v>1925–26</c:v>
                </c:pt>
                <c:pt idx="15">
                  <c:v>1926–27</c:v>
                </c:pt>
                <c:pt idx="16">
                  <c:v>1927–28</c:v>
                </c:pt>
                <c:pt idx="17">
                  <c:v>1928–29</c:v>
                </c:pt>
                <c:pt idx="18">
                  <c:v>1929–30</c:v>
                </c:pt>
                <c:pt idx="19">
                  <c:v>1930–31</c:v>
                </c:pt>
                <c:pt idx="20">
                  <c:v>1931–32</c:v>
                </c:pt>
                <c:pt idx="21">
                  <c:v>1932–33</c:v>
                </c:pt>
                <c:pt idx="22">
                  <c:v>1933–34</c:v>
                </c:pt>
                <c:pt idx="23">
                  <c:v>1934–35</c:v>
                </c:pt>
                <c:pt idx="24">
                  <c:v>1935–36</c:v>
                </c:pt>
                <c:pt idx="25">
                  <c:v>1936–37</c:v>
                </c:pt>
                <c:pt idx="26">
                  <c:v>1937–38</c:v>
                </c:pt>
                <c:pt idx="27">
                  <c:v>1938–39</c:v>
                </c:pt>
                <c:pt idx="28">
                  <c:v>1939–40</c:v>
                </c:pt>
                <c:pt idx="29">
                  <c:v>1940–41</c:v>
                </c:pt>
                <c:pt idx="30">
                  <c:v>1941–42</c:v>
                </c:pt>
                <c:pt idx="31">
                  <c:v>1942–43</c:v>
                </c:pt>
                <c:pt idx="32">
                  <c:v>1943–44</c:v>
                </c:pt>
                <c:pt idx="33">
                  <c:v>1944–45</c:v>
                </c:pt>
                <c:pt idx="34">
                  <c:v>1945–46</c:v>
                </c:pt>
                <c:pt idx="35">
                  <c:v>1946–47</c:v>
                </c:pt>
                <c:pt idx="36">
                  <c:v>1947–48</c:v>
                </c:pt>
                <c:pt idx="37">
                  <c:v>1948–49</c:v>
                </c:pt>
                <c:pt idx="38">
                  <c:v>1949–50</c:v>
                </c:pt>
                <c:pt idx="39">
                  <c:v>1950–51</c:v>
                </c:pt>
                <c:pt idx="40">
                  <c:v>1951–52</c:v>
                </c:pt>
                <c:pt idx="41">
                  <c:v>1952–53</c:v>
                </c:pt>
                <c:pt idx="42">
                  <c:v>1953–54</c:v>
                </c:pt>
                <c:pt idx="43">
                  <c:v>1954–55</c:v>
                </c:pt>
                <c:pt idx="44">
                  <c:v>1955–56</c:v>
                </c:pt>
                <c:pt idx="45">
                  <c:v>1956–57</c:v>
                </c:pt>
                <c:pt idx="46">
                  <c:v>1957–58</c:v>
                </c:pt>
                <c:pt idx="47">
                  <c:v>1958–59</c:v>
                </c:pt>
                <c:pt idx="48">
                  <c:v>1959–60</c:v>
                </c:pt>
                <c:pt idx="49">
                  <c:v>1960–61</c:v>
                </c:pt>
                <c:pt idx="50">
                  <c:v>1961–62</c:v>
                </c:pt>
                <c:pt idx="51">
                  <c:v>1962–63</c:v>
                </c:pt>
                <c:pt idx="52">
                  <c:v>1963–64</c:v>
                </c:pt>
                <c:pt idx="53">
                  <c:v>1964–65</c:v>
                </c:pt>
                <c:pt idx="54">
                  <c:v>1965–66</c:v>
                </c:pt>
                <c:pt idx="55">
                  <c:v>1966–67</c:v>
                </c:pt>
                <c:pt idx="56">
                  <c:v>1967–68</c:v>
                </c:pt>
                <c:pt idx="57">
                  <c:v>1968–69</c:v>
                </c:pt>
                <c:pt idx="58">
                  <c:v>1969–70</c:v>
                </c:pt>
                <c:pt idx="59">
                  <c:v>1970–71</c:v>
                </c:pt>
                <c:pt idx="60">
                  <c:v>1971–72</c:v>
                </c:pt>
                <c:pt idx="61">
                  <c:v>1972–73</c:v>
                </c:pt>
                <c:pt idx="62">
                  <c:v>1973–74</c:v>
                </c:pt>
                <c:pt idx="63">
                  <c:v>1974–75</c:v>
                </c:pt>
                <c:pt idx="64">
                  <c:v>1975–76</c:v>
                </c:pt>
                <c:pt idx="65">
                  <c:v>1976–77</c:v>
                </c:pt>
                <c:pt idx="66">
                  <c:v>1977–78</c:v>
                </c:pt>
                <c:pt idx="67">
                  <c:v>1978–79</c:v>
                </c:pt>
                <c:pt idx="68">
                  <c:v>1979–80</c:v>
                </c:pt>
                <c:pt idx="69">
                  <c:v>1980–81</c:v>
                </c:pt>
                <c:pt idx="70">
                  <c:v>1981–82</c:v>
                </c:pt>
                <c:pt idx="71">
                  <c:v>1982–83</c:v>
                </c:pt>
                <c:pt idx="72">
                  <c:v>1983–84</c:v>
                </c:pt>
                <c:pt idx="73">
                  <c:v>1984–85</c:v>
                </c:pt>
                <c:pt idx="74">
                  <c:v>1985–86</c:v>
                </c:pt>
                <c:pt idx="75">
                  <c:v>1986–87</c:v>
                </c:pt>
                <c:pt idx="76">
                  <c:v>1987–88</c:v>
                </c:pt>
                <c:pt idx="77">
                  <c:v>1988–89</c:v>
                </c:pt>
                <c:pt idx="78">
                  <c:v>1989–90</c:v>
                </c:pt>
                <c:pt idx="79">
                  <c:v>1990–91</c:v>
                </c:pt>
                <c:pt idx="80">
                  <c:v>1991–92</c:v>
                </c:pt>
                <c:pt idx="81">
                  <c:v>1992–93</c:v>
                </c:pt>
                <c:pt idx="82">
                  <c:v>1993–94</c:v>
                </c:pt>
                <c:pt idx="83">
                  <c:v>1994–95</c:v>
                </c:pt>
                <c:pt idx="84">
                  <c:v>1995–96</c:v>
                </c:pt>
                <c:pt idx="85">
                  <c:v>1996–97</c:v>
                </c:pt>
                <c:pt idx="86">
                  <c:v>1997–98</c:v>
                </c:pt>
                <c:pt idx="87">
                  <c:v>1998–99</c:v>
                </c:pt>
                <c:pt idx="88">
                  <c:v>1999–00</c:v>
                </c:pt>
                <c:pt idx="89">
                  <c:v>2000–01</c:v>
                </c:pt>
                <c:pt idx="90">
                  <c:v>2001–02</c:v>
                </c:pt>
                <c:pt idx="91">
                  <c:v>2002–03</c:v>
                </c:pt>
                <c:pt idx="92">
                  <c:v>2003–04</c:v>
                </c:pt>
                <c:pt idx="93">
                  <c:v>2004–05</c:v>
                </c:pt>
                <c:pt idx="94">
                  <c:v>2005–06</c:v>
                </c:pt>
                <c:pt idx="95">
                  <c:v>2006–07</c:v>
                </c:pt>
                <c:pt idx="96">
                  <c:v>2007–08</c:v>
                </c:pt>
                <c:pt idx="97">
                  <c:v>2008–09</c:v>
                </c:pt>
                <c:pt idx="98">
                  <c:v>2009–10</c:v>
                </c:pt>
                <c:pt idx="99">
                  <c:v>2010–11</c:v>
                </c:pt>
                <c:pt idx="100">
                  <c:v>2011–12</c:v>
                </c:pt>
                <c:pt idx="101">
                  <c:v>2012–13</c:v>
                </c:pt>
                <c:pt idx="102">
                  <c:v>2013–14</c:v>
                </c:pt>
                <c:pt idx="103">
                  <c:v>2014–15</c:v>
                </c:pt>
                <c:pt idx="104">
                  <c:v>2015–16</c:v>
                </c:pt>
                <c:pt idx="105">
                  <c:v>2016–17</c:v>
                </c:pt>
                <c:pt idx="106">
                  <c:v>2017–18</c:v>
                </c:pt>
                <c:pt idx="107">
                  <c:v>2018–19</c:v>
                </c:pt>
                <c:pt idx="108">
                  <c:v>2019–20</c:v>
                </c:pt>
                <c:pt idx="109">
                  <c:v>2020–21</c:v>
                </c:pt>
                <c:pt idx="110">
                  <c:v>2021–22</c:v>
                </c:pt>
                <c:pt idx="111">
                  <c:v>2022–23</c:v>
                </c:pt>
                <c:pt idx="112">
                  <c:v>2023–24</c:v>
                </c:pt>
                <c:pt idx="113">
                  <c:v>2024–25</c:v>
                </c:pt>
                <c:pt idx="114">
                  <c:v>2025–26</c:v>
                </c:pt>
                <c:pt idx="115">
                  <c:v>2026–27</c:v>
                </c:pt>
                <c:pt idx="116">
                  <c:v>2027–28</c:v>
                </c:pt>
                <c:pt idx="117">
                  <c:v>2028–29</c:v>
                </c:pt>
                <c:pt idx="118">
                  <c:v>2029–30</c:v>
                </c:pt>
                <c:pt idx="119">
                  <c:v>2030–31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2B87-4249-B113-F5131004B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11328985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132898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one"/>
        <c:spPr>
          <a:noFill/>
          <a:ln>
            <a:noFill/>
          </a:ln>
        </c:spPr>
        <c:crossAx val="113288320"/>
        <c:crosses val="autoZero"/>
        <c:crossBetween val="midCat"/>
        <c:majorUnit val="20"/>
      </c:valAx>
      <c:valAx>
        <c:axId val="113304320"/>
        <c:scaling>
          <c:orientation val="minMax"/>
          <c:max val="100"/>
        </c:scaling>
        <c:delete val="0"/>
        <c:axPos val="r"/>
        <c:numFmt formatCode="#,##0" sourceLinked="0"/>
        <c:majorTickMark val="in"/>
        <c:minorTickMark val="none"/>
        <c:tickLblPos val="none"/>
        <c:spPr>
          <a:noFill/>
          <a:ln>
            <a:noFill/>
          </a:ln>
        </c:spPr>
        <c:crossAx val="113306240"/>
        <c:crosses val="max"/>
        <c:crossBetween val="between"/>
        <c:majorUnit val="20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73573773727154E-2"/>
          <c:y val="0.12954189788214457"/>
          <c:w val="0.85505617283950619"/>
          <c:h val="0.79399259259259247"/>
        </c:manualLayout>
      </c:layout>
      <c:lineChart>
        <c:grouping val="standard"/>
        <c:varyColors val="0"/>
        <c:ser>
          <c:idx val="2"/>
          <c:order val="0"/>
          <c:tx>
            <c:strRef>
              <c:f>'Fiscal Consol'!$A$10</c:f>
              <c:strCache>
                <c:ptCount val="1"/>
                <c:pt idx="0">
                  <c:v>Total Debt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marker>
            <c:symbol val="none"/>
          </c:marker>
          <c:cat>
            <c:strRef>
              <c:f>'Fiscal Consol'!$B$5:$BD$5</c:f>
              <c:strCache>
                <c:ptCount val="55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</c:strCache>
            </c:strRef>
          </c:cat>
          <c:val>
            <c:numRef>
              <c:f>'Fiscal Consol'!$B$10:$DS$10</c:f>
              <c:numCache>
                <c:formatCode>0.0</c:formatCode>
                <c:ptCount val="122"/>
                <c:pt idx="0">
                  <c:v>1.4</c:v>
                </c:pt>
                <c:pt idx="1">
                  <c:v>1.4</c:v>
                </c:pt>
                <c:pt idx="2">
                  <c:v>1.5</c:v>
                </c:pt>
                <c:pt idx="3">
                  <c:v>1.8</c:v>
                </c:pt>
                <c:pt idx="4">
                  <c:v>5.1999999999999993</c:v>
                </c:pt>
                <c:pt idx="5">
                  <c:v>15</c:v>
                </c:pt>
                <c:pt idx="6">
                  <c:v>24</c:v>
                </c:pt>
                <c:pt idx="7">
                  <c:v>40.5</c:v>
                </c:pt>
                <c:pt idx="8">
                  <c:v>43.1</c:v>
                </c:pt>
                <c:pt idx="9">
                  <c:v>45.099999999999994</c:v>
                </c:pt>
                <c:pt idx="10">
                  <c:v>41.5</c:v>
                </c:pt>
                <c:pt idx="11">
                  <c:v>42.5</c:v>
                </c:pt>
                <c:pt idx="12">
                  <c:v>38.200000000000003</c:v>
                </c:pt>
                <c:pt idx="13">
                  <c:v>37.1</c:v>
                </c:pt>
                <c:pt idx="14">
                  <c:v>33.799999999999997</c:v>
                </c:pt>
                <c:pt idx="15">
                  <c:v>36.799999999999997</c:v>
                </c:pt>
                <c:pt idx="16">
                  <c:v>34.799999999999997</c:v>
                </c:pt>
                <c:pt idx="17">
                  <c:v>35.1</c:v>
                </c:pt>
                <c:pt idx="18">
                  <c:v>36.1</c:v>
                </c:pt>
                <c:pt idx="19">
                  <c:v>40.1</c:v>
                </c:pt>
                <c:pt idx="20">
                  <c:v>50.199999999999996</c:v>
                </c:pt>
                <c:pt idx="21">
                  <c:v>46.7</c:v>
                </c:pt>
                <c:pt idx="22">
                  <c:v>44.6</c:v>
                </c:pt>
                <c:pt idx="23">
                  <c:v>40.700000000000003</c:v>
                </c:pt>
                <c:pt idx="24">
                  <c:v>38.700000000000003</c:v>
                </c:pt>
                <c:pt idx="25">
                  <c:v>34.799999999999997</c:v>
                </c:pt>
                <c:pt idx="26">
                  <c:v>31.5</c:v>
                </c:pt>
                <c:pt idx="27">
                  <c:v>29.5</c:v>
                </c:pt>
                <c:pt idx="28">
                  <c:v>30.9</c:v>
                </c:pt>
                <c:pt idx="29">
                  <c:v>31.799999999999997</c:v>
                </c:pt>
                <c:pt idx="30">
                  <c:v>35.299999999999997</c:v>
                </c:pt>
                <c:pt idx="31">
                  <c:v>44.099999999999994</c:v>
                </c:pt>
                <c:pt idx="32">
                  <c:v>59.2</c:v>
                </c:pt>
                <c:pt idx="33">
                  <c:v>77.5</c:v>
                </c:pt>
                <c:pt idx="34">
                  <c:v>92.100000000000009</c:v>
                </c:pt>
                <c:pt idx="35">
                  <c:v>98</c:v>
                </c:pt>
                <c:pt idx="36">
                  <c:v>92.2</c:v>
                </c:pt>
                <c:pt idx="37">
                  <c:v>75.099999999999994</c:v>
                </c:pt>
                <c:pt idx="38">
                  <c:v>62.900000000000006</c:v>
                </c:pt>
                <c:pt idx="39">
                  <c:v>53.300000000000004</c:v>
                </c:pt>
                <c:pt idx="40">
                  <c:v>38</c:v>
                </c:pt>
                <c:pt idx="41">
                  <c:v>36.4</c:v>
                </c:pt>
                <c:pt idx="42">
                  <c:v>33.4</c:v>
                </c:pt>
                <c:pt idx="43">
                  <c:v>30.5</c:v>
                </c:pt>
                <c:pt idx="44">
                  <c:v>28.299999999999997</c:v>
                </c:pt>
                <c:pt idx="45">
                  <c:v>26</c:v>
                </c:pt>
                <c:pt idx="46">
                  <c:v>22.8</c:v>
                </c:pt>
                <c:pt idx="47">
                  <c:v>20.2</c:v>
                </c:pt>
                <c:pt idx="48">
                  <c:v>17.899999999999999</c:v>
                </c:pt>
                <c:pt idx="49">
                  <c:v>15.8</c:v>
                </c:pt>
                <c:pt idx="50">
                  <c:v>13.899999999999999</c:v>
                </c:pt>
                <c:pt idx="51">
                  <c:v>13.399999999999999</c:v>
                </c:pt>
                <c:pt idx="52">
                  <c:v>12.8</c:v>
                </c:pt>
                <c:pt idx="53">
                  <c:v>11.9</c:v>
                </c:pt>
                <c:pt idx="54">
                  <c:v>10.7</c:v>
                </c:pt>
                <c:pt idx="55">
                  <c:v>10.1</c:v>
                </c:pt>
                <c:pt idx="56">
                  <c:v>9.6</c:v>
                </c:pt>
                <c:pt idx="57">
                  <c:v>9.8000000000000007</c:v>
                </c:pt>
                <c:pt idx="58">
                  <c:v>8.6999999999999993</c:v>
                </c:pt>
                <c:pt idx="59">
                  <c:v>7.7</c:v>
                </c:pt>
                <c:pt idx="60">
                  <c:v>7.6</c:v>
                </c:pt>
                <c:pt idx="61">
                  <c:v>7</c:v>
                </c:pt>
                <c:pt idx="62">
                  <c:v>6.6</c:v>
                </c:pt>
                <c:pt idx="63">
                  <c:v>5.7</c:v>
                </c:pt>
                <c:pt idx="64">
                  <c:v>7</c:v>
                </c:pt>
                <c:pt idx="65">
                  <c:v>9.5</c:v>
                </c:pt>
                <c:pt idx="66">
                  <c:v>10.4</c:v>
                </c:pt>
                <c:pt idx="67">
                  <c:v>11.9</c:v>
                </c:pt>
                <c:pt idx="68">
                  <c:v>13.3</c:v>
                </c:pt>
                <c:pt idx="69">
                  <c:v>12.3</c:v>
                </c:pt>
                <c:pt idx="70">
                  <c:v>10.7</c:v>
                </c:pt>
                <c:pt idx="71">
                  <c:v>9.4</c:v>
                </c:pt>
                <c:pt idx="72">
                  <c:v>11.4</c:v>
                </c:pt>
                <c:pt idx="73">
                  <c:v>13.7</c:v>
                </c:pt>
                <c:pt idx="74">
                  <c:v>16</c:v>
                </c:pt>
                <c:pt idx="75">
                  <c:v>17.3</c:v>
                </c:pt>
                <c:pt idx="76">
                  <c:v>17.100000000000001</c:v>
                </c:pt>
                <c:pt idx="77">
                  <c:v>13.8</c:v>
                </c:pt>
                <c:pt idx="78">
                  <c:v>10.8</c:v>
                </c:pt>
                <c:pt idx="79">
                  <c:v>7.9</c:v>
                </c:pt>
                <c:pt idx="80">
                  <c:v>8</c:v>
                </c:pt>
                <c:pt idx="81">
                  <c:v>10.8</c:v>
                </c:pt>
                <c:pt idx="82">
                  <c:v>14.8</c:v>
                </c:pt>
                <c:pt idx="83">
                  <c:v>17.399999999999999</c:v>
                </c:pt>
                <c:pt idx="84">
                  <c:v>19.7</c:v>
                </c:pt>
                <c:pt idx="85">
                  <c:v>20.100000000000001</c:v>
                </c:pt>
                <c:pt idx="86">
                  <c:v>19.3</c:v>
                </c:pt>
                <c:pt idx="87">
                  <c:v>15.7</c:v>
                </c:pt>
                <c:pt idx="88">
                  <c:v>13.5</c:v>
                </c:pt>
                <c:pt idx="89">
                  <c:v>11.3</c:v>
                </c:pt>
                <c:pt idx="90">
                  <c:v>9.3000000000000007</c:v>
                </c:pt>
                <c:pt idx="91">
                  <c:v>8.3000000000000007</c:v>
                </c:pt>
                <c:pt idx="92">
                  <c:v>7.2</c:v>
                </c:pt>
                <c:pt idx="93">
                  <c:v>6.4</c:v>
                </c:pt>
                <c:pt idx="94">
                  <c:v>6</c:v>
                </c:pt>
                <c:pt idx="95">
                  <c:v>5.4</c:v>
                </c:pt>
                <c:pt idx="96">
                  <c:v>4.9000000000000004</c:v>
                </c:pt>
                <c:pt idx="97">
                  <c:v>4.7</c:v>
                </c:pt>
                <c:pt idx="98">
                  <c:v>8</c:v>
                </c:pt>
                <c:pt idx="99">
                  <c:v>11.3</c:v>
                </c:pt>
                <c:pt idx="100">
                  <c:v>13.5</c:v>
                </c:pt>
                <c:pt idx="101">
                  <c:v>15.6</c:v>
                </c:pt>
                <c:pt idx="102">
                  <c:v>16.8</c:v>
                </c:pt>
                <c:pt idx="103">
                  <c:v>20</c:v>
                </c:pt>
                <c:pt idx="104">
                  <c:v>22.7</c:v>
                </c:pt>
                <c:pt idx="105">
                  <c:v>25.3</c:v>
                </c:pt>
                <c:pt idx="106">
                  <c:v>28.4</c:v>
                </c:pt>
                <c:pt idx="107">
                  <c:v>28.8</c:v>
                </c:pt>
                <c:pt idx="108">
                  <c:v>27.8</c:v>
                </c:pt>
                <c:pt idx="109">
                  <c:v>34.5</c:v>
                </c:pt>
                <c:pt idx="110">
                  <c:v>40.271191455983399</c:v>
                </c:pt>
                <c:pt idx="111">
                  <c:v>45.13509016448571</c:v>
                </c:pt>
                <c:pt idx="112">
                  <c:v>48.621314593758242</c:v>
                </c:pt>
                <c:pt idx="113">
                  <c:v>49.719988573346122</c:v>
                </c:pt>
                <c:pt idx="114">
                  <c:v>50.013080908083573</c:v>
                </c:pt>
                <c:pt idx="115">
                  <c:v>50.68326730961811</c:v>
                </c:pt>
                <c:pt idx="116">
                  <c:v>51.263882226236667</c:v>
                </c:pt>
                <c:pt idx="117">
                  <c:v>51.648847072673263</c:v>
                </c:pt>
                <c:pt idx="118">
                  <c:v>51.900727753878051</c:v>
                </c:pt>
                <c:pt idx="119">
                  <c:v>51.963671992759885</c:v>
                </c:pt>
                <c:pt idx="120">
                  <c:v>52.004370742630158</c:v>
                </c:pt>
                <c:pt idx="121">
                  <c:v>51.802639772482927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E3-4F90-9430-1E8AE88AD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3"/>
          <c:order val="1"/>
          <c:tx>
            <c:v>Dummy</c:v>
          </c:tx>
          <c:marker>
            <c:symbol val="none"/>
          </c:marker>
          <c:cat>
            <c:strRef>
              <c:f>'Fiscal Consol'!$C$5:$DR$5</c:f>
              <c:strCache>
                <c:ptCount val="120"/>
                <c:pt idx="0">
                  <c:v>1911–12</c:v>
                </c:pt>
                <c:pt idx="1">
                  <c:v>1912–13</c:v>
                </c:pt>
                <c:pt idx="2">
                  <c:v>1913–14</c:v>
                </c:pt>
                <c:pt idx="3">
                  <c:v>1914–15</c:v>
                </c:pt>
                <c:pt idx="4">
                  <c:v>1915–16</c:v>
                </c:pt>
                <c:pt idx="5">
                  <c:v>1916–17</c:v>
                </c:pt>
                <c:pt idx="6">
                  <c:v>1917–18</c:v>
                </c:pt>
                <c:pt idx="7">
                  <c:v>1918–19</c:v>
                </c:pt>
                <c:pt idx="8">
                  <c:v>1919–20</c:v>
                </c:pt>
                <c:pt idx="9">
                  <c:v>1920–21</c:v>
                </c:pt>
                <c:pt idx="10">
                  <c:v>1921–22</c:v>
                </c:pt>
                <c:pt idx="11">
                  <c:v>1922–23</c:v>
                </c:pt>
                <c:pt idx="12">
                  <c:v>1923–24</c:v>
                </c:pt>
                <c:pt idx="13">
                  <c:v>1924–25</c:v>
                </c:pt>
                <c:pt idx="14">
                  <c:v>1925–26</c:v>
                </c:pt>
                <c:pt idx="15">
                  <c:v>1926–27</c:v>
                </c:pt>
                <c:pt idx="16">
                  <c:v>1927–28</c:v>
                </c:pt>
                <c:pt idx="17">
                  <c:v>1928–29</c:v>
                </c:pt>
                <c:pt idx="18">
                  <c:v>1929–30</c:v>
                </c:pt>
                <c:pt idx="19">
                  <c:v>1930–31</c:v>
                </c:pt>
                <c:pt idx="20">
                  <c:v>1931–32</c:v>
                </c:pt>
                <c:pt idx="21">
                  <c:v>1932–33</c:v>
                </c:pt>
                <c:pt idx="22">
                  <c:v>1933–34</c:v>
                </c:pt>
                <c:pt idx="23">
                  <c:v>1934–35</c:v>
                </c:pt>
                <c:pt idx="24">
                  <c:v>1935–36</c:v>
                </c:pt>
                <c:pt idx="25">
                  <c:v>1936–37</c:v>
                </c:pt>
                <c:pt idx="26">
                  <c:v>1937–38</c:v>
                </c:pt>
                <c:pt idx="27">
                  <c:v>1938–39</c:v>
                </c:pt>
                <c:pt idx="28">
                  <c:v>1939–40</c:v>
                </c:pt>
                <c:pt idx="29">
                  <c:v>1940–41</c:v>
                </c:pt>
                <c:pt idx="30">
                  <c:v>1941–42</c:v>
                </c:pt>
                <c:pt idx="31">
                  <c:v>1942–43</c:v>
                </c:pt>
                <c:pt idx="32">
                  <c:v>1943–44</c:v>
                </c:pt>
                <c:pt idx="33">
                  <c:v>1944–45</c:v>
                </c:pt>
                <c:pt idx="34">
                  <c:v>1945–46</c:v>
                </c:pt>
                <c:pt idx="35">
                  <c:v>1946–47</c:v>
                </c:pt>
                <c:pt idx="36">
                  <c:v>1947–48</c:v>
                </c:pt>
                <c:pt idx="37">
                  <c:v>1948–49</c:v>
                </c:pt>
                <c:pt idx="38">
                  <c:v>1949–50</c:v>
                </c:pt>
                <c:pt idx="39">
                  <c:v>1950–51</c:v>
                </c:pt>
                <c:pt idx="40">
                  <c:v>1951–52</c:v>
                </c:pt>
                <c:pt idx="41">
                  <c:v>1952–53</c:v>
                </c:pt>
                <c:pt idx="42">
                  <c:v>1953–54</c:v>
                </c:pt>
                <c:pt idx="43">
                  <c:v>1954–55</c:v>
                </c:pt>
                <c:pt idx="44">
                  <c:v>1955–56</c:v>
                </c:pt>
                <c:pt idx="45">
                  <c:v>1956–57</c:v>
                </c:pt>
                <c:pt idx="46">
                  <c:v>1957–58</c:v>
                </c:pt>
                <c:pt idx="47">
                  <c:v>1958–59</c:v>
                </c:pt>
                <c:pt idx="48">
                  <c:v>1959–60</c:v>
                </c:pt>
                <c:pt idx="49">
                  <c:v>1960–61</c:v>
                </c:pt>
                <c:pt idx="50">
                  <c:v>1961–62</c:v>
                </c:pt>
                <c:pt idx="51">
                  <c:v>1962–63</c:v>
                </c:pt>
                <c:pt idx="52">
                  <c:v>1963–64</c:v>
                </c:pt>
                <c:pt idx="53">
                  <c:v>1964–65</c:v>
                </c:pt>
                <c:pt idx="54">
                  <c:v>1965–66</c:v>
                </c:pt>
                <c:pt idx="55">
                  <c:v>1966–67</c:v>
                </c:pt>
                <c:pt idx="56">
                  <c:v>1967–68</c:v>
                </c:pt>
                <c:pt idx="57">
                  <c:v>1968–69</c:v>
                </c:pt>
                <c:pt idx="58">
                  <c:v>1969–70</c:v>
                </c:pt>
                <c:pt idx="59">
                  <c:v>1970–71</c:v>
                </c:pt>
                <c:pt idx="60">
                  <c:v>1971–72</c:v>
                </c:pt>
                <c:pt idx="61">
                  <c:v>1972–73</c:v>
                </c:pt>
                <c:pt idx="62">
                  <c:v>1973–74</c:v>
                </c:pt>
                <c:pt idx="63">
                  <c:v>1974–75</c:v>
                </c:pt>
                <c:pt idx="64">
                  <c:v>1975–76</c:v>
                </c:pt>
                <c:pt idx="65">
                  <c:v>1976–77</c:v>
                </c:pt>
                <c:pt idx="66">
                  <c:v>1977–78</c:v>
                </c:pt>
                <c:pt idx="67">
                  <c:v>1978–79</c:v>
                </c:pt>
                <c:pt idx="68">
                  <c:v>1979–80</c:v>
                </c:pt>
                <c:pt idx="69">
                  <c:v>1980–81</c:v>
                </c:pt>
                <c:pt idx="70">
                  <c:v>1981–82</c:v>
                </c:pt>
                <c:pt idx="71">
                  <c:v>1982–83</c:v>
                </c:pt>
                <c:pt idx="72">
                  <c:v>1983–84</c:v>
                </c:pt>
                <c:pt idx="73">
                  <c:v>1984–85</c:v>
                </c:pt>
                <c:pt idx="74">
                  <c:v>1985–86</c:v>
                </c:pt>
                <c:pt idx="75">
                  <c:v>1986–87</c:v>
                </c:pt>
                <c:pt idx="76">
                  <c:v>1987–88</c:v>
                </c:pt>
                <c:pt idx="77">
                  <c:v>1988–89</c:v>
                </c:pt>
                <c:pt idx="78">
                  <c:v>1989–90</c:v>
                </c:pt>
                <c:pt idx="79">
                  <c:v>1990–91</c:v>
                </c:pt>
                <c:pt idx="80">
                  <c:v>1991–92</c:v>
                </c:pt>
                <c:pt idx="81">
                  <c:v>1992–93</c:v>
                </c:pt>
                <c:pt idx="82">
                  <c:v>1993–94</c:v>
                </c:pt>
                <c:pt idx="83">
                  <c:v>1994–95</c:v>
                </c:pt>
                <c:pt idx="84">
                  <c:v>1995–96</c:v>
                </c:pt>
                <c:pt idx="85">
                  <c:v>1996–97</c:v>
                </c:pt>
                <c:pt idx="86">
                  <c:v>1997–98</c:v>
                </c:pt>
                <c:pt idx="87">
                  <c:v>1998–99</c:v>
                </c:pt>
                <c:pt idx="88">
                  <c:v>1999–00</c:v>
                </c:pt>
                <c:pt idx="89">
                  <c:v>2000–01</c:v>
                </c:pt>
                <c:pt idx="90">
                  <c:v>2001–02</c:v>
                </c:pt>
                <c:pt idx="91">
                  <c:v>2002–03</c:v>
                </c:pt>
                <c:pt idx="92">
                  <c:v>2003–04</c:v>
                </c:pt>
                <c:pt idx="93">
                  <c:v>2004–05</c:v>
                </c:pt>
                <c:pt idx="94">
                  <c:v>2005–06</c:v>
                </c:pt>
                <c:pt idx="95">
                  <c:v>2006–07</c:v>
                </c:pt>
                <c:pt idx="96">
                  <c:v>2007–08</c:v>
                </c:pt>
                <c:pt idx="97">
                  <c:v>2008–09</c:v>
                </c:pt>
                <c:pt idx="98">
                  <c:v>2009–10</c:v>
                </c:pt>
                <c:pt idx="99">
                  <c:v>2010–11</c:v>
                </c:pt>
                <c:pt idx="100">
                  <c:v>2011–12</c:v>
                </c:pt>
                <c:pt idx="101">
                  <c:v>2012–13</c:v>
                </c:pt>
                <c:pt idx="102">
                  <c:v>2013–14</c:v>
                </c:pt>
                <c:pt idx="103">
                  <c:v>2014–15</c:v>
                </c:pt>
                <c:pt idx="104">
                  <c:v>2015–16</c:v>
                </c:pt>
                <c:pt idx="105">
                  <c:v>2016–17</c:v>
                </c:pt>
                <c:pt idx="106">
                  <c:v>2017–18</c:v>
                </c:pt>
                <c:pt idx="107">
                  <c:v>2018–19</c:v>
                </c:pt>
                <c:pt idx="108">
                  <c:v>2019–20</c:v>
                </c:pt>
                <c:pt idx="109">
                  <c:v>2020–21</c:v>
                </c:pt>
                <c:pt idx="110">
                  <c:v>2021–22</c:v>
                </c:pt>
                <c:pt idx="111">
                  <c:v>2022–23</c:v>
                </c:pt>
                <c:pt idx="112">
                  <c:v>2023–24</c:v>
                </c:pt>
                <c:pt idx="113">
                  <c:v>2024–25</c:v>
                </c:pt>
                <c:pt idx="114">
                  <c:v>2025–26</c:v>
                </c:pt>
                <c:pt idx="115">
                  <c:v>2026–27</c:v>
                </c:pt>
                <c:pt idx="116">
                  <c:v>2027–28</c:v>
                </c:pt>
                <c:pt idx="117">
                  <c:v>2028–29</c:v>
                </c:pt>
                <c:pt idx="118">
                  <c:v>2029–30</c:v>
                </c:pt>
                <c:pt idx="119">
                  <c:v>2030–31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8CE3-4F90-9430-1E8AE88AD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1328985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13289856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4.7082122631522422E-2"/>
              <c:y val="8.2662976311173933E-4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20"/>
      </c:valAx>
      <c:valAx>
        <c:axId val="113304320"/>
        <c:scaling>
          <c:orientation val="minMax"/>
          <c:max val="8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0.87124917695473247"/>
              <c:y val="8.2673611111108367E-4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spPr>
          <a:noFill/>
        </c:spPr>
        <c:crossAx val="113306240"/>
        <c:crosses val="max"/>
        <c:crossBetween val="between"/>
        <c:majorUnit val="20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73573773727154E-2"/>
          <c:y val="0.12954189788214457"/>
          <c:w val="0.85505617283950619"/>
          <c:h val="0.79399259259259247"/>
        </c:manualLayout>
      </c:layout>
      <c:lineChart>
        <c:grouping val="standard"/>
        <c:varyColors val="0"/>
        <c:ser>
          <c:idx val="2"/>
          <c:order val="0"/>
          <c:tx>
            <c:strRef>
              <c:f>'Fiscal Consol'!$A$10</c:f>
              <c:strCache>
                <c:ptCount val="1"/>
                <c:pt idx="0">
                  <c:v>Total Debt</c:v>
                </c:pt>
              </c:strCache>
            </c:strRef>
          </c:tx>
          <c:spPr>
            <a:ln>
              <a:solidFill>
                <a:srgbClr val="C64E45">
                  <a:lumMod val="50000"/>
                </a:srgbClr>
              </a:solidFill>
            </a:ln>
          </c:spPr>
          <c:marker>
            <c:symbol val="none"/>
          </c:marker>
          <c:cat>
            <c:strRef>
              <c:f>'Fiscal Consol'!$B$5:$BD$5</c:f>
              <c:strCache>
                <c:ptCount val="55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</c:strCache>
            </c:strRef>
          </c:cat>
          <c:val>
            <c:numRef>
              <c:f>'Fiscal Consol'!$B$10:$DS$10</c:f>
              <c:numCache>
                <c:formatCode>0.0</c:formatCode>
                <c:ptCount val="122"/>
                <c:pt idx="0">
                  <c:v>1.4</c:v>
                </c:pt>
                <c:pt idx="1">
                  <c:v>1.4</c:v>
                </c:pt>
                <c:pt idx="2">
                  <c:v>1.5</c:v>
                </c:pt>
                <c:pt idx="3">
                  <c:v>1.8</c:v>
                </c:pt>
                <c:pt idx="4">
                  <c:v>5.1999999999999993</c:v>
                </c:pt>
                <c:pt idx="5">
                  <c:v>15</c:v>
                </c:pt>
                <c:pt idx="6">
                  <c:v>24</c:v>
                </c:pt>
                <c:pt idx="7">
                  <c:v>40.5</c:v>
                </c:pt>
                <c:pt idx="8">
                  <c:v>43.1</c:v>
                </c:pt>
                <c:pt idx="9">
                  <c:v>45.099999999999994</c:v>
                </c:pt>
                <c:pt idx="10">
                  <c:v>41.5</c:v>
                </c:pt>
                <c:pt idx="11">
                  <c:v>42.5</c:v>
                </c:pt>
                <c:pt idx="12">
                  <c:v>38.200000000000003</c:v>
                </c:pt>
                <c:pt idx="13">
                  <c:v>37.1</c:v>
                </c:pt>
                <c:pt idx="14">
                  <c:v>33.799999999999997</c:v>
                </c:pt>
                <c:pt idx="15">
                  <c:v>36.799999999999997</c:v>
                </c:pt>
                <c:pt idx="16">
                  <c:v>34.799999999999997</c:v>
                </c:pt>
                <c:pt idx="17">
                  <c:v>35.1</c:v>
                </c:pt>
                <c:pt idx="18">
                  <c:v>36.1</c:v>
                </c:pt>
                <c:pt idx="19">
                  <c:v>40.1</c:v>
                </c:pt>
                <c:pt idx="20">
                  <c:v>50.199999999999996</c:v>
                </c:pt>
                <c:pt idx="21">
                  <c:v>46.7</c:v>
                </c:pt>
                <c:pt idx="22">
                  <c:v>44.6</c:v>
                </c:pt>
                <c:pt idx="23">
                  <c:v>40.700000000000003</c:v>
                </c:pt>
                <c:pt idx="24">
                  <c:v>38.700000000000003</c:v>
                </c:pt>
                <c:pt idx="25">
                  <c:v>34.799999999999997</c:v>
                </c:pt>
                <c:pt idx="26">
                  <c:v>31.5</c:v>
                </c:pt>
                <c:pt idx="27">
                  <c:v>29.5</c:v>
                </c:pt>
                <c:pt idx="28">
                  <c:v>30.9</c:v>
                </c:pt>
                <c:pt idx="29">
                  <c:v>31.799999999999997</c:v>
                </c:pt>
                <c:pt idx="30">
                  <c:v>35.299999999999997</c:v>
                </c:pt>
                <c:pt idx="31">
                  <c:v>44.099999999999994</c:v>
                </c:pt>
                <c:pt idx="32">
                  <c:v>59.2</c:v>
                </c:pt>
                <c:pt idx="33">
                  <c:v>77.5</c:v>
                </c:pt>
                <c:pt idx="34">
                  <c:v>92.100000000000009</c:v>
                </c:pt>
                <c:pt idx="35">
                  <c:v>98</c:v>
                </c:pt>
                <c:pt idx="36">
                  <c:v>92.2</c:v>
                </c:pt>
                <c:pt idx="37">
                  <c:v>75.099999999999994</c:v>
                </c:pt>
                <c:pt idx="38">
                  <c:v>62.900000000000006</c:v>
                </c:pt>
                <c:pt idx="39">
                  <c:v>53.300000000000004</c:v>
                </c:pt>
                <c:pt idx="40">
                  <c:v>38</c:v>
                </c:pt>
                <c:pt idx="41">
                  <c:v>36.4</c:v>
                </c:pt>
                <c:pt idx="42">
                  <c:v>33.4</c:v>
                </c:pt>
                <c:pt idx="43">
                  <c:v>30.5</c:v>
                </c:pt>
                <c:pt idx="44">
                  <c:v>28.299999999999997</c:v>
                </c:pt>
                <c:pt idx="45">
                  <c:v>26</c:v>
                </c:pt>
                <c:pt idx="46">
                  <c:v>22.8</c:v>
                </c:pt>
                <c:pt idx="47">
                  <c:v>20.2</c:v>
                </c:pt>
                <c:pt idx="48">
                  <c:v>17.899999999999999</c:v>
                </c:pt>
                <c:pt idx="49">
                  <c:v>15.8</c:v>
                </c:pt>
                <c:pt idx="50">
                  <c:v>13.899999999999999</c:v>
                </c:pt>
                <c:pt idx="51">
                  <c:v>13.399999999999999</c:v>
                </c:pt>
                <c:pt idx="52">
                  <c:v>12.8</c:v>
                </c:pt>
                <c:pt idx="53">
                  <c:v>11.9</c:v>
                </c:pt>
                <c:pt idx="54">
                  <c:v>10.7</c:v>
                </c:pt>
                <c:pt idx="55">
                  <c:v>10.1</c:v>
                </c:pt>
                <c:pt idx="56">
                  <c:v>9.6</c:v>
                </c:pt>
                <c:pt idx="57">
                  <c:v>9.8000000000000007</c:v>
                </c:pt>
                <c:pt idx="58">
                  <c:v>8.6999999999999993</c:v>
                </c:pt>
                <c:pt idx="59">
                  <c:v>7.7</c:v>
                </c:pt>
                <c:pt idx="60">
                  <c:v>7.6</c:v>
                </c:pt>
                <c:pt idx="61">
                  <c:v>7</c:v>
                </c:pt>
                <c:pt idx="62">
                  <c:v>6.6</c:v>
                </c:pt>
                <c:pt idx="63">
                  <c:v>5.7</c:v>
                </c:pt>
                <c:pt idx="64">
                  <c:v>7</c:v>
                </c:pt>
                <c:pt idx="65">
                  <c:v>9.5</c:v>
                </c:pt>
                <c:pt idx="66">
                  <c:v>10.4</c:v>
                </c:pt>
                <c:pt idx="67">
                  <c:v>11.9</c:v>
                </c:pt>
                <c:pt idx="68">
                  <c:v>13.3</c:v>
                </c:pt>
                <c:pt idx="69">
                  <c:v>12.3</c:v>
                </c:pt>
                <c:pt idx="70">
                  <c:v>10.7</c:v>
                </c:pt>
                <c:pt idx="71">
                  <c:v>9.4</c:v>
                </c:pt>
                <c:pt idx="72">
                  <c:v>11.4</c:v>
                </c:pt>
                <c:pt idx="73">
                  <c:v>13.7</c:v>
                </c:pt>
                <c:pt idx="74">
                  <c:v>16</c:v>
                </c:pt>
                <c:pt idx="75">
                  <c:v>17.3</c:v>
                </c:pt>
                <c:pt idx="76">
                  <c:v>17.100000000000001</c:v>
                </c:pt>
                <c:pt idx="77">
                  <c:v>13.8</c:v>
                </c:pt>
                <c:pt idx="78">
                  <c:v>10.8</c:v>
                </c:pt>
                <c:pt idx="79">
                  <c:v>7.9</c:v>
                </c:pt>
                <c:pt idx="80">
                  <c:v>8</c:v>
                </c:pt>
                <c:pt idx="81">
                  <c:v>10.8</c:v>
                </c:pt>
                <c:pt idx="82">
                  <c:v>14.8</c:v>
                </c:pt>
                <c:pt idx="83">
                  <c:v>17.399999999999999</c:v>
                </c:pt>
                <c:pt idx="84">
                  <c:v>19.7</c:v>
                </c:pt>
                <c:pt idx="85">
                  <c:v>20.100000000000001</c:v>
                </c:pt>
                <c:pt idx="86">
                  <c:v>19.3</c:v>
                </c:pt>
                <c:pt idx="87">
                  <c:v>15.7</c:v>
                </c:pt>
                <c:pt idx="88">
                  <c:v>13.5</c:v>
                </c:pt>
                <c:pt idx="89">
                  <c:v>11.3</c:v>
                </c:pt>
                <c:pt idx="90">
                  <c:v>9.3000000000000007</c:v>
                </c:pt>
                <c:pt idx="91">
                  <c:v>8.3000000000000007</c:v>
                </c:pt>
                <c:pt idx="92">
                  <c:v>7.2</c:v>
                </c:pt>
                <c:pt idx="93">
                  <c:v>6.4</c:v>
                </c:pt>
                <c:pt idx="94">
                  <c:v>6</c:v>
                </c:pt>
                <c:pt idx="95">
                  <c:v>5.4</c:v>
                </c:pt>
                <c:pt idx="96">
                  <c:v>4.9000000000000004</c:v>
                </c:pt>
                <c:pt idx="97">
                  <c:v>4.7</c:v>
                </c:pt>
                <c:pt idx="98">
                  <c:v>8</c:v>
                </c:pt>
                <c:pt idx="99">
                  <c:v>11.3</c:v>
                </c:pt>
                <c:pt idx="100">
                  <c:v>13.5</c:v>
                </c:pt>
                <c:pt idx="101">
                  <c:v>15.6</c:v>
                </c:pt>
                <c:pt idx="102">
                  <c:v>16.8</c:v>
                </c:pt>
                <c:pt idx="103">
                  <c:v>20</c:v>
                </c:pt>
                <c:pt idx="104">
                  <c:v>22.7</c:v>
                </c:pt>
                <c:pt idx="105">
                  <c:v>25.3</c:v>
                </c:pt>
                <c:pt idx="106">
                  <c:v>28.4</c:v>
                </c:pt>
                <c:pt idx="107">
                  <c:v>28.8</c:v>
                </c:pt>
                <c:pt idx="108">
                  <c:v>27.8</c:v>
                </c:pt>
                <c:pt idx="109">
                  <c:v>34.5</c:v>
                </c:pt>
                <c:pt idx="110">
                  <c:v>40.271191455983399</c:v>
                </c:pt>
                <c:pt idx="111">
                  <c:v>45.13509016448571</c:v>
                </c:pt>
                <c:pt idx="112">
                  <c:v>48.621314593758242</c:v>
                </c:pt>
                <c:pt idx="113">
                  <c:v>49.719988573346122</c:v>
                </c:pt>
                <c:pt idx="114">
                  <c:v>50.013080908083573</c:v>
                </c:pt>
                <c:pt idx="115">
                  <c:v>50.68326730961811</c:v>
                </c:pt>
                <c:pt idx="116">
                  <c:v>51.263882226236667</c:v>
                </c:pt>
                <c:pt idx="117">
                  <c:v>51.648847072673263</c:v>
                </c:pt>
                <c:pt idx="118">
                  <c:v>51.900727753878051</c:v>
                </c:pt>
                <c:pt idx="119">
                  <c:v>51.963671992759885</c:v>
                </c:pt>
                <c:pt idx="120">
                  <c:v>52.004370742630158</c:v>
                </c:pt>
                <c:pt idx="121">
                  <c:v>51.802639772482927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87-4249-B113-F5131004B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3"/>
          <c:order val="1"/>
          <c:tx>
            <c:v>Dummy</c:v>
          </c:tx>
          <c:marker>
            <c:symbol val="none"/>
          </c:marker>
          <c:cat>
            <c:strRef>
              <c:f>'Fiscal Consol'!$C$5:$DR$5</c:f>
              <c:strCache>
                <c:ptCount val="120"/>
                <c:pt idx="0">
                  <c:v>1911–12</c:v>
                </c:pt>
                <c:pt idx="1">
                  <c:v>1912–13</c:v>
                </c:pt>
                <c:pt idx="2">
                  <c:v>1913–14</c:v>
                </c:pt>
                <c:pt idx="3">
                  <c:v>1914–15</c:v>
                </c:pt>
                <c:pt idx="4">
                  <c:v>1915–16</c:v>
                </c:pt>
                <c:pt idx="5">
                  <c:v>1916–17</c:v>
                </c:pt>
                <c:pt idx="6">
                  <c:v>1917–18</c:v>
                </c:pt>
                <c:pt idx="7">
                  <c:v>1918–19</c:v>
                </c:pt>
                <c:pt idx="8">
                  <c:v>1919–20</c:v>
                </c:pt>
                <c:pt idx="9">
                  <c:v>1920–21</c:v>
                </c:pt>
                <c:pt idx="10">
                  <c:v>1921–22</c:v>
                </c:pt>
                <c:pt idx="11">
                  <c:v>1922–23</c:v>
                </c:pt>
                <c:pt idx="12">
                  <c:v>1923–24</c:v>
                </c:pt>
                <c:pt idx="13">
                  <c:v>1924–25</c:v>
                </c:pt>
                <c:pt idx="14">
                  <c:v>1925–26</c:v>
                </c:pt>
                <c:pt idx="15">
                  <c:v>1926–27</c:v>
                </c:pt>
                <c:pt idx="16">
                  <c:v>1927–28</c:v>
                </c:pt>
                <c:pt idx="17">
                  <c:v>1928–29</c:v>
                </c:pt>
                <c:pt idx="18">
                  <c:v>1929–30</c:v>
                </c:pt>
                <c:pt idx="19">
                  <c:v>1930–31</c:v>
                </c:pt>
                <c:pt idx="20">
                  <c:v>1931–32</c:v>
                </c:pt>
                <c:pt idx="21">
                  <c:v>1932–33</c:v>
                </c:pt>
                <c:pt idx="22">
                  <c:v>1933–34</c:v>
                </c:pt>
                <c:pt idx="23">
                  <c:v>1934–35</c:v>
                </c:pt>
                <c:pt idx="24">
                  <c:v>1935–36</c:v>
                </c:pt>
                <c:pt idx="25">
                  <c:v>1936–37</c:v>
                </c:pt>
                <c:pt idx="26">
                  <c:v>1937–38</c:v>
                </c:pt>
                <c:pt idx="27">
                  <c:v>1938–39</c:v>
                </c:pt>
                <c:pt idx="28">
                  <c:v>1939–40</c:v>
                </c:pt>
                <c:pt idx="29">
                  <c:v>1940–41</c:v>
                </c:pt>
                <c:pt idx="30">
                  <c:v>1941–42</c:v>
                </c:pt>
                <c:pt idx="31">
                  <c:v>1942–43</c:v>
                </c:pt>
                <c:pt idx="32">
                  <c:v>1943–44</c:v>
                </c:pt>
                <c:pt idx="33">
                  <c:v>1944–45</c:v>
                </c:pt>
                <c:pt idx="34">
                  <c:v>1945–46</c:v>
                </c:pt>
                <c:pt idx="35">
                  <c:v>1946–47</c:v>
                </c:pt>
                <c:pt idx="36">
                  <c:v>1947–48</c:v>
                </c:pt>
                <c:pt idx="37">
                  <c:v>1948–49</c:v>
                </c:pt>
                <c:pt idx="38">
                  <c:v>1949–50</c:v>
                </c:pt>
                <c:pt idx="39">
                  <c:v>1950–51</c:v>
                </c:pt>
                <c:pt idx="40">
                  <c:v>1951–52</c:v>
                </c:pt>
                <c:pt idx="41">
                  <c:v>1952–53</c:v>
                </c:pt>
                <c:pt idx="42">
                  <c:v>1953–54</c:v>
                </c:pt>
                <c:pt idx="43">
                  <c:v>1954–55</c:v>
                </c:pt>
                <c:pt idx="44">
                  <c:v>1955–56</c:v>
                </c:pt>
                <c:pt idx="45">
                  <c:v>1956–57</c:v>
                </c:pt>
                <c:pt idx="46">
                  <c:v>1957–58</c:v>
                </c:pt>
                <c:pt idx="47">
                  <c:v>1958–59</c:v>
                </c:pt>
                <c:pt idx="48">
                  <c:v>1959–60</c:v>
                </c:pt>
                <c:pt idx="49">
                  <c:v>1960–61</c:v>
                </c:pt>
                <c:pt idx="50">
                  <c:v>1961–62</c:v>
                </c:pt>
                <c:pt idx="51">
                  <c:v>1962–63</c:v>
                </c:pt>
                <c:pt idx="52">
                  <c:v>1963–64</c:v>
                </c:pt>
                <c:pt idx="53">
                  <c:v>1964–65</c:v>
                </c:pt>
                <c:pt idx="54">
                  <c:v>1965–66</c:v>
                </c:pt>
                <c:pt idx="55">
                  <c:v>1966–67</c:v>
                </c:pt>
                <c:pt idx="56">
                  <c:v>1967–68</c:v>
                </c:pt>
                <c:pt idx="57">
                  <c:v>1968–69</c:v>
                </c:pt>
                <c:pt idx="58">
                  <c:v>1969–70</c:v>
                </c:pt>
                <c:pt idx="59">
                  <c:v>1970–71</c:v>
                </c:pt>
                <c:pt idx="60">
                  <c:v>1971–72</c:v>
                </c:pt>
                <c:pt idx="61">
                  <c:v>1972–73</c:v>
                </c:pt>
                <c:pt idx="62">
                  <c:v>1973–74</c:v>
                </c:pt>
                <c:pt idx="63">
                  <c:v>1974–75</c:v>
                </c:pt>
                <c:pt idx="64">
                  <c:v>1975–76</c:v>
                </c:pt>
                <c:pt idx="65">
                  <c:v>1976–77</c:v>
                </c:pt>
                <c:pt idx="66">
                  <c:v>1977–78</c:v>
                </c:pt>
                <c:pt idx="67">
                  <c:v>1978–79</c:v>
                </c:pt>
                <c:pt idx="68">
                  <c:v>1979–80</c:v>
                </c:pt>
                <c:pt idx="69">
                  <c:v>1980–81</c:v>
                </c:pt>
                <c:pt idx="70">
                  <c:v>1981–82</c:v>
                </c:pt>
                <c:pt idx="71">
                  <c:v>1982–83</c:v>
                </c:pt>
                <c:pt idx="72">
                  <c:v>1983–84</c:v>
                </c:pt>
                <c:pt idx="73">
                  <c:v>1984–85</c:v>
                </c:pt>
                <c:pt idx="74">
                  <c:v>1985–86</c:v>
                </c:pt>
                <c:pt idx="75">
                  <c:v>1986–87</c:v>
                </c:pt>
                <c:pt idx="76">
                  <c:v>1987–88</c:v>
                </c:pt>
                <c:pt idx="77">
                  <c:v>1988–89</c:v>
                </c:pt>
                <c:pt idx="78">
                  <c:v>1989–90</c:v>
                </c:pt>
                <c:pt idx="79">
                  <c:v>1990–91</c:v>
                </c:pt>
                <c:pt idx="80">
                  <c:v>1991–92</c:v>
                </c:pt>
                <c:pt idx="81">
                  <c:v>1992–93</c:v>
                </c:pt>
                <c:pt idx="82">
                  <c:v>1993–94</c:v>
                </c:pt>
                <c:pt idx="83">
                  <c:v>1994–95</c:v>
                </c:pt>
                <c:pt idx="84">
                  <c:v>1995–96</c:v>
                </c:pt>
                <c:pt idx="85">
                  <c:v>1996–97</c:v>
                </c:pt>
                <c:pt idx="86">
                  <c:v>1997–98</c:v>
                </c:pt>
                <c:pt idx="87">
                  <c:v>1998–99</c:v>
                </c:pt>
                <c:pt idx="88">
                  <c:v>1999–00</c:v>
                </c:pt>
                <c:pt idx="89">
                  <c:v>2000–01</c:v>
                </c:pt>
                <c:pt idx="90">
                  <c:v>2001–02</c:v>
                </c:pt>
                <c:pt idx="91">
                  <c:v>2002–03</c:v>
                </c:pt>
                <c:pt idx="92">
                  <c:v>2003–04</c:v>
                </c:pt>
                <c:pt idx="93">
                  <c:v>2004–05</c:v>
                </c:pt>
                <c:pt idx="94">
                  <c:v>2005–06</c:v>
                </c:pt>
                <c:pt idx="95">
                  <c:v>2006–07</c:v>
                </c:pt>
                <c:pt idx="96">
                  <c:v>2007–08</c:v>
                </c:pt>
                <c:pt idx="97">
                  <c:v>2008–09</c:v>
                </c:pt>
                <c:pt idx="98">
                  <c:v>2009–10</c:v>
                </c:pt>
                <c:pt idx="99">
                  <c:v>2010–11</c:v>
                </c:pt>
                <c:pt idx="100">
                  <c:v>2011–12</c:v>
                </c:pt>
                <c:pt idx="101">
                  <c:v>2012–13</c:v>
                </c:pt>
                <c:pt idx="102">
                  <c:v>2013–14</c:v>
                </c:pt>
                <c:pt idx="103">
                  <c:v>2014–15</c:v>
                </c:pt>
                <c:pt idx="104">
                  <c:v>2015–16</c:v>
                </c:pt>
                <c:pt idx="105">
                  <c:v>2016–17</c:v>
                </c:pt>
                <c:pt idx="106">
                  <c:v>2017–18</c:v>
                </c:pt>
                <c:pt idx="107">
                  <c:v>2018–19</c:v>
                </c:pt>
                <c:pt idx="108">
                  <c:v>2019–20</c:v>
                </c:pt>
                <c:pt idx="109">
                  <c:v>2020–21</c:v>
                </c:pt>
                <c:pt idx="110">
                  <c:v>2021–22</c:v>
                </c:pt>
                <c:pt idx="111">
                  <c:v>2022–23</c:v>
                </c:pt>
                <c:pt idx="112">
                  <c:v>2023–24</c:v>
                </c:pt>
                <c:pt idx="113">
                  <c:v>2024–25</c:v>
                </c:pt>
                <c:pt idx="114">
                  <c:v>2025–26</c:v>
                </c:pt>
                <c:pt idx="115">
                  <c:v>2026–27</c:v>
                </c:pt>
                <c:pt idx="116">
                  <c:v>2027–28</c:v>
                </c:pt>
                <c:pt idx="117">
                  <c:v>2028–29</c:v>
                </c:pt>
                <c:pt idx="118">
                  <c:v>2029–30</c:v>
                </c:pt>
                <c:pt idx="119">
                  <c:v>2030–31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2B87-4249-B113-F5131004B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11328985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132898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one"/>
        <c:spPr>
          <a:noFill/>
          <a:ln>
            <a:noFill/>
          </a:ln>
        </c:spPr>
        <c:crossAx val="113288320"/>
        <c:crosses val="autoZero"/>
        <c:crossBetween val="midCat"/>
        <c:majorUnit val="20"/>
      </c:valAx>
      <c:valAx>
        <c:axId val="113304320"/>
        <c:scaling>
          <c:orientation val="minMax"/>
          <c:max val="100"/>
        </c:scaling>
        <c:delete val="0"/>
        <c:axPos val="r"/>
        <c:numFmt formatCode="#,##0" sourceLinked="0"/>
        <c:majorTickMark val="in"/>
        <c:minorTickMark val="none"/>
        <c:tickLblPos val="none"/>
        <c:spPr>
          <a:noFill/>
          <a:ln>
            <a:noFill/>
          </a:ln>
        </c:spPr>
        <c:crossAx val="113306240"/>
        <c:crosses val="max"/>
        <c:crossBetween val="between"/>
        <c:majorUnit val="20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73573773727154E-2"/>
          <c:y val="0.12954189788214457"/>
          <c:w val="0.85505617283950619"/>
          <c:h val="0.79399259259259247"/>
        </c:manualLayout>
      </c:layout>
      <c:lineChart>
        <c:grouping val="standard"/>
        <c:varyColors val="0"/>
        <c:ser>
          <c:idx val="2"/>
          <c:order val="0"/>
          <c:tx>
            <c:strRef>
              <c:f>'Fiscal Consol'!$A$10</c:f>
              <c:strCache>
                <c:ptCount val="1"/>
                <c:pt idx="0">
                  <c:v>Total Debt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marker>
            <c:symbol val="none"/>
          </c:marker>
          <c:cat>
            <c:strRef>
              <c:f>'Fiscal Consol'!$B$5:$BD$5</c:f>
              <c:strCache>
                <c:ptCount val="55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</c:strCache>
            </c:strRef>
          </c:cat>
          <c:val>
            <c:numRef>
              <c:f>'Fiscal Consol'!$B$10:$DS$10</c:f>
              <c:numCache>
                <c:formatCode>0.0</c:formatCode>
                <c:ptCount val="122"/>
                <c:pt idx="0">
                  <c:v>1.4</c:v>
                </c:pt>
                <c:pt idx="1">
                  <c:v>1.4</c:v>
                </c:pt>
                <c:pt idx="2">
                  <c:v>1.5</c:v>
                </c:pt>
                <c:pt idx="3">
                  <c:v>1.8</c:v>
                </c:pt>
                <c:pt idx="4">
                  <c:v>5.1999999999999993</c:v>
                </c:pt>
                <c:pt idx="5">
                  <c:v>15</c:v>
                </c:pt>
                <c:pt idx="6">
                  <c:v>24</c:v>
                </c:pt>
                <c:pt idx="7">
                  <c:v>40.5</c:v>
                </c:pt>
                <c:pt idx="8">
                  <c:v>43.1</c:v>
                </c:pt>
                <c:pt idx="9">
                  <c:v>45.099999999999994</c:v>
                </c:pt>
                <c:pt idx="10">
                  <c:v>41.5</c:v>
                </c:pt>
                <c:pt idx="11">
                  <c:v>42.5</c:v>
                </c:pt>
                <c:pt idx="12">
                  <c:v>38.200000000000003</c:v>
                </c:pt>
                <c:pt idx="13">
                  <c:v>37.1</c:v>
                </c:pt>
                <c:pt idx="14">
                  <c:v>33.799999999999997</c:v>
                </c:pt>
                <c:pt idx="15">
                  <c:v>36.799999999999997</c:v>
                </c:pt>
                <c:pt idx="16">
                  <c:v>34.799999999999997</c:v>
                </c:pt>
                <c:pt idx="17">
                  <c:v>35.1</c:v>
                </c:pt>
                <c:pt idx="18">
                  <c:v>36.1</c:v>
                </c:pt>
                <c:pt idx="19">
                  <c:v>40.1</c:v>
                </c:pt>
                <c:pt idx="20">
                  <c:v>50.199999999999996</c:v>
                </c:pt>
                <c:pt idx="21">
                  <c:v>46.7</c:v>
                </c:pt>
                <c:pt idx="22">
                  <c:v>44.6</c:v>
                </c:pt>
                <c:pt idx="23">
                  <c:v>40.700000000000003</c:v>
                </c:pt>
                <c:pt idx="24">
                  <c:v>38.700000000000003</c:v>
                </c:pt>
                <c:pt idx="25">
                  <c:v>34.799999999999997</c:v>
                </c:pt>
                <c:pt idx="26">
                  <c:v>31.5</c:v>
                </c:pt>
                <c:pt idx="27">
                  <c:v>29.5</c:v>
                </c:pt>
                <c:pt idx="28">
                  <c:v>30.9</c:v>
                </c:pt>
                <c:pt idx="29">
                  <c:v>31.799999999999997</c:v>
                </c:pt>
                <c:pt idx="30">
                  <c:v>35.299999999999997</c:v>
                </c:pt>
                <c:pt idx="31">
                  <c:v>44.099999999999994</c:v>
                </c:pt>
                <c:pt idx="32">
                  <c:v>59.2</c:v>
                </c:pt>
                <c:pt idx="33">
                  <c:v>77.5</c:v>
                </c:pt>
                <c:pt idx="34">
                  <c:v>92.100000000000009</c:v>
                </c:pt>
                <c:pt idx="35">
                  <c:v>98</c:v>
                </c:pt>
                <c:pt idx="36">
                  <c:v>92.2</c:v>
                </c:pt>
                <c:pt idx="37">
                  <c:v>75.099999999999994</c:v>
                </c:pt>
                <c:pt idx="38">
                  <c:v>62.900000000000006</c:v>
                </c:pt>
                <c:pt idx="39">
                  <c:v>53.300000000000004</c:v>
                </c:pt>
                <c:pt idx="40">
                  <c:v>38</c:v>
                </c:pt>
                <c:pt idx="41">
                  <c:v>36.4</c:v>
                </c:pt>
                <c:pt idx="42">
                  <c:v>33.4</c:v>
                </c:pt>
                <c:pt idx="43">
                  <c:v>30.5</c:v>
                </c:pt>
                <c:pt idx="44">
                  <c:v>28.299999999999997</c:v>
                </c:pt>
                <c:pt idx="45">
                  <c:v>26</c:v>
                </c:pt>
                <c:pt idx="46">
                  <c:v>22.8</c:v>
                </c:pt>
                <c:pt idx="47">
                  <c:v>20.2</c:v>
                </c:pt>
                <c:pt idx="48">
                  <c:v>17.899999999999999</c:v>
                </c:pt>
                <c:pt idx="49">
                  <c:v>15.8</c:v>
                </c:pt>
                <c:pt idx="50">
                  <c:v>13.899999999999999</c:v>
                </c:pt>
                <c:pt idx="51">
                  <c:v>13.399999999999999</c:v>
                </c:pt>
                <c:pt idx="52">
                  <c:v>12.8</c:v>
                </c:pt>
                <c:pt idx="53">
                  <c:v>11.9</c:v>
                </c:pt>
                <c:pt idx="54">
                  <c:v>10.7</c:v>
                </c:pt>
                <c:pt idx="55">
                  <c:v>10.1</c:v>
                </c:pt>
                <c:pt idx="56">
                  <c:v>9.6</c:v>
                </c:pt>
                <c:pt idx="57">
                  <c:v>9.8000000000000007</c:v>
                </c:pt>
                <c:pt idx="58">
                  <c:v>8.6999999999999993</c:v>
                </c:pt>
                <c:pt idx="59">
                  <c:v>7.7</c:v>
                </c:pt>
                <c:pt idx="60">
                  <c:v>7.6</c:v>
                </c:pt>
                <c:pt idx="61">
                  <c:v>7</c:v>
                </c:pt>
                <c:pt idx="62">
                  <c:v>6.6</c:v>
                </c:pt>
                <c:pt idx="63">
                  <c:v>5.7</c:v>
                </c:pt>
                <c:pt idx="64">
                  <c:v>7</c:v>
                </c:pt>
                <c:pt idx="65">
                  <c:v>9.5</c:v>
                </c:pt>
                <c:pt idx="66">
                  <c:v>10.4</c:v>
                </c:pt>
                <c:pt idx="67">
                  <c:v>11.9</c:v>
                </c:pt>
                <c:pt idx="68">
                  <c:v>13.3</c:v>
                </c:pt>
                <c:pt idx="69">
                  <c:v>12.3</c:v>
                </c:pt>
                <c:pt idx="70">
                  <c:v>10.7</c:v>
                </c:pt>
                <c:pt idx="71">
                  <c:v>9.4</c:v>
                </c:pt>
                <c:pt idx="72">
                  <c:v>11.4</c:v>
                </c:pt>
                <c:pt idx="73">
                  <c:v>13.7</c:v>
                </c:pt>
                <c:pt idx="74">
                  <c:v>16</c:v>
                </c:pt>
                <c:pt idx="75">
                  <c:v>17.3</c:v>
                </c:pt>
                <c:pt idx="76">
                  <c:v>17.100000000000001</c:v>
                </c:pt>
                <c:pt idx="77">
                  <c:v>13.8</c:v>
                </c:pt>
                <c:pt idx="78">
                  <c:v>10.8</c:v>
                </c:pt>
                <c:pt idx="79">
                  <c:v>7.9</c:v>
                </c:pt>
                <c:pt idx="80">
                  <c:v>8</c:v>
                </c:pt>
                <c:pt idx="81">
                  <c:v>10.8</c:v>
                </c:pt>
                <c:pt idx="82">
                  <c:v>14.8</c:v>
                </c:pt>
                <c:pt idx="83">
                  <c:v>17.399999999999999</c:v>
                </c:pt>
                <c:pt idx="84">
                  <c:v>19.7</c:v>
                </c:pt>
                <c:pt idx="85">
                  <c:v>20.100000000000001</c:v>
                </c:pt>
                <c:pt idx="86">
                  <c:v>19.3</c:v>
                </c:pt>
                <c:pt idx="87">
                  <c:v>15.7</c:v>
                </c:pt>
                <c:pt idx="88">
                  <c:v>13.5</c:v>
                </c:pt>
                <c:pt idx="89">
                  <c:v>11.3</c:v>
                </c:pt>
                <c:pt idx="90">
                  <c:v>9.3000000000000007</c:v>
                </c:pt>
                <c:pt idx="91">
                  <c:v>8.3000000000000007</c:v>
                </c:pt>
                <c:pt idx="92">
                  <c:v>7.2</c:v>
                </c:pt>
                <c:pt idx="93">
                  <c:v>6.4</c:v>
                </c:pt>
                <c:pt idx="94">
                  <c:v>6</c:v>
                </c:pt>
                <c:pt idx="95">
                  <c:v>5.4</c:v>
                </c:pt>
                <c:pt idx="96">
                  <c:v>4.9000000000000004</c:v>
                </c:pt>
                <c:pt idx="97">
                  <c:v>4.7</c:v>
                </c:pt>
                <c:pt idx="98">
                  <c:v>8</c:v>
                </c:pt>
                <c:pt idx="99">
                  <c:v>11.3</c:v>
                </c:pt>
                <c:pt idx="100">
                  <c:v>13.5</c:v>
                </c:pt>
                <c:pt idx="101">
                  <c:v>15.6</c:v>
                </c:pt>
                <c:pt idx="102">
                  <c:v>16.8</c:v>
                </c:pt>
                <c:pt idx="103">
                  <c:v>20</c:v>
                </c:pt>
                <c:pt idx="104">
                  <c:v>22.7</c:v>
                </c:pt>
                <c:pt idx="105">
                  <c:v>25.3</c:v>
                </c:pt>
                <c:pt idx="106">
                  <c:v>28.4</c:v>
                </c:pt>
                <c:pt idx="107">
                  <c:v>28.8</c:v>
                </c:pt>
                <c:pt idx="108">
                  <c:v>27.8</c:v>
                </c:pt>
                <c:pt idx="109">
                  <c:v>34.5</c:v>
                </c:pt>
                <c:pt idx="110">
                  <c:v>40.271191455983399</c:v>
                </c:pt>
                <c:pt idx="111">
                  <c:v>45.13509016448571</c:v>
                </c:pt>
                <c:pt idx="112">
                  <c:v>48.621314593758242</c:v>
                </c:pt>
                <c:pt idx="113">
                  <c:v>49.719988573346122</c:v>
                </c:pt>
                <c:pt idx="114">
                  <c:v>50.013080908083573</c:v>
                </c:pt>
                <c:pt idx="115">
                  <c:v>50.68326730961811</c:v>
                </c:pt>
                <c:pt idx="116">
                  <c:v>51.263882226236667</c:v>
                </c:pt>
                <c:pt idx="117">
                  <c:v>51.648847072673263</c:v>
                </c:pt>
                <c:pt idx="118">
                  <c:v>51.900727753878051</c:v>
                </c:pt>
                <c:pt idx="119">
                  <c:v>51.963671992759885</c:v>
                </c:pt>
                <c:pt idx="120">
                  <c:v>52.004370742630158</c:v>
                </c:pt>
                <c:pt idx="121">
                  <c:v>51.802639772482927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FA-4728-B939-FFA527F5E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3"/>
          <c:order val="1"/>
          <c:tx>
            <c:v>Dummy</c:v>
          </c:tx>
          <c:marker>
            <c:symbol val="none"/>
          </c:marker>
          <c:cat>
            <c:strRef>
              <c:f>'Fiscal Consol'!$C$5:$DR$5</c:f>
              <c:strCache>
                <c:ptCount val="120"/>
                <c:pt idx="0">
                  <c:v>1911–12</c:v>
                </c:pt>
                <c:pt idx="1">
                  <c:v>1912–13</c:v>
                </c:pt>
                <c:pt idx="2">
                  <c:v>1913–14</c:v>
                </c:pt>
                <c:pt idx="3">
                  <c:v>1914–15</c:v>
                </c:pt>
                <c:pt idx="4">
                  <c:v>1915–16</c:v>
                </c:pt>
                <c:pt idx="5">
                  <c:v>1916–17</c:v>
                </c:pt>
                <c:pt idx="6">
                  <c:v>1917–18</c:v>
                </c:pt>
                <c:pt idx="7">
                  <c:v>1918–19</c:v>
                </c:pt>
                <c:pt idx="8">
                  <c:v>1919–20</c:v>
                </c:pt>
                <c:pt idx="9">
                  <c:v>1920–21</c:v>
                </c:pt>
                <c:pt idx="10">
                  <c:v>1921–22</c:v>
                </c:pt>
                <c:pt idx="11">
                  <c:v>1922–23</c:v>
                </c:pt>
                <c:pt idx="12">
                  <c:v>1923–24</c:v>
                </c:pt>
                <c:pt idx="13">
                  <c:v>1924–25</c:v>
                </c:pt>
                <c:pt idx="14">
                  <c:v>1925–26</c:v>
                </c:pt>
                <c:pt idx="15">
                  <c:v>1926–27</c:v>
                </c:pt>
                <c:pt idx="16">
                  <c:v>1927–28</c:v>
                </c:pt>
                <c:pt idx="17">
                  <c:v>1928–29</c:v>
                </c:pt>
                <c:pt idx="18">
                  <c:v>1929–30</c:v>
                </c:pt>
                <c:pt idx="19">
                  <c:v>1930–31</c:v>
                </c:pt>
                <c:pt idx="20">
                  <c:v>1931–32</c:v>
                </c:pt>
                <c:pt idx="21">
                  <c:v>1932–33</c:v>
                </c:pt>
                <c:pt idx="22">
                  <c:v>1933–34</c:v>
                </c:pt>
                <c:pt idx="23">
                  <c:v>1934–35</c:v>
                </c:pt>
                <c:pt idx="24">
                  <c:v>1935–36</c:v>
                </c:pt>
                <c:pt idx="25">
                  <c:v>1936–37</c:v>
                </c:pt>
                <c:pt idx="26">
                  <c:v>1937–38</c:v>
                </c:pt>
                <c:pt idx="27">
                  <c:v>1938–39</c:v>
                </c:pt>
                <c:pt idx="28">
                  <c:v>1939–40</c:v>
                </c:pt>
                <c:pt idx="29">
                  <c:v>1940–41</c:v>
                </c:pt>
                <c:pt idx="30">
                  <c:v>1941–42</c:v>
                </c:pt>
                <c:pt idx="31">
                  <c:v>1942–43</c:v>
                </c:pt>
                <c:pt idx="32">
                  <c:v>1943–44</c:v>
                </c:pt>
                <c:pt idx="33">
                  <c:v>1944–45</c:v>
                </c:pt>
                <c:pt idx="34">
                  <c:v>1945–46</c:v>
                </c:pt>
                <c:pt idx="35">
                  <c:v>1946–47</c:v>
                </c:pt>
                <c:pt idx="36">
                  <c:v>1947–48</c:v>
                </c:pt>
                <c:pt idx="37">
                  <c:v>1948–49</c:v>
                </c:pt>
                <c:pt idx="38">
                  <c:v>1949–50</c:v>
                </c:pt>
                <c:pt idx="39">
                  <c:v>1950–51</c:v>
                </c:pt>
                <c:pt idx="40">
                  <c:v>1951–52</c:v>
                </c:pt>
                <c:pt idx="41">
                  <c:v>1952–53</c:v>
                </c:pt>
                <c:pt idx="42">
                  <c:v>1953–54</c:v>
                </c:pt>
                <c:pt idx="43">
                  <c:v>1954–55</c:v>
                </c:pt>
                <c:pt idx="44">
                  <c:v>1955–56</c:v>
                </c:pt>
                <c:pt idx="45">
                  <c:v>1956–57</c:v>
                </c:pt>
                <c:pt idx="46">
                  <c:v>1957–58</c:v>
                </c:pt>
                <c:pt idx="47">
                  <c:v>1958–59</c:v>
                </c:pt>
                <c:pt idx="48">
                  <c:v>1959–60</c:v>
                </c:pt>
                <c:pt idx="49">
                  <c:v>1960–61</c:v>
                </c:pt>
                <c:pt idx="50">
                  <c:v>1961–62</c:v>
                </c:pt>
                <c:pt idx="51">
                  <c:v>1962–63</c:v>
                </c:pt>
                <c:pt idx="52">
                  <c:v>1963–64</c:v>
                </c:pt>
                <c:pt idx="53">
                  <c:v>1964–65</c:v>
                </c:pt>
                <c:pt idx="54">
                  <c:v>1965–66</c:v>
                </c:pt>
                <c:pt idx="55">
                  <c:v>1966–67</c:v>
                </c:pt>
                <c:pt idx="56">
                  <c:v>1967–68</c:v>
                </c:pt>
                <c:pt idx="57">
                  <c:v>1968–69</c:v>
                </c:pt>
                <c:pt idx="58">
                  <c:v>1969–70</c:v>
                </c:pt>
                <c:pt idx="59">
                  <c:v>1970–71</c:v>
                </c:pt>
                <c:pt idx="60">
                  <c:v>1971–72</c:v>
                </c:pt>
                <c:pt idx="61">
                  <c:v>1972–73</c:v>
                </c:pt>
                <c:pt idx="62">
                  <c:v>1973–74</c:v>
                </c:pt>
                <c:pt idx="63">
                  <c:v>1974–75</c:v>
                </c:pt>
                <c:pt idx="64">
                  <c:v>1975–76</c:v>
                </c:pt>
                <c:pt idx="65">
                  <c:v>1976–77</c:v>
                </c:pt>
                <c:pt idx="66">
                  <c:v>1977–78</c:v>
                </c:pt>
                <c:pt idx="67">
                  <c:v>1978–79</c:v>
                </c:pt>
                <c:pt idx="68">
                  <c:v>1979–80</c:v>
                </c:pt>
                <c:pt idx="69">
                  <c:v>1980–81</c:v>
                </c:pt>
                <c:pt idx="70">
                  <c:v>1981–82</c:v>
                </c:pt>
                <c:pt idx="71">
                  <c:v>1982–83</c:v>
                </c:pt>
                <c:pt idx="72">
                  <c:v>1983–84</c:v>
                </c:pt>
                <c:pt idx="73">
                  <c:v>1984–85</c:v>
                </c:pt>
                <c:pt idx="74">
                  <c:v>1985–86</c:v>
                </c:pt>
                <c:pt idx="75">
                  <c:v>1986–87</c:v>
                </c:pt>
                <c:pt idx="76">
                  <c:v>1987–88</c:v>
                </c:pt>
                <c:pt idx="77">
                  <c:v>1988–89</c:v>
                </c:pt>
                <c:pt idx="78">
                  <c:v>1989–90</c:v>
                </c:pt>
                <c:pt idx="79">
                  <c:v>1990–91</c:v>
                </c:pt>
                <c:pt idx="80">
                  <c:v>1991–92</c:v>
                </c:pt>
                <c:pt idx="81">
                  <c:v>1992–93</c:v>
                </c:pt>
                <c:pt idx="82">
                  <c:v>1993–94</c:v>
                </c:pt>
                <c:pt idx="83">
                  <c:v>1994–95</c:v>
                </c:pt>
                <c:pt idx="84">
                  <c:v>1995–96</c:v>
                </c:pt>
                <c:pt idx="85">
                  <c:v>1996–97</c:v>
                </c:pt>
                <c:pt idx="86">
                  <c:v>1997–98</c:v>
                </c:pt>
                <c:pt idx="87">
                  <c:v>1998–99</c:v>
                </c:pt>
                <c:pt idx="88">
                  <c:v>1999–00</c:v>
                </c:pt>
                <c:pt idx="89">
                  <c:v>2000–01</c:v>
                </c:pt>
                <c:pt idx="90">
                  <c:v>2001–02</c:v>
                </c:pt>
                <c:pt idx="91">
                  <c:v>2002–03</c:v>
                </c:pt>
                <c:pt idx="92">
                  <c:v>2003–04</c:v>
                </c:pt>
                <c:pt idx="93">
                  <c:v>2004–05</c:v>
                </c:pt>
                <c:pt idx="94">
                  <c:v>2005–06</c:v>
                </c:pt>
                <c:pt idx="95">
                  <c:v>2006–07</c:v>
                </c:pt>
                <c:pt idx="96">
                  <c:v>2007–08</c:v>
                </c:pt>
                <c:pt idx="97">
                  <c:v>2008–09</c:v>
                </c:pt>
                <c:pt idx="98">
                  <c:v>2009–10</c:v>
                </c:pt>
                <c:pt idx="99">
                  <c:v>2010–11</c:v>
                </c:pt>
                <c:pt idx="100">
                  <c:v>2011–12</c:v>
                </c:pt>
                <c:pt idx="101">
                  <c:v>2012–13</c:v>
                </c:pt>
                <c:pt idx="102">
                  <c:v>2013–14</c:v>
                </c:pt>
                <c:pt idx="103">
                  <c:v>2014–15</c:v>
                </c:pt>
                <c:pt idx="104">
                  <c:v>2015–16</c:v>
                </c:pt>
                <c:pt idx="105">
                  <c:v>2016–17</c:v>
                </c:pt>
                <c:pt idx="106">
                  <c:v>2017–18</c:v>
                </c:pt>
                <c:pt idx="107">
                  <c:v>2018–19</c:v>
                </c:pt>
                <c:pt idx="108">
                  <c:v>2019–20</c:v>
                </c:pt>
                <c:pt idx="109">
                  <c:v>2020–21</c:v>
                </c:pt>
                <c:pt idx="110">
                  <c:v>2021–22</c:v>
                </c:pt>
                <c:pt idx="111">
                  <c:v>2022–23</c:v>
                </c:pt>
                <c:pt idx="112">
                  <c:v>2023–24</c:v>
                </c:pt>
                <c:pt idx="113">
                  <c:v>2024–25</c:v>
                </c:pt>
                <c:pt idx="114">
                  <c:v>2025–26</c:v>
                </c:pt>
                <c:pt idx="115">
                  <c:v>2026–27</c:v>
                </c:pt>
                <c:pt idx="116">
                  <c:v>2027–28</c:v>
                </c:pt>
                <c:pt idx="117">
                  <c:v>2028–29</c:v>
                </c:pt>
                <c:pt idx="118">
                  <c:v>2029–30</c:v>
                </c:pt>
                <c:pt idx="119">
                  <c:v>2030–31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F5FA-4728-B939-FFA527F5E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1328985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13289856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4.7082122631522422E-2"/>
              <c:y val="8.2662976311173933E-4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20"/>
      </c:valAx>
      <c:valAx>
        <c:axId val="113304320"/>
        <c:scaling>
          <c:orientation val="minMax"/>
          <c:max val="8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0.87124917695473247"/>
              <c:y val="8.2673611111108367E-4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spPr>
          <a:noFill/>
        </c:spPr>
        <c:crossAx val="113306240"/>
        <c:crosses val="max"/>
        <c:crossBetween val="between"/>
        <c:majorUnit val="20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73552948367814E-2"/>
          <c:y val="0.12954185382951275"/>
          <c:w val="0.85505617283950619"/>
          <c:h val="0.79399259259259247"/>
        </c:manualLayout>
      </c:layout>
      <c:lineChart>
        <c:grouping val="standard"/>
        <c:varyColors val="0"/>
        <c:ser>
          <c:idx val="2"/>
          <c:order val="0"/>
          <c:tx>
            <c:strRef>
              <c:f>'Fiscal Consol'!$A$10</c:f>
              <c:strCache>
                <c:ptCount val="1"/>
                <c:pt idx="0">
                  <c:v>Total Debt</c:v>
                </c:pt>
              </c:strCache>
            </c:strRef>
          </c:tx>
          <c:spPr>
            <a:ln>
              <a:solidFill>
                <a:srgbClr val="C64E45">
                  <a:lumMod val="50000"/>
                </a:srgbClr>
              </a:solidFill>
            </a:ln>
          </c:spPr>
          <c:marker>
            <c:symbol val="none"/>
          </c:marker>
          <c:cat>
            <c:strRef>
              <c:f>'Fiscal Consol'!$B$5:$BD$5</c:f>
              <c:strCache>
                <c:ptCount val="55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</c:strCache>
            </c:strRef>
          </c:cat>
          <c:val>
            <c:numRef>
              <c:f>'Fiscal Consol'!$B$10:$DS$10</c:f>
              <c:numCache>
                <c:formatCode>0.0</c:formatCode>
                <c:ptCount val="122"/>
                <c:pt idx="0">
                  <c:v>1.4</c:v>
                </c:pt>
                <c:pt idx="1">
                  <c:v>1.4</c:v>
                </c:pt>
                <c:pt idx="2">
                  <c:v>1.5</c:v>
                </c:pt>
                <c:pt idx="3">
                  <c:v>1.8</c:v>
                </c:pt>
                <c:pt idx="4">
                  <c:v>5.1999999999999993</c:v>
                </c:pt>
                <c:pt idx="5">
                  <c:v>15</c:v>
                </c:pt>
                <c:pt idx="6">
                  <c:v>24</c:v>
                </c:pt>
                <c:pt idx="7">
                  <c:v>40.5</c:v>
                </c:pt>
                <c:pt idx="8">
                  <c:v>43.1</c:v>
                </c:pt>
                <c:pt idx="9">
                  <c:v>45.099999999999994</c:v>
                </c:pt>
                <c:pt idx="10">
                  <c:v>41.5</c:v>
                </c:pt>
                <c:pt idx="11">
                  <c:v>42.5</c:v>
                </c:pt>
                <c:pt idx="12">
                  <c:v>38.200000000000003</c:v>
                </c:pt>
                <c:pt idx="13">
                  <c:v>37.1</c:v>
                </c:pt>
                <c:pt idx="14">
                  <c:v>33.799999999999997</c:v>
                </c:pt>
                <c:pt idx="15">
                  <c:v>36.799999999999997</c:v>
                </c:pt>
                <c:pt idx="16">
                  <c:v>34.799999999999997</c:v>
                </c:pt>
                <c:pt idx="17">
                  <c:v>35.1</c:v>
                </c:pt>
                <c:pt idx="18">
                  <c:v>36.1</c:v>
                </c:pt>
                <c:pt idx="19">
                  <c:v>40.1</c:v>
                </c:pt>
                <c:pt idx="20">
                  <c:v>50.199999999999996</c:v>
                </c:pt>
                <c:pt idx="21">
                  <c:v>46.7</c:v>
                </c:pt>
                <c:pt idx="22">
                  <c:v>44.6</c:v>
                </c:pt>
                <c:pt idx="23">
                  <c:v>40.700000000000003</c:v>
                </c:pt>
                <c:pt idx="24">
                  <c:v>38.700000000000003</c:v>
                </c:pt>
                <c:pt idx="25">
                  <c:v>34.799999999999997</c:v>
                </c:pt>
                <c:pt idx="26">
                  <c:v>31.5</c:v>
                </c:pt>
                <c:pt idx="27">
                  <c:v>29.5</c:v>
                </c:pt>
                <c:pt idx="28">
                  <c:v>30.9</c:v>
                </c:pt>
                <c:pt idx="29">
                  <c:v>31.799999999999997</c:v>
                </c:pt>
                <c:pt idx="30">
                  <c:v>35.299999999999997</c:v>
                </c:pt>
                <c:pt idx="31">
                  <c:v>44.099999999999994</c:v>
                </c:pt>
                <c:pt idx="32">
                  <c:v>59.2</c:v>
                </c:pt>
                <c:pt idx="33">
                  <c:v>77.5</c:v>
                </c:pt>
                <c:pt idx="34">
                  <c:v>92.100000000000009</c:v>
                </c:pt>
                <c:pt idx="35">
                  <c:v>98</c:v>
                </c:pt>
                <c:pt idx="36">
                  <c:v>92.2</c:v>
                </c:pt>
                <c:pt idx="37">
                  <c:v>75.099999999999994</c:v>
                </c:pt>
                <c:pt idx="38">
                  <c:v>62.900000000000006</c:v>
                </c:pt>
                <c:pt idx="39">
                  <c:v>53.300000000000004</c:v>
                </c:pt>
                <c:pt idx="40">
                  <c:v>38</c:v>
                </c:pt>
                <c:pt idx="41">
                  <c:v>36.4</c:v>
                </c:pt>
                <c:pt idx="42">
                  <c:v>33.4</c:v>
                </c:pt>
                <c:pt idx="43">
                  <c:v>30.5</c:v>
                </c:pt>
                <c:pt idx="44">
                  <c:v>28.299999999999997</c:v>
                </c:pt>
                <c:pt idx="45">
                  <c:v>26</c:v>
                </c:pt>
                <c:pt idx="46">
                  <c:v>22.8</c:v>
                </c:pt>
                <c:pt idx="47">
                  <c:v>20.2</c:v>
                </c:pt>
                <c:pt idx="48">
                  <c:v>17.899999999999999</c:v>
                </c:pt>
                <c:pt idx="49">
                  <c:v>15.8</c:v>
                </c:pt>
                <c:pt idx="50">
                  <c:v>13.899999999999999</c:v>
                </c:pt>
                <c:pt idx="51">
                  <c:v>13.399999999999999</c:v>
                </c:pt>
                <c:pt idx="52">
                  <c:v>12.8</c:v>
                </c:pt>
                <c:pt idx="53">
                  <c:v>11.9</c:v>
                </c:pt>
                <c:pt idx="54">
                  <c:v>10.7</c:v>
                </c:pt>
                <c:pt idx="55">
                  <c:v>10.1</c:v>
                </c:pt>
                <c:pt idx="56">
                  <c:v>9.6</c:v>
                </c:pt>
                <c:pt idx="57">
                  <c:v>9.8000000000000007</c:v>
                </c:pt>
                <c:pt idx="58">
                  <c:v>8.6999999999999993</c:v>
                </c:pt>
                <c:pt idx="59">
                  <c:v>7.7</c:v>
                </c:pt>
                <c:pt idx="60">
                  <c:v>7.6</c:v>
                </c:pt>
                <c:pt idx="61">
                  <c:v>7</c:v>
                </c:pt>
                <c:pt idx="62">
                  <c:v>6.6</c:v>
                </c:pt>
                <c:pt idx="63">
                  <c:v>5.7</c:v>
                </c:pt>
                <c:pt idx="64">
                  <c:v>7</c:v>
                </c:pt>
                <c:pt idx="65">
                  <c:v>9.5</c:v>
                </c:pt>
                <c:pt idx="66">
                  <c:v>10.4</c:v>
                </c:pt>
                <c:pt idx="67">
                  <c:v>11.9</c:v>
                </c:pt>
                <c:pt idx="68">
                  <c:v>13.3</c:v>
                </c:pt>
                <c:pt idx="69">
                  <c:v>12.3</c:v>
                </c:pt>
                <c:pt idx="70">
                  <c:v>10.7</c:v>
                </c:pt>
                <c:pt idx="71">
                  <c:v>9.4</c:v>
                </c:pt>
                <c:pt idx="72">
                  <c:v>11.4</c:v>
                </c:pt>
                <c:pt idx="73">
                  <c:v>13.7</c:v>
                </c:pt>
                <c:pt idx="74">
                  <c:v>16</c:v>
                </c:pt>
                <c:pt idx="75">
                  <c:v>17.3</c:v>
                </c:pt>
                <c:pt idx="76">
                  <c:v>17.100000000000001</c:v>
                </c:pt>
                <c:pt idx="77">
                  <c:v>13.8</c:v>
                </c:pt>
                <c:pt idx="78">
                  <c:v>10.8</c:v>
                </c:pt>
                <c:pt idx="79">
                  <c:v>7.9</c:v>
                </c:pt>
                <c:pt idx="80">
                  <c:v>8</c:v>
                </c:pt>
                <c:pt idx="81">
                  <c:v>10.8</c:v>
                </c:pt>
                <c:pt idx="82">
                  <c:v>14.8</c:v>
                </c:pt>
                <c:pt idx="83">
                  <c:v>17.399999999999999</c:v>
                </c:pt>
                <c:pt idx="84">
                  <c:v>19.7</c:v>
                </c:pt>
                <c:pt idx="85">
                  <c:v>20.100000000000001</c:v>
                </c:pt>
                <c:pt idx="86">
                  <c:v>19.3</c:v>
                </c:pt>
                <c:pt idx="87">
                  <c:v>15.7</c:v>
                </c:pt>
                <c:pt idx="88">
                  <c:v>13.5</c:v>
                </c:pt>
                <c:pt idx="89">
                  <c:v>11.3</c:v>
                </c:pt>
                <c:pt idx="90">
                  <c:v>9.3000000000000007</c:v>
                </c:pt>
                <c:pt idx="91">
                  <c:v>8.3000000000000007</c:v>
                </c:pt>
                <c:pt idx="92">
                  <c:v>7.2</c:v>
                </c:pt>
                <c:pt idx="93">
                  <c:v>6.4</c:v>
                </c:pt>
                <c:pt idx="94">
                  <c:v>6</c:v>
                </c:pt>
                <c:pt idx="95">
                  <c:v>5.4</c:v>
                </c:pt>
                <c:pt idx="96">
                  <c:v>4.9000000000000004</c:v>
                </c:pt>
                <c:pt idx="97">
                  <c:v>4.7</c:v>
                </c:pt>
                <c:pt idx="98">
                  <c:v>8</c:v>
                </c:pt>
                <c:pt idx="99">
                  <c:v>11.3</c:v>
                </c:pt>
                <c:pt idx="100">
                  <c:v>13.5</c:v>
                </c:pt>
                <c:pt idx="101">
                  <c:v>15.6</c:v>
                </c:pt>
                <c:pt idx="102">
                  <c:v>16.8</c:v>
                </c:pt>
                <c:pt idx="103">
                  <c:v>20</c:v>
                </c:pt>
                <c:pt idx="104">
                  <c:v>22.7</c:v>
                </c:pt>
                <c:pt idx="105">
                  <c:v>25.3</c:v>
                </c:pt>
                <c:pt idx="106">
                  <c:v>28.4</c:v>
                </c:pt>
                <c:pt idx="107">
                  <c:v>28.8</c:v>
                </c:pt>
                <c:pt idx="108">
                  <c:v>27.8</c:v>
                </c:pt>
                <c:pt idx="109">
                  <c:v>34.5</c:v>
                </c:pt>
                <c:pt idx="110">
                  <c:v>40.271191455983399</c:v>
                </c:pt>
                <c:pt idx="111">
                  <c:v>45.13509016448571</c:v>
                </c:pt>
                <c:pt idx="112">
                  <c:v>48.621314593758242</c:v>
                </c:pt>
                <c:pt idx="113">
                  <c:v>49.719988573346122</c:v>
                </c:pt>
                <c:pt idx="114">
                  <c:v>50.013080908083573</c:v>
                </c:pt>
                <c:pt idx="115">
                  <c:v>50.68326730961811</c:v>
                </c:pt>
                <c:pt idx="116">
                  <c:v>51.263882226236667</c:v>
                </c:pt>
                <c:pt idx="117">
                  <c:v>51.648847072673263</c:v>
                </c:pt>
                <c:pt idx="118">
                  <c:v>51.900727753878051</c:v>
                </c:pt>
                <c:pt idx="119">
                  <c:v>51.963671992759885</c:v>
                </c:pt>
                <c:pt idx="120">
                  <c:v>52.004370742630158</c:v>
                </c:pt>
                <c:pt idx="121">
                  <c:v>51.802639772482927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87-4249-B113-F5131004B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3"/>
          <c:order val="1"/>
          <c:tx>
            <c:v>Dummy</c:v>
          </c:tx>
          <c:marker>
            <c:symbol val="none"/>
          </c:marker>
          <c:cat>
            <c:strRef>
              <c:f>'Fiscal Consol'!$C$5:$DR$5</c:f>
              <c:strCache>
                <c:ptCount val="120"/>
                <c:pt idx="0">
                  <c:v>1911–12</c:v>
                </c:pt>
                <c:pt idx="1">
                  <c:v>1912–13</c:v>
                </c:pt>
                <c:pt idx="2">
                  <c:v>1913–14</c:v>
                </c:pt>
                <c:pt idx="3">
                  <c:v>1914–15</c:v>
                </c:pt>
                <c:pt idx="4">
                  <c:v>1915–16</c:v>
                </c:pt>
                <c:pt idx="5">
                  <c:v>1916–17</c:v>
                </c:pt>
                <c:pt idx="6">
                  <c:v>1917–18</c:v>
                </c:pt>
                <c:pt idx="7">
                  <c:v>1918–19</c:v>
                </c:pt>
                <c:pt idx="8">
                  <c:v>1919–20</c:v>
                </c:pt>
                <c:pt idx="9">
                  <c:v>1920–21</c:v>
                </c:pt>
                <c:pt idx="10">
                  <c:v>1921–22</c:v>
                </c:pt>
                <c:pt idx="11">
                  <c:v>1922–23</c:v>
                </c:pt>
                <c:pt idx="12">
                  <c:v>1923–24</c:v>
                </c:pt>
                <c:pt idx="13">
                  <c:v>1924–25</c:v>
                </c:pt>
                <c:pt idx="14">
                  <c:v>1925–26</c:v>
                </c:pt>
                <c:pt idx="15">
                  <c:v>1926–27</c:v>
                </c:pt>
                <c:pt idx="16">
                  <c:v>1927–28</c:v>
                </c:pt>
                <c:pt idx="17">
                  <c:v>1928–29</c:v>
                </c:pt>
                <c:pt idx="18">
                  <c:v>1929–30</c:v>
                </c:pt>
                <c:pt idx="19">
                  <c:v>1930–31</c:v>
                </c:pt>
                <c:pt idx="20">
                  <c:v>1931–32</c:v>
                </c:pt>
                <c:pt idx="21">
                  <c:v>1932–33</c:v>
                </c:pt>
                <c:pt idx="22">
                  <c:v>1933–34</c:v>
                </c:pt>
                <c:pt idx="23">
                  <c:v>1934–35</c:v>
                </c:pt>
                <c:pt idx="24">
                  <c:v>1935–36</c:v>
                </c:pt>
                <c:pt idx="25">
                  <c:v>1936–37</c:v>
                </c:pt>
                <c:pt idx="26">
                  <c:v>1937–38</c:v>
                </c:pt>
                <c:pt idx="27">
                  <c:v>1938–39</c:v>
                </c:pt>
                <c:pt idx="28">
                  <c:v>1939–40</c:v>
                </c:pt>
                <c:pt idx="29">
                  <c:v>1940–41</c:v>
                </c:pt>
                <c:pt idx="30">
                  <c:v>1941–42</c:v>
                </c:pt>
                <c:pt idx="31">
                  <c:v>1942–43</c:v>
                </c:pt>
                <c:pt idx="32">
                  <c:v>1943–44</c:v>
                </c:pt>
                <c:pt idx="33">
                  <c:v>1944–45</c:v>
                </c:pt>
                <c:pt idx="34">
                  <c:v>1945–46</c:v>
                </c:pt>
                <c:pt idx="35">
                  <c:v>1946–47</c:v>
                </c:pt>
                <c:pt idx="36">
                  <c:v>1947–48</c:v>
                </c:pt>
                <c:pt idx="37">
                  <c:v>1948–49</c:v>
                </c:pt>
                <c:pt idx="38">
                  <c:v>1949–50</c:v>
                </c:pt>
                <c:pt idx="39">
                  <c:v>1950–51</c:v>
                </c:pt>
                <c:pt idx="40">
                  <c:v>1951–52</c:v>
                </c:pt>
                <c:pt idx="41">
                  <c:v>1952–53</c:v>
                </c:pt>
                <c:pt idx="42">
                  <c:v>1953–54</c:v>
                </c:pt>
                <c:pt idx="43">
                  <c:v>1954–55</c:v>
                </c:pt>
                <c:pt idx="44">
                  <c:v>1955–56</c:v>
                </c:pt>
                <c:pt idx="45">
                  <c:v>1956–57</c:v>
                </c:pt>
                <c:pt idx="46">
                  <c:v>1957–58</c:v>
                </c:pt>
                <c:pt idx="47">
                  <c:v>1958–59</c:v>
                </c:pt>
                <c:pt idx="48">
                  <c:v>1959–60</c:v>
                </c:pt>
                <c:pt idx="49">
                  <c:v>1960–61</c:v>
                </c:pt>
                <c:pt idx="50">
                  <c:v>1961–62</c:v>
                </c:pt>
                <c:pt idx="51">
                  <c:v>1962–63</c:v>
                </c:pt>
                <c:pt idx="52">
                  <c:v>1963–64</c:v>
                </c:pt>
                <c:pt idx="53">
                  <c:v>1964–65</c:v>
                </c:pt>
                <c:pt idx="54">
                  <c:v>1965–66</c:v>
                </c:pt>
                <c:pt idx="55">
                  <c:v>1966–67</c:v>
                </c:pt>
                <c:pt idx="56">
                  <c:v>1967–68</c:v>
                </c:pt>
                <c:pt idx="57">
                  <c:v>1968–69</c:v>
                </c:pt>
                <c:pt idx="58">
                  <c:v>1969–70</c:v>
                </c:pt>
                <c:pt idx="59">
                  <c:v>1970–71</c:v>
                </c:pt>
                <c:pt idx="60">
                  <c:v>1971–72</c:v>
                </c:pt>
                <c:pt idx="61">
                  <c:v>1972–73</c:v>
                </c:pt>
                <c:pt idx="62">
                  <c:v>1973–74</c:v>
                </c:pt>
                <c:pt idx="63">
                  <c:v>1974–75</c:v>
                </c:pt>
                <c:pt idx="64">
                  <c:v>1975–76</c:v>
                </c:pt>
                <c:pt idx="65">
                  <c:v>1976–77</c:v>
                </c:pt>
                <c:pt idx="66">
                  <c:v>1977–78</c:v>
                </c:pt>
                <c:pt idx="67">
                  <c:v>1978–79</c:v>
                </c:pt>
                <c:pt idx="68">
                  <c:v>1979–80</c:v>
                </c:pt>
                <c:pt idx="69">
                  <c:v>1980–81</c:v>
                </c:pt>
                <c:pt idx="70">
                  <c:v>1981–82</c:v>
                </c:pt>
                <c:pt idx="71">
                  <c:v>1982–83</c:v>
                </c:pt>
                <c:pt idx="72">
                  <c:v>1983–84</c:v>
                </c:pt>
                <c:pt idx="73">
                  <c:v>1984–85</c:v>
                </c:pt>
                <c:pt idx="74">
                  <c:v>1985–86</c:v>
                </c:pt>
                <c:pt idx="75">
                  <c:v>1986–87</c:v>
                </c:pt>
                <c:pt idx="76">
                  <c:v>1987–88</c:v>
                </c:pt>
                <c:pt idx="77">
                  <c:v>1988–89</c:v>
                </c:pt>
                <c:pt idx="78">
                  <c:v>1989–90</c:v>
                </c:pt>
                <c:pt idx="79">
                  <c:v>1990–91</c:v>
                </c:pt>
                <c:pt idx="80">
                  <c:v>1991–92</c:v>
                </c:pt>
                <c:pt idx="81">
                  <c:v>1992–93</c:v>
                </c:pt>
                <c:pt idx="82">
                  <c:v>1993–94</c:v>
                </c:pt>
                <c:pt idx="83">
                  <c:v>1994–95</c:v>
                </c:pt>
                <c:pt idx="84">
                  <c:v>1995–96</c:v>
                </c:pt>
                <c:pt idx="85">
                  <c:v>1996–97</c:v>
                </c:pt>
                <c:pt idx="86">
                  <c:v>1997–98</c:v>
                </c:pt>
                <c:pt idx="87">
                  <c:v>1998–99</c:v>
                </c:pt>
                <c:pt idx="88">
                  <c:v>1999–00</c:v>
                </c:pt>
                <c:pt idx="89">
                  <c:v>2000–01</c:v>
                </c:pt>
                <c:pt idx="90">
                  <c:v>2001–02</c:v>
                </c:pt>
                <c:pt idx="91">
                  <c:v>2002–03</c:v>
                </c:pt>
                <c:pt idx="92">
                  <c:v>2003–04</c:v>
                </c:pt>
                <c:pt idx="93">
                  <c:v>2004–05</c:v>
                </c:pt>
                <c:pt idx="94">
                  <c:v>2005–06</c:v>
                </c:pt>
                <c:pt idx="95">
                  <c:v>2006–07</c:v>
                </c:pt>
                <c:pt idx="96">
                  <c:v>2007–08</c:v>
                </c:pt>
                <c:pt idx="97">
                  <c:v>2008–09</c:v>
                </c:pt>
                <c:pt idx="98">
                  <c:v>2009–10</c:v>
                </c:pt>
                <c:pt idx="99">
                  <c:v>2010–11</c:v>
                </c:pt>
                <c:pt idx="100">
                  <c:v>2011–12</c:v>
                </c:pt>
                <c:pt idx="101">
                  <c:v>2012–13</c:v>
                </c:pt>
                <c:pt idx="102">
                  <c:v>2013–14</c:v>
                </c:pt>
                <c:pt idx="103">
                  <c:v>2014–15</c:v>
                </c:pt>
                <c:pt idx="104">
                  <c:v>2015–16</c:v>
                </c:pt>
                <c:pt idx="105">
                  <c:v>2016–17</c:v>
                </c:pt>
                <c:pt idx="106">
                  <c:v>2017–18</c:v>
                </c:pt>
                <c:pt idx="107">
                  <c:v>2018–19</c:v>
                </c:pt>
                <c:pt idx="108">
                  <c:v>2019–20</c:v>
                </c:pt>
                <c:pt idx="109">
                  <c:v>2020–21</c:v>
                </c:pt>
                <c:pt idx="110">
                  <c:v>2021–22</c:v>
                </c:pt>
                <c:pt idx="111">
                  <c:v>2022–23</c:v>
                </c:pt>
                <c:pt idx="112">
                  <c:v>2023–24</c:v>
                </c:pt>
                <c:pt idx="113">
                  <c:v>2024–25</c:v>
                </c:pt>
                <c:pt idx="114">
                  <c:v>2025–26</c:v>
                </c:pt>
                <c:pt idx="115">
                  <c:v>2026–27</c:v>
                </c:pt>
                <c:pt idx="116">
                  <c:v>2027–28</c:v>
                </c:pt>
                <c:pt idx="117">
                  <c:v>2028–29</c:v>
                </c:pt>
                <c:pt idx="118">
                  <c:v>2029–30</c:v>
                </c:pt>
                <c:pt idx="119">
                  <c:v>2030–31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2B87-4249-B113-F5131004B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11328985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132898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one"/>
        <c:spPr>
          <a:noFill/>
          <a:ln>
            <a:noFill/>
          </a:ln>
        </c:spPr>
        <c:crossAx val="113288320"/>
        <c:crosses val="autoZero"/>
        <c:crossBetween val="midCat"/>
        <c:majorUnit val="20"/>
      </c:valAx>
      <c:valAx>
        <c:axId val="113304320"/>
        <c:scaling>
          <c:orientation val="minMax"/>
          <c:max val="100"/>
        </c:scaling>
        <c:delete val="0"/>
        <c:axPos val="r"/>
        <c:numFmt formatCode="#,##0" sourceLinked="0"/>
        <c:majorTickMark val="in"/>
        <c:minorTickMark val="none"/>
        <c:tickLblPos val="none"/>
        <c:spPr>
          <a:noFill/>
          <a:ln>
            <a:noFill/>
          </a:ln>
        </c:spPr>
        <c:crossAx val="113306240"/>
        <c:crosses val="max"/>
        <c:crossBetween val="between"/>
        <c:majorUnit val="20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73573773727154E-2"/>
          <c:y val="0.12954189788214457"/>
          <c:w val="0.85505617283950619"/>
          <c:h val="0.79399259259259247"/>
        </c:manualLayout>
      </c:layout>
      <c:lineChart>
        <c:grouping val="standard"/>
        <c:varyColors val="0"/>
        <c:ser>
          <c:idx val="2"/>
          <c:order val="0"/>
          <c:tx>
            <c:strRef>
              <c:f>'Fiscal Consol'!$A$10</c:f>
              <c:strCache>
                <c:ptCount val="1"/>
                <c:pt idx="0">
                  <c:v>Total Debt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marker>
            <c:symbol val="none"/>
          </c:marker>
          <c:cat>
            <c:strRef>
              <c:f>'Fiscal Consol'!$B$5:$EV$5</c:f>
              <c:strCache>
                <c:ptCount val="15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  <c:pt idx="121">
                  <c:v>2031-32</c:v>
                </c:pt>
                <c:pt idx="122">
                  <c:v>2032-33</c:v>
                </c:pt>
                <c:pt idx="123">
                  <c:v>2033-34</c:v>
                </c:pt>
                <c:pt idx="124">
                  <c:v>2034-35</c:v>
                </c:pt>
                <c:pt idx="125">
                  <c:v>2035-36</c:v>
                </c:pt>
                <c:pt idx="126">
                  <c:v>2036-37</c:v>
                </c:pt>
                <c:pt idx="127">
                  <c:v>2037-38</c:v>
                </c:pt>
                <c:pt idx="128">
                  <c:v>2038-39</c:v>
                </c:pt>
                <c:pt idx="129">
                  <c:v>2039-40</c:v>
                </c:pt>
                <c:pt idx="130">
                  <c:v>2040-41</c:v>
                </c:pt>
                <c:pt idx="131">
                  <c:v>2041-42</c:v>
                </c:pt>
                <c:pt idx="132">
                  <c:v>2042-43</c:v>
                </c:pt>
                <c:pt idx="133">
                  <c:v>2043-44</c:v>
                </c:pt>
                <c:pt idx="134">
                  <c:v>2044-45</c:v>
                </c:pt>
                <c:pt idx="135">
                  <c:v>2045-46</c:v>
                </c:pt>
                <c:pt idx="136">
                  <c:v>2046-47</c:v>
                </c:pt>
                <c:pt idx="137">
                  <c:v>2047-48</c:v>
                </c:pt>
                <c:pt idx="138">
                  <c:v>2048-49</c:v>
                </c:pt>
                <c:pt idx="139">
                  <c:v>2049-50</c:v>
                </c:pt>
                <c:pt idx="140">
                  <c:v>2050-51</c:v>
                </c:pt>
                <c:pt idx="141">
                  <c:v>2051-52</c:v>
                </c:pt>
                <c:pt idx="142">
                  <c:v>2052-53</c:v>
                </c:pt>
                <c:pt idx="143">
                  <c:v>2053-54</c:v>
                </c:pt>
                <c:pt idx="144">
                  <c:v>2054-55</c:v>
                </c:pt>
                <c:pt idx="145">
                  <c:v>2055-56</c:v>
                </c:pt>
                <c:pt idx="146">
                  <c:v>2056-57</c:v>
                </c:pt>
                <c:pt idx="147">
                  <c:v>2057-58</c:v>
                </c:pt>
                <c:pt idx="148">
                  <c:v>2058-59</c:v>
                </c:pt>
                <c:pt idx="149">
                  <c:v>2059-60</c:v>
                </c:pt>
                <c:pt idx="150">
                  <c:v>2060-61</c:v>
                </c:pt>
              </c:strCache>
            </c:strRef>
          </c:cat>
          <c:val>
            <c:numRef>
              <c:f>'Fiscal Consol'!$B$10:$EV$10</c:f>
              <c:numCache>
                <c:formatCode>0.0</c:formatCode>
                <c:ptCount val="151"/>
                <c:pt idx="0">
                  <c:v>1.4</c:v>
                </c:pt>
                <c:pt idx="1">
                  <c:v>1.4</c:v>
                </c:pt>
                <c:pt idx="2">
                  <c:v>1.5</c:v>
                </c:pt>
                <c:pt idx="3">
                  <c:v>1.8</c:v>
                </c:pt>
                <c:pt idx="4">
                  <c:v>5.1999999999999993</c:v>
                </c:pt>
                <c:pt idx="5">
                  <c:v>15</c:v>
                </c:pt>
                <c:pt idx="6">
                  <c:v>24</c:v>
                </c:pt>
                <c:pt idx="7">
                  <c:v>40.5</c:v>
                </c:pt>
                <c:pt idx="8">
                  <c:v>43.1</c:v>
                </c:pt>
                <c:pt idx="9">
                  <c:v>45.099999999999994</c:v>
                </c:pt>
                <c:pt idx="10">
                  <c:v>41.5</c:v>
                </c:pt>
                <c:pt idx="11">
                  <c:v>42.5</c:v>
                </c:pt>
                <c:pt idx="12">
                  <c:v>38.200000000000003</c:v>
                </c:pt>
                <c:pt idx="13">
                  <c:v>37.1</c:v>
                </c:pt>
                <c:pt idx="14">
                  <c:v>33.799999999999997</c:v>
                </c:pt>
                <c:pt idx="15">
                  <c:v>36.799999999999997</c:v>
                </c:pt>
                <c:pt idx="16">
                  <c:v>34.799999999999997</c:v>
                </c:pt>
                <c:pt idx="17">
                  <c:v>35.1</c:v>
                </c:pt>
                <c:pt idx="18">
                  <c:v>36.1</c:v>
                </c:pt>
                <c:pt idx="19">
                  <c:v>40.1</c:v>
                </c:pt>
                <c:pt idx="20">
                  <c:v>50.199999999999996</c:v>
                </c:pt>
                <c:pt idx="21">
                  <c:v>46.7</c:v>
                </c:pt>
                <c:pt idx="22">
                  <c:v>44.6</c:v>
                </c:pt>
                <c:pt idx="23">
                  <c:v>40.700000000000003</c:v>
                </c:pt>
                <c:pt idx="24">
                  <c:v>38.700000000000003</c:v>
                </c:pt>
                <c:pt idx="25">
                  <c:v>34.799999999999997</c:v>
                </c:pt>
                <c:pt idx="26">
                  <c:v>31.5</c:v>
                </c:pt>
                <c:pt idx="27">
                  <c:v>29.5</c:v>
                </c:pt>
                <c:pt idx="28">
                  <c:v>30.9</c:v>
                </c:pt>
                <c:pt idx="29">
                  <c:v>31.799999999999997</c:v>
                </c:pt>
                <c:pt idx="30">
                  <c:v>35.299999999999997</c:v>
                </c:pt>
                <c:pt idx="31">
                  <c:v>44.099999999999994</c:v>
                </c:pt>
                <c:pt idx="32">
                  <c:v>59.2</c:v>
                </c:pt>
                <c:pt idx="33">
                  <c:v>77.5</c:v>
                </c:pt>
                <c:pt idx="34">
                  <c:v>92.100000000000009</c:v>
                </c:pt>
                <c:pt idx="35">
                  <c:v>98</c:v>
                </c:pt>
                <c:pt idx="36">
                  <c:v>92.2</c:v>
                </c:pt>
                <c:pt idx="37">
                  <c:v>75.099999999999994</c:v>
                </c:pt>
                <c:pt idx="38">
                  <c:v>62.900000000000006</c:v>
                </c:pt>
                <c:pt idx="39">
                  <c:v>53.300000000000004</c:v>
                </c:pt>
                <c:pt idx="40">
                  <c:v>38</c:v>
                </c:pt>
                <c:pt idx="41">
                  <c:v>36.4</c:v>
                </c:pt>
                <c:pt idx="42">
                  <c:v>33.4</c:v>
                </c:pt>
                <c:pt idx="43">
                  <c:v>30.5</c:v>
                </c:pt>
                <c:pt idx="44">
                  <c:v>28.299999999999997</c:v>
                </c:pt>
                <c:pt idx="45">
                  <c:v>26</c:v>
                </c:pt>
                <c:pt idx="46">
                  <c:v>22.8</c:v>
                </c:pt>
                <c:pt idx="47">
                  <c:v>20.2</c:v>
                </c:pt>
                <c:pt idx="48">
                  <c:v>17.899999999999999</c:v>
                </c:pt>
                <c:pt idx="49">
                  <c:v>15.8</c:v>
                </c:pt>
                <c:pt idx="50">
                  <c:v>13.899999999999999</c:v>
                </c:pt>
                <c:pt idx="51">
                  <c:v>13.399999999999999</c:v>
                </c:pt>
                <c:pt idx="52">
                  <c:v>12.8</c:v>
                </c:pt>
                <c:pt idx="53">
                  <c:v>11.9</c:v>
                </c:pt>
                <c:pt idx="54">
                  <c:v>10.7</c:v>
                </c:pt>
                <c:pt idx="55">
                  <c:v>10.1</c:v>
                </c:pt>
                <c:pt idx="56">
                  <c:v>9.6</c:v>
                </c:pt>
                <c:pt idx="57">
                  <c:v>9.8000000000000007</c:v>
                </c:pt>
                <c:pt idx="58">
                  <c:v>8.6999999999999993</c:v>
                </c:pt>
                <c:pt idx="59">
                  <c:v>7.7</c:v>
                </c:pt>
                <c:pt idx="60">
                  <c:v>7.6</c:v>
                </c:pt>
                <c:pt idx="61">
                  <c:v>7</c:v>
                </c:pt>
                <c:pt idx="62">
                  <c:v>6.6</c:v>
                </c:pt>
                <c:pt idx="63">
                  <c:v>5.7</c:v>
                </c:pt>
                <c:pt idx="64">
                  <c:v>7</c:v>
                </c:pt>
                <c:pt idx="65">
                  <c:v>9.5</c:v>
                </c:pt>
                <c:pt idx="66">
                  <c:v>10.4</c:v>
                </c:pt>
                <c:pt idx="67">
                  <c:v>11.9</c:v>
                </c:pt>
                <c:pt idx="68">
                  <c:v>13.3</c:v>
                </c:pt>
                <c:pt idx="69">
                  <c:v>12.3</c:v>
                </c:pt>
                <c:pt idx="70">
                  <c:v>10.7</c:v>
                </c:pt>
                <c:pt idx="71">
                  <c:v>9.4</c:v>
                </c:pt>
                <c:pt idx="72">
                  <c:v>11.4</c:v>
                </c:pt>
                <c:pt idx="73">
                  <c:v>13.7</c:v>
                </c:pt>
                <c:pt idx="74">
                  <c:v>16</c:v>
                </c:pt>
                <c:pt idx="75">
                  <c:v>17.3</c:v>
                </c:pt>
                <c:pt idx="76">
                  <c:v>17.100000000000001</c:v>
                </c:pt>
                <c:pt idx="77">
                  <c:v>13.8</c:v>
                </c:pt>
                <c:pt idx="78">
                  <c:v>10.8</c:v>
                </c:pt>
                <c:pt idx="79">
                  <c:v>7.9</c:v>
                </c:pt>
                <c:pt idx="80">
                  <c:v>8</c:v>
                </c:pt>
                <c:pt idx="81">
                  <c:v>10.8</c:v>
                </c:pt>
                <c:pt idx="82">
                  <c:v>14.8</c:v>
                </c:pt>
                <c:pt idx="83">
                  <c:v>17.399999999999999</c:v>
                </c:pt>
                <c:pt idx="84">
                  <c:v>19.7</c:v>
                </c:pt>
                <c:pt idx="85">
                  <c:v>20.100000000000001</c:v>
                </c:pt>
                <c:pt idx="86">
                  <c:v>19.3</c:v>
                </c:pt>
                <c:pt idx="87">
                  <c:v>15.7</c:v>
                </c:pt>
                <c:pt idx="88">
                  <c:v>13.5</c:v>
                </c:pt>
                <c:pt idx="89">
                  <c:v>11.3</c:v>
                </c:pt>
                <c:pt idx="90">
                  <c:v>9.3000000000000007</c:v>
                </c:pt>
                <c:pt idx="91">
                  <c:v>8.3000000000000007</c:v>
                </c:pt>
                <c:pt idx="92">
                  <c:v>7.2</c:v>
                </c:pt>
                <c:pt idx="93">
                  <c:v>6.4</c:v>
                </c:pt>
                <c:pt idx="94">
                  <c:v>6</c:v>
                </c:pt>
                <c:pt idx="95">
                  <c:v>5.4</c:v>
                </c:pt>
                <c:pt idx="96">
                  <c:v>4.9000000000000004</c:v>
                </c:pt>
                <c:pt idx="97">
                  <c:v>4.7</c:v>
                </c:pt>
                <c:pt idx="98">
                  <c:v>8</c:v>
                </c:pt>
                <c:pt idx="99">
                  <c:v>11.3</c:v>
                </c:pt>
                <c:pt idx="100">
                  <c:v>13.5</c:v>
                </c:pt>
                <c:pt idx="101">
                  <c:v>15.6</c:v>
                </c:pt>
                <c:pt idx="102">
                  <c:v>16.8</c:v>
                </c:pt>
                <c:pt idx="103">
                  <c:v>20</c:v>
                </c:pt>
                <c:pt idx="104">
                  <c:v>22.7</c:v>
                </c:pt>
                <c:pt idx="105">
                  <c:v>25.3</c:v>
                </c:pt>
                <c:pt idx="106">
                  <c:v>28.4</c:v>
                </c:pt>
                <c:pt idx="107">
                  <c:v>28.8</c:v>
                </c:pt>
                <c:pt idx="108">
                  <c:v>27.8</c:v>
                </c:pt>
                <c:pt idx="109">
                  <c:v>34.5</c:v>
                </c:pt>
                <c:pt idx="110">
                  <c:v>40.271191455983399</c:v>
                </c:pt>
                <c:pt idx="111">
                  <c:v>45.13509016448571</c:v>
                </c:pt>
                <c:pt idx="112">
                  <c:v>48.621314593758242</c:v>
                </c:pt>
                <c:pt idx="113">
                  <c:v>49.719988573346122</c:v>
                </c:pt>
                <c:pt idx="114">
                  <c:v>50.013080908083573</c:v>
                </c:pt>
                <c:pt idx="115">
                  <c:v>50.730000144295808</c:v>
                </c:pt>
                <c:pt idx="116">
                  <c:v>51.127739931456787</c:v>
                </c:pt>
                <c:pt idx="117">
                  <c:v>51.293651095906498</c:v>
                </c:pt>
                <c:pt idx="118">
                  <c:v>51.296908707289148</c:v>
                </c:pt>
                <c:pt idx="119">
                  <c:v>51.078673516652884</c:v>
                </c:pt>
                <c:pt idx="120">
                  <c:v>50.800939919780063</c:v>
                </c:pt>
                <c:pt idx="121">
                  <c:v>50.255387047119058</c:v>
                </c:pt>
                <c:pt idx="122">
                  <c:v>49.095780237460133</c:v>
                </c:pt>
                <c:pt idx="123">
                  <c:v>47.795305532743349</c:v>
                </c:pt>
                <c:pt idx="124">
                  <c:v>46.367567032351481</c:v>
                </c:pt>
                <c:pt idx="125">
                  <c:v>44.88686523319722</c:v>
                </c:pt>
                <c:pt idx="126">
                  <c:v>43.55337713201596</c:v>
                </c:pt>
                <c:pt idx="127">
                  <c:v>42.330145794082902</c:v>
                </c:pt>
                <c:pt idx="128">
                  <c:v>41.21180520200938</c:v>
                </c:pt>
                <c:pt idx="129">
                  <c:v>40.206032267875521</c:v>
                </c:pt>
                <c:pt idx="130">
                  <c:v>39.305687462700831</c:v>
                </c:pt>
                <c:pt idx="131">
                  <c:v>38.482399268123423</c:v>
                </c:pt>
                <c:pt idx="132">
                  <c:v>37.739081415583655</c:v>
                </c:pt>
                <c:pt idx="133">
                  <c:v>37.050012732775208</c:v>
                </c:pt>
                <c:pt idx="134">
                  <c:v>36.402252405155934</c:v>
                </c:pt>
                <c:pt idx="135">
                  <c:v>35.781078968597129</c:v>
                </c:pt>
                <c:pt idx="136">
                  <c:v>35.183239023766646</c:v>
                </c:pt>
                <c:pt idx="137">
                  <c:v>34.599629287864829</c:v>
                </c:pt>
                <c:pt idx="138">
                  <c:v>34.037192890997495</c:v>
                </c:pt>
                <c:pt idx="139">
                  <c:v>33.490461214019604</c:v>
                </c:pt>
                <c:pt idx="140">
                  <c:v>32.946269734289757</c:v>
                </c:pt>
                <c:pt idx="141">
                  <c:v>32.408896216887534</c:v>
                </c:pt>
                <c:pt idx="142">
                  <c:v>31.882785206867513</c:v>
                </c:pt>
                <c:pt idx="143">
                  <c:v>31.36564864475827</c:v>
                </c:pt>
                <c:pt idx="144">
                  <c:v>30.853093667468823</c:v>
                </c:pt>
                <c:pt idx="145">
                  <c:v>30.343852761149847</c:v>
                </c:pt>
                <c:pt idx="146">
                  <c:v>29.837715829957418</c:v>
                </c:pt>
                <c:pt idx="147">
                  <c:v>29.3347449418475</c:v>
                </c:pt>
                <c:pt idx="148">
                  <c:v>28.834830288210856</c:v>
                </c:pt>
                <c:pt idx="149">
                  <c:v>28.338321530988853</c:v>
                </c:pt>
                <c:pt idx="150">
                  <c:v>27.840809360441092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ED-41D9-9DED-ACCEF38D5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3"/>
          <c:order val="1"/>
          <c:tx>
            <c:v>Dummy</c:v>
          </c:tx>
          <c:marker>
            <c:symbol val="none"/>
          </c:marker>
          <c:cat>
            <c:strRef>
              <c:f>'Fiscal Consol'!$C$5:$DR$5</c:f>
              <c:strCache>
                <c:ptCount val="120"/>
                <c:pt idx="0">
                  <c:v>1911–12</c:v>
                </c:pt>
                <c:pt idx="1">
                  <c:v>1912–13</c:v>
                </c:pt>
                <c:pt idx="2">
                  <c:v>1913–14</c:v>
                </c:pt>
                <c:pt idx="3">
                  <c:v>1914–15</c:v>
                </c:pt>
                <c:pt idx="4">
                  <c:v>1915–16</c:v>
                </c:pt>
                <c:pt idx="5">
                  <c:v>1916–17</c:v>
                </c:pt>
                <c:pt idx="6">
                  <c:v>1917–18</c:v>
                </c:pt>
                <c:pt idx="7">
                  <c:v>1918–19</c:v>
                </c:pt>
                <c:pt idx="8">
                  <c:v>1919–20</c:v>
                </c:pt>
                <c:pt idx="9">
                  <c:v>1920–21</c:v>
                </c:pt>
                <c:pt idx="10">
                  <c:v>1921–22</c:v>
                </c:pt>
                <c:pt idx="11">
                  <c:v>1922–23</c:v>
                </c:pt>
                <c:pt idx="12">
                  <c:v>1923–24</c:v>
                </c:pt>
                <c:pt idx="13">
                  <c:v>1924–25</c:v>
                </c:pt>
                <c:pt idx="14">
                  <c:v>1925–26</c:v>
                </c:pt>
                <c:pt idx="15">
                  <c:v>1926–27</c:v>
                </c:pt>
                <c:pt idx="16">
                  <c:v>1927–28</c:v>
                </c:pt>
                <c:pt idx="17">
                  <c:v>1928–29</c:v>
                </c:pt>
                <c:pt idx="18">
                  <c:v>1929–30</c:v>
                </c:pt>
                <c:pt idx="19">
                  <c:v>1930–31</c:v>
                </c:pt>
                <c:pt idx="20">
                  <c:v>1931–32</c:v>
                </c:pt>
                <c:pt idx="21">
                  <c:v>1932–33</c:v>
                </c:pt>
                <c:pt idx="22">
                  <c:v>1933–34</c:v>
                </c:pt>
                <c:pt idx="23">
                  <c:v>1934–35</c:v>
                </c:pt>
                <c:pt idx="24">
                  <c:v>1935–36</c:v>
                </c:pt>
                <c:pt idx="25">
                  <c:v>1936–37</c:v>
                </c:pt>
                <c:pt idx="26">
                  <c:v>1937–38</c:v>
                </c:pt>
                <c:pt idx="27">
                  <c:v>1938–39</c:v>
                </c:pt>
                <c:pt idx="28">
                  <c:v>1939–40</c:v>
                </c:pt>
                <c:pt idx="29">
                  <c:v>1940–41</c:v>
                </c:pt>
                <c:pt idx="30">
                  <c:v>1941–42</c:v>
                </c:pt>
                <c:pt idx="31">
                  <c:v>1942–43</c:v>
                </c:pt>
                <c:pt idx="32">
                  <c:v>1943–44</c:v>
                </c:pt>
                <c:pt idx="33">
                  <c:v>1944–45</c:v>
                </c:pt>
                <c:pt idx="34">
                  <c:v>1945–46</c:v>
                </c:pt>
                <c:pt idx="35">
                  <c:v>1946–47</c:v>
                </c:pt>
                <c:pt idx="36">
                  <c:v>1947–48</c:v>
                </c:pt>
                <c:pt idx="37">
                  <c:v>1948–49</c:v>
                </c:pt>
                <c:pt idx="38">
                  <c:v>1949–50</c:v>
                </c:pt>
                <c:pt idx="39">
                  <c:v>1950–51</c:v>
                </c:pt>
                <c:pt idx="40">
                  <c:v>1951–52</c:v>
                </c:pt>
                <c:pt idx="41">
                  <c:v>1952–53</c:v>
                </c:pt>
                <c:pt idx="42">
                  <c:v>1953–54</c:v>
                </c:pt>
                <c:pt idx="43">
                  <c:v>1954–55</c:v>
                </c:pt>
                <c:pt idx="44">
                  <c:v>1955–56</c:v>
                </c:pt>
                <c:pt idx="45">
                  <c:v>1956–57</c:v>
                </c:pt>
                <c:pt idx="46">
                  <c:v>1957–58</c:v>
                </c:pt>
                <c:pt idx="47">
                  <c:v>1958–59</c:v>
                </c:pt>
                <c:pt idx="48">
                  <c:v>1959–60</c:v>
                </c:pt>
                <c:pt idx="49">
                  <c:v>1960–61</c:v>
                </c:pt>
                <c:pt idx="50">
                  <c:v>1961–62</c:v>
                </c:pt>
                <c:pt idx="51">
                  <c:v>1962–63</c:v>
                </c:pt>
                <c:pt idx="52">
                  <c:v>1963–64</c:v>
                </c:pt>
                <c:pt idx="53">
                  <c:v>1964–65</c:v>
                </c:pt>
                <c:pt idx="54">
                  <c:v>1965–66</c:v>
                </c:pt>
                <c:pt idx="55">
                  <c:v>1966–67</c:v>
                </c:pt>
                <c:pt idx="56">
                  <c:v>1967–68</c:v>
                </c:pt>
                <c:pt idx="57">
                  <c:v>1968–69</c:v>
                </c:pt>
                <c:pt idx="58">
                  <c:v>1969–70</c:v>
                </c:pt>
                <c:pt idx="59">
                  <c:v>1970–71</c:v>
                </c:pt>
                <c:pt idx="60">
                  <c:v>1971–72</c:v>
                </c:pt>
                <c:pt idx="61">
                  <c:v>1972–73</c:v>
                </c:pt>
                <c:pt idx="62">
                  <c:v>1973–74</c:v>
                </c:pt>
                <c:pt idx="63">
                  <c:v>1974–75</c:v>
                </c:pt>
                <c:pt idx="64">
                  <c:v>1975–76</c:v>
                </c:pt>
                <c:pt idx="65">
                  <c:v>1976–77</c:v>
                </c:pt>
                <c:pt idx="66">
                  <c:v>1977–78</c:v>
                </c:pt>
                <c:pt idx="67">
                  <c:v>1978–79</c:v>
                </c:pt>
                <c:pt idx="68">
                  <c:v>1979–80</c:v>
                </c:pt>
                <c:pt idx="69">
                  <c:v>1980–81</c:v>
                </c:pt>
                <c:pt idx="70">
                  <c:v>1981–82</c:v>
                </c:pt>
                <c:pt idx="71">
                  <c:v>1982–83</c:v>
                </c:pt>
                <c:pt idx="72">
                  <c:v>1983–84</c:v>
                </c:pt>
                <c:pt idx="73">
                  <c:v>1984–85</c:v>
                </c:pt>
                <c:pt idx="74">
                  <c:v>1985–86</c:v>
                </c:pt>
                <c:pt idx="75">
                  <c:v>1986–87</c:v>
                </c:pt>
                <c:pt idx="76">
                  <c:v>1987–88</c:v>
                </c:pt>
                <c:pt idx="77">
                  <c:v>1988–89</c:v>
                </c:pt>
                <c:pt idx="78">
                  <c:v>1989–90</c:v>
                </c:pt>
                <c:pt idx="79">
                  <c:v>1990–91</c:v>
                </c:pt>
                <c:pt idx="80">
                  <c:v>1991–92</c:v>
                </c:pt>
                <c:pt idx="81">
                  <c:v>1992–93</c:v>
                </c:pt>
                <c:pt idx="82">
                  <c:v>1993–94</c:v>
                </c:pt>
                <c:pt idx="83">
                  <c:v>1994–95</c:v>
                </c:pt>
                <c:pt idx="84">
                  <c:v>1995–96</c:v>
                </c:pt>
                <c:pt idx="85">
                  <c:v>1996–97</c:v>
                </c:pt>
                <c:pt idx="86">
                  <c:v>1997–98</c:v>
                </c:pt>
                <c:pt idx="87">
                  <c:v>1998–99</c:v>
                </c:pt>
                <c:pt idx="88">
                  <c:v>1999–00</c:v>
                </c:pt>
                <c:pt idx="89">
                  <c:v>2000–01</c:v>
                </c:pt>
                <c:pt idx="90">
                  <c:v>2001–02</c:v>
                </c:pt>
                <c:pt idx="91">
                  <c:v>2002–03</c:v>
                </c:pt>
                <c:pt idx="92">
                  <c:v>2003–04</c:v>
                </c:pt>
                <c:pt idx="93">
                  <c:v>2004–05</c:v>
                </c:pt>
                <c:pt idx="94">
                  <c:v>2005–06</c:v>
                </c:pt>
                <c:pt idx="95">
                  <c:v>2006–07</c:v>
                </c:pt>
                <c:pt idx="96">
                  <c:v>2007–08</c:v>
                </c:pt>
                <c:pt idx="97">
                  <c:v>2008–09</c:v>
                </c:pt>
                <c:pt idx="98">
                  <c:v>2009–10</c:v>
                </c:pt>
                <c:pt idx="99">
                  <c:v>2010–11</c:v>
                </c:pt>
                <c:pt idx="100">
                  <c:v>2011–12</c:v>
                </c:pt>
                <c:pt idx="101">
                  <c:v>2012–13</c:v>
                </c:pt>
                <c:pt idx="102">
                  <c:v>2013–14</c:v>
                </c:pt>
                <c:pt idx="103">
                  <c:v>2014–15</c:v>
                </c:pt>
                <c:pt idx="104">
                  <c:v>2015–16</c:v>
                </c:pt>
                <c:pt idx="105">
                  <c:v>2016–17</c:v>
                </c:pt>
                <c:pt idx="106">
                  <c:v>2017–18</c:v>
                </c:pt>
                <c:pt idx="107">
                  <c:v>2018–19</c:v>
                </c:pt>
                <c:pt idx="108">
                  <c:v>2019–20</c:v>
                </c:pt>
                <c:pt idx="109">
                  <c:v>2020–21</c:v>
                </c:pt>
                <c:pt idx="110">
                  <c:v>2021–22</c:v>
                </c:pt>
                <c:pt idx="111">
                  <c:v>2022–23</c:v>
                </c:pt>
                <c:pt idx="112">
                  <c:v>2023–24</c:v>
                </c:pt>
                <c:pt idx="113">
                  <c:v>2024–25</c:v>
                </c:pt>
                <c:pt idx="114">
                  <c:v>2025–26</c:v>
                </c:pt>
                <c:pt idx="115">
                  <c:v>2026–27</c:v>
                </c:pt>
                <c:pt idx="116">
                  <c:v>2027–28</c:v>
                </c:pt>
                <c:pt idx="117">
                  <c:v>2028–29</c:v>
                </c:pt>
                <c:pt idx="118">
                  <c:v>2029–30</c:v>
                </c:pt>
                <c:pt idx="119">
                  <c:v>2030–31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1AED-41D9-9DED-ACCEF38D5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1328985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13289856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4.3896917845251841E-2"/>
              <c:y val="0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20"/>
      </c:valAx>
      <c:valAx>
        <c:axId val="113304320"/>
        <c:scaling>
          <c:orientation val="minMax"/>
          <c:max val="8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0.87124917695473247"/>
              <c:y val="8.2673611111108367E-4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spPr>
          <a:noFill/>
        </c:spPr>
        <c:crossAx val="113306240"/>
        <c:crosses val="max"/>
        <c:crossBetween val="between"/>
        <c:majorUnit val="20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73573773727154E-2"/>
          <c:y val="0.12954189788214457"/>
          <c:w val="0.85505617283950619"/>
          <c:h val="0.79399259259259247"/>
        </c:manualLayout>
      </c:layout>
      <c:lineChart>
        <c:grouping val="standard"/>
        <c:varyColors val="0"/>
        <c:ser>
          <c:idx val="2"/>
          <c:order val="0"/>
          <c:tx>
            <c:strRef>
              <c:f>'Fiscal Consol'!$A$10</c:f>
              <c:strCache>
                <c:ptCount val="1"/>
                <c:pt idx="0">
                  <c:v>Total Debt</c:v>
                </c:pt>
              </c:strCache>
            </c:strRef>
          </c:tx>
          <c:spPr>
            <a:ln>
              <a:solidFill>
                <a:srgbClr val="C64E45">
                  <a:lumMod val="50000"/>
                </a:srgbClr>
              </a:solidFill>
            </a:ln>
          </c:spPr>
          <c:marker>
            <c:symbol val="none"/>
          </c:marker>
          <c:cat>
            <c:strRef>
              <c:f>'Fiscal Consol'!$B$5:$EV$5</c:f>
              <c:strCache>
                <c:ptCount val="15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  <c:pt idx="121">
                  <c:v>2031-32</c:v>
                </c:pt>
                <c:pt idx="122">
                  <c:v>2032-33</c:v>
                </c:pt>
                <c:pt idx="123">
                  <c:v>2033-34</c:v>
                </c:pt>
                <c:pt idx="124">
                  <c:v>2034-35</c:v>
                </c:pt>
                <c:pt idx="125">
                  <c:v>2035-36</c:v>
                </c:pt>
                <c:pt idx="126">
                  <c:v>2036-37</c:v>
                </c:pt>
                <c:pt idx="127">
                  <c:v>2037-38</c:v>
                </c:pt>
                <c:pt idx="128">
                  <c:v>2038-39</c:v>
                </c:pt>
                <c:pt idx="129">
                  <c:v>2039-40</c:v>
                </c:pt>
                <c:pt idx="130">
                  <c:v>2040-41</c:v>
                </c:pt>
                <c:pt idx="131">
                  <c:v>2041-42</c:v>
                </c:pt>
                <c:pt idx="132">
                  <c:v>2042-43</c:v>
                </c:pt>
                <c:pt idx="133">
                  <c:v>2043-44</c:v>
                </c:pt>
                <c:pt idx="134">
                  <c:v>2044-45</c:v>
                </c:pt>
                <c:pt idx="135">
                  <c:v>2045-46</c:v>
                </c:pt>
                <c:pt idx="136">
                  <c:v>2046-47</c:v>
                </c:pt>
                <c:pt idx="137">
                  <c:v>2047-48</c:v>
                </c:pt>
                <c:pt idx="138">
                  <c:v>2048-49</c:v>
                </c:pt>
                <c:pt idx="139">
                  <c:v>2049-50</c:v>
                </c:pt>
                <c:pt idx="140">
                  <c:v>2050-51</c:v>
                </c:pt>
                <c:pt idx="141">
                  <c:v>2051-52</c:v>
                </c:pt>
                <c:pt idx="142">
                  <c:v>2052-53</c:v>
                </c:pt>
                <c:pt idx="143">
                  <c:v>2053-54</c:v>
                </c:pt>
                <c:pt idx="144">
                  <c:v>2054-55</c:v>
                </c:pt>
                <c:pt idx="145">
                  <c:v>2055-56</c:v>
                </c:pt>
                <c:pt idx="146">
                  <c:v>2056-57</c:v>
                </c:pt>
                <c:pt idx="147">
                  <c:v>2057-58</c:v>
                </c:pt>
                <c:pt idx="148">
                  <c:v>2058-59</c:v>
                </c:pt>
                <c:pt idx="149">
                  <c:v>2059-60</c:v>
                </c:pt>
                <c:pt idx="150">
                  <c:v>2060-61</c:v>
                </c:pt>
              </c:strCache>
            </c:strRef>
          </c:cat>
          <c:val>
            <c:numRef>
              <c:f>'Fiscal Consol'!$B$10:$EV$10</c:f>
              <c:numCache>
                <c:formatCode>0.0</c:formatCode>
                <c:ptCount val="151"/>
                <c:pt idx="0">
                  <c:v>1.4</c:v>
                </c:pt>
                <c:pt idx="1">
                  <c:v>1.4</c:v>
                </c:pt>
                <c:pt idx="2">
                  <c:v>1.5</c:v>
                </c:pt>
                <c:pt idx="3">
                  <c:v>1.8</c:v>
                </c:pt>
                <c:pt idx="4">
                  <c:v>5.1999999999999993</c:v>
                </c:pt>
                <c:pt idx="5">
                  <c:v>15</c:v>
                </c:pt>
                <c:pt idx="6">
                  <c:v>24</c:v>
                </c:pt>
                <c:pt idx="7">
                  <c:v>40.5</c:v>
                </c:pt>
                <c:pt idx="8">
                  <c:v>43.1</c:v>
                </c:pt>
                <c:pt idx="9">
                  <c:v>45.099999999999994</c:v>
                </c:pt>
                <c:pt idx="10">
                  <c:v>41.5</c:v>
                </c:pt>
                <c:pt idx="11">
                  <c:v>42.5</c:v>
                </c:pt>
                <c:pt idx="12">
                  <c:v>38.200000000000003</c:v>
                </c:pt>
                <c:pt idx="13">
                  <c:v>37.1</c:v>
                </c:pt>
                <c:pt idx="14">
                  <c:v>33.799999999999997</c:v>
                </c:pt>
                <c:pt idx="15">
                  <c:v>36.799999999999997</c:v>
                </c:pt>
                <c:pt idx="16">
                  <c:v>34.799999999999997</c:v>
                </c:pt>
                <c:pt idx="17">
                  <c:v>35.1</c:v>
                </c:pt>
                <c:pt idx="18">
                  <c:v>36.1</c:v>
                </c:pt>
                <c:pt idx="19">
                  <c:v>40.1</c:v>
                </c:pt>
                <c:pt idx="20">
                  <c:v>50.199999999999996</c:v>
                </c:pt>
                <c:pt idx="21">
                  <c:v>46.7</c:v>
                </c:pt>
                <c:pt idx="22">
                  <c:v>44.6</c:v>
                </c:pt>
                <c:pt idx="23">
                  <c:v>40.700000000000003</c:v>
                </c:pt>
                <c:pt idx="24">
                  <c:v>38.700000000000003</c:v>
                </c:pt>
                <c:pt idx="25">
                  <c:v>34.799999999999997</c:v>
                </c:pt>
                <c:pt idx="26">
                  <c:v>31.5</c:v>
                </c:pt>
                <c:pt idx="27">
                  <c:v>29.5</c:v>
                </c:pt>
                <c:pt idx="28">
                  <c:v>30.9</c:v>
                </c:pt>
                <c:pt idx="29">
                  <c:v>31.799999999999997</c:v>
                </c:pt>
                <c:pt idx="30">
                  <c:v>35.299999999999997</c:v>
                </c:pt>
                <c:pt idx="31">
                  <c:v>44.099999999999994</c:v>
                </c:pt>
                <c:pt idx="32">
                  <c:v>59.2</c:v>
                </c:pt>
                <c:pt idx="33">
                  <c:v>77.5</c:v>
                </c:pt>
                <c:pt idx="34">
                  <c:v>92.100000000000009</c:v>
                </c:pt>
                <c:pt idx="35">
                  <c:v>98</c:v>
                </c:pt>
                <c:pt idx="36">
                  <c:v>92.2</c:v>
                </c:pt>
                <c:pt idx="37">
                  <c:v>75.099999999999994</c:v>
                </c:pt>
                <c:pt idx="38">
                  <c:v>62.900000000000006</c:v>
                </c:pt>
                <c:pt idx="39">
                  <c:v>53.300000000000004</c:v>
                </c:pt>
                <c:pt idx="40">
                  <c:v>38</c:v>
                </c:pt>
                <c:pt idx="41">
                  <c:v>36.4</c:v>
                </c:pt>
                <c:pt idx="42">
                  <c:v>33.4</c:v>
                </c:pt>
                <c:pt idx="43">
                  <c:v>30.5</c:v>
                </c:pt>
                <c:pt idx="44">
                  <c:v>28.299999999999997</c:v>
                </c:pt>
                <c:pt idx="45">
                  <c:v>26</c:v>
                </c:pt>
                <c:pt idx="46">
                  <c:v>22.8</c:v>
                </c:pt>
                <c:pt idx="47">
                  <c:v>20.2</c:v>
                </c:pt>
                <c:pt idx="48">
                  <c:v>17.899999999999999</c:v>
                </c:pt>
                <c:pt idx="49">
                  <c:v>15.8</c:v>
                </c:pt>
                <c:pt idx="50">
                  <c:v>13.899999999999999</c:v>
                </c:pt>
                <c:pt idx="51">
                  <c:v>13.399999999999999</c:v>
                </c:pt>
                <c:pt idx="52">
                  <c:v>12.8</c:v>
                </c:pt>
                <c:pt idx="53">
                  <c:v>11.9</c:v>
                </c:pt>
                <c:pt idx="54">
                  <c:v>10.7</c:v>
                </c:pt>
                <c:pt idx="55">
                  <c:v>10.1</c:v>
                </c:pt>
                <c:pt idx="56">
                  <c:v>9.6</c:v>
                </c:pt>
                <c:pt idx="57">
                  <c:v>9.8000000000000007</c:v>
                </c:pt>
                <c:pt idx="58">
                  <c:v>8.6999999999999993</c:v>
                </c:pt>
                <c:pt idx="59">
                  <c:v>7.7</c:v>
                </c:pt>
                <c:pt idx="60">
                  <c:v>7.6</c:v>
                </c:pt>
                <c:pt idx="61">
                  <c:v>7</c:v>
                </c:pt>
                <c:pt idx="62">
                  <c:v>6.6</c:v>
                </c:pt>
                <c:pt idx="63">
                  <c:v>5.7</c:v>
                </c:pt>
                <c:pt idx="64">
                  <c:v>7</c:v>
                </c:pt>
                <c:pt idx="65">
                  <c:v>9.5</c:v>
                </c:pt>
                <c:pt idx="66">
                  <c:v>10.4</c:v>
                </c:pt>
                <c:pt idx="67">
                  <c:v>11.9</c:v>
                </c:pt>
                <c:pt idx="68">
                  <c:v>13.3</c:v>
                </c:pt>
                <c:pt idx="69">
                  <c:v>12.3</c:v>
                </c:pt>
                <c:pt idx="70">
                  <c:v>10.7</c:v>
                </c:pt>
                <c:pt idx="71">
                  <c:v>9.4</c:v>
                </c:pt>
                <c:pt idx="72">
                  <c:v>11.4</c:v>
                </c:pt>
                <c:pt idx="73">
                  <c:v>13.7</c:v>
                </c:pt>
                <c:pt idx="74">
                  <c:v>16</c:v>
                </c:pt>
                <c:pt idx="75">
                  <c:v>17.3</c:v>
                </c:pt>
                <c:pt idx="76">
                  <c:v>17.100000000000001</c:v>
                </c:pt>
                <c:pt idx="77">
                  <c:v>13.8</c:v>
                </c:pt>
                <c:pt idx="78">
                  <c:v>10.8</c:v>
                </c:pt>
                <c:pt idx="79">
                  <c:v>7.9</c:v>
                </c:pt>
                <c:pt idx="80">
                  <c:v>8</c:v>
                </c:pt>
                <c:pt idx="81">
                  <c:v>10.8</c:v>
                </c:pt>
                <c:pt idx="82">
                  <c:v>14.8</c:v>
                </c:pt>
                <c:pt idx="83">
                  <c:v>17.399999999999999</c:v>
                </c:pt>
                <c:pt idx="84">
                  <c:v>19.7</c:v>
                </c:pt>
                <c:pt idx="85">
                  <c:v>20.100000000000001</c:v>
                </c:pt>
                <c:pt idx="86">
                  <c:v>19.3</c:v>
                </c:pt>
                <c:pt idx="87">
                  <c:v>15.7</c:v>
                </c:pt>
                <c:pt idx="88">
                  <c:v>13.5</c:v>
                </c:pt>
                <c:pt idx="89">
                  <c:v>11.3</c:v>
                </c:pt>
                <c:pt idx="90">
                  <c:v>9.3000000000000007</c:v>
                </c:pt>
                <c:pt idx="91">
                  <c:v>8.3000000000000007</c:v>
                </c:pt>
                <c:pt idx="92">
                  <c:v>7.2</c:v>
                </c:pt>
                <c:pt idx="93">
                  <c:v>6.4</c:v>
                </c:pt>
                <c:pt idx="94">
                  <c:v>6</c:v>
                </c:pt>
                <c:pt idx="95">
                  <c:v>5.4</c:v>
                </c:pt>
                <c:pt idx="96">
                  <c:v>4.9000000000000004</c:v>
                </c:pt>
                <c:pt idx="97">
                  <c:v>4.7</c:v>
                </c:pt>
                <c:pt idx="98">
                  <c:v>8</c:v>
                </c:pt>
                <c:pt idx="99">
                  <c:v>11.3</c:v>
                </c:pt>
                <c:pt idx="100">
                  <c:v>13.5</c:v>
                </c:pt>
                <c:pt idx="101">
                  <c:v>15.6</c:v>
                </c:pt>
                <c:pt idx="102">
                  <c:v>16.8</c:v>
                </c:pt>
                <c:pt idx="103">
                  <c:v>20</c:v>
                </c:pt>
                <c:pt idx="104">
                  <c:v>22.7</c:v>
                </c:pt>
                <c:pt idx="105">
                  <c:v>25.3</c:v>
                </c:pt>
                <c:pt idx="106">
                  <c:v>28.4</c:v>
                </c:pt>
                <c:pt idx="107">
                  <c:v>28.8</c:v>
                </c:pt>
                <c:pt idx="108">
                  <c:v>27.8</c:v>
                </c:pt>
                <c:pt idx="109">
                  <c:v>34.5</c:v>
                </c:pt>
                <c:pt idx="110">
                  <c:v>40.271191455983399</c:v>
                </c:pt>
                <c:pt idx="111">
                  <c:v>45.13509016448571</c:v>
                </c:pt>
                <c:pt idx="112">
                  <c:v>48.621314593758242</c:v>
                </c:pt>
                <c:pt idx="113">
                  <c:v>49.719988573346122</c:v>
                </c:pt>
                <c:pt idx="114">
                  <c:v>50.013080908083573</c:v>
                </c:pt>
                <c:pt idx="115">
                  <c:v>50.730000144295808</c:v>
                </c:pt>
                <c:pt idx="116">
                  <c:v>51.127739931456787</c:v>
                </c:pt>
                <c:pt idx="117">
                  <c:v>51.293651095906498</c:v>
                </c:pt>
                <c:pt idx="118">
                  <c:v>51.296908707289148</c:v>
                </c:pt>
                <c:pt idx="119">
                  <c:v>51.078673516652884</c:v>
                </c:pt>
                <c:pt idx="120">
                  <c:v>50.800939919780063</c:v>
                </c:pt>
                <c:pt idx="121">
                  <c:v>50.255387047119058</c:v>
                </c:pt>
                <c:pt idx="122">
                  <c:v>49.095780237460133</c:v>
                </c:pt>
                <c:pt idx="123">
                  <c:v>47.795305532743349</c:v>
                </c:pt>
                <c:pt idx="124">
                  <c:v>46.367567032351481</c:v>
                </c:pt>
                <c:pt idx="125">
                  <c:v>44.88686523319722</c:v>
                </c:pt>
                <c:pt idx="126">
                  <c:v>43.55337713201596</c:v>
                </c:pt>
                <c:pt idx="127">
                  <c:v>42.330145794082902</c:v>
                </c:pt>
                <c:pt idx="128">
                  <c:v>41.21180520200938</c:v>
                </c:pt>
                <c:pt idx="129">
                  <c:v>40.206032267875521</c:v>
                </c:pt>
                <c:pt idx="130">
                  <c:v>39.305687462700831</c:v>
                </c:pt>
                <c:pt idx="131">
                  <c:v>38.482399268123423</c:v>
                </c:pt>
                <c:pt idx="132">
                  <c:v>37.739081415583655</c:v>
                </c:pt>
                <c:pt idx="133">
                  <c:v>37.050012732775208</c:v>
                </c:pt>
                <c:pt idx="134">
                  <c:v>36.402252405155934</c:v>
                </c:pt>
                <c:pt idx="135">
                  <c:v>35.781078968597129</c:v>
                </c:pt>
                <c:pt idx="136">
                  <c:v>35.183239023766646</c:v>
                </c:pt>
                <c:pt idx="137">
                  <c:v>34.599629287864829</c:v>
                </c:pt>
                <c:pt idx="138">
                  <c:v>34.037192890997495</c:v>
                </c:pt>
                <c:pt idx="139">
                  <c:v>33.490461214019604</c:v>
                </c:pt>
                <c:pt idx="140">
                  <c:v>32.946269734289757</c:v>
                </c:pt>
                <c:pt idx="141">
                  <c:v>32.408896216887534</c:v>
                </c:pt>
                <c:pt idx="142">
                  <c:v>31.882785206867513</c:v>
                </c:pt>
                <c:pt idx="143">
                  <c:v>31.36564864475827</c:v>
                </c:pt>
                <c:pt idx="144">
                  <c:v>30.853093667468823</c:v>
                </c:pt>
                <c:pt idx="145">
                  <c:v>30.343852761149847</c:v>
                </c:pt>
                <c:pt idx="146">
                  <c:v>29.837715829957418</c:v>
                </c:pt>
                <c:pt idx="147">
                  <c:v>29.3347449418475</c:v>
                </c:pt>
                <c:pt idx="148">
                  <c:v>28.834830288210856</c:v>
                </c:pt>
                <c:pt idx="149">
                  <c:v>28.338321530988853</c:v>
                </c:pt>
                <c:pt idx="150">
                  <c:v>27.840809360441092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AA-4F0F-9D7C-DEC3DB2DC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3"/>
          <c:order val="1"/>
          <c:tx>
            <c:v>Dummy</c:v>
          </c:tx>
          <c:marker>
            <c:symbol val="none"/>
          </c:marker>
          <c:cat>
            <c:strRef>
              <c:f>'Fiscal Consol'!$C$5:$DR$5</c:f>
              <c:strCache>
                <c:ptCount val="120"/>
                <c:pt idx="0">
                  <c:v>1911–12</c:v>
                </c:pt>
                <c:pt idx="1">
                  <c:v>1912–13</c:v>
                </c:pt>
                <c:pt idx="2">
                  <c:v>1913–14</c:v>
                </c:pt>
                <c:pt idx="3">
                  <c:v>1914–15</c:v>
                </c:pt>
                <c:pt idx="4">
                  <c:v>1915–16</c:v>
                </c:pt>
                <c:pt idx="5">
                  <c:v>1916–17</c:v>
                </c:pt>
                <c:pt idx="6">
                  <c:v>1917–18</c:v>
                </c:pt>
                <c:pt idx="7">
                  <c:v>1918–19</c:v>
                </c:pt>
                <c:pt idx="8">
                  <c:v>1919–20</c:v>
                </c:pt>
                <c:pt idx="9">
                  <c:v>1920–21</c:v>
                </c:pt>
                <c:pt idx="10">
                  <c:v>1921–22</c:v>
                </c:pt>
                <c:pt idx="11">
                  <c:v>1922–23</c:v>
                </c:pt>
                <c:pt idx="12">
                  <c:v>1923–24</c:v>
                </c:pt>
                <c:pt idx="13">
                  <c:v>1924–25</c:v>
                </c:pt>
                <c:pt idx="14">
                  <c:v>1925–26</c:v>
                </c:pt>
                <c:pt idx="15">
                  <c:v>1926–27</c:v>
                </c:pt>
                <c:pt idx="16">
                  <c:v>1927–28</c:v>
                </c:pt>
                <c:pt idx="17">
                  <c:v>1928–29</c:v>
                </c:pt>
                <c:pt idx="18">
                  <c:v>1929–30</c:v>
                </c:pt>
                <c:pt idx="19">
                  <c:v>1930–31</c:v>
                </c:pt>
                <c:pt idx="20">
                  <c:v>1931–32</c:v>
                </c:pt>
                <c:pt idx="21">
                  <c:v>1932–33</c:v>
                </c:pt>
                <c:pt idx="22">
                  <c:v>1933–34</c:v>
                </c:pt>
                <c:pt idx="23">
                  <c:v>1934–35</c:v>
                </c:pt>
                <c:pt idx="24">
                  <c:v>1935–36</c:v>
                </c:pt>
                <c:pt idx="25">
                  <c:v>1936–37</c:v>
                </c:pt>
                <c:pt idx="26">
                  <c:v>1937–38</c:v>
                </c:pt>
                <c:pt idx="27">
                  <c:v>1938–39</c:v>
                </c:pt>
                <c:pt idx="28">
                  <c:v>1939–40</c:v>
                </c:pt>
                <c:pt idx="29">
                  <c:v>1940–41</c:v>
                </c:pt>
                <c:pt idx="30">
                  <c:v>1941–42</c:v>
                </c:pt>
                <c:pt idx="31">
                  <c:v>1942–43</c:v>
                </c:pt>
                <c:pt idx="32">
                  <c:v>1943–44</c:v>
                </c:pt>
                <c:pt idx="33">
                  <c:v>1944–45</c:v>
                </c:pt>
                <c:pt idx="34">
                  <c:v>1945–46</c:v>
                </c:pt>
                <c:pt idx="35">
                  <c:v>1946–47</c:v>
                </c:pt>
                <c:pt idx="36">
                  <c:v>1947–48</c:v>
                </c:pt>
                <c:pt idx="37">
                  <c:v>1948–49</c:v>
                </c:pt>
                <c:pt idx="38">
                  <c:v>1949–50</c:v>
                </c:pt>
                <c:pt idx="39">
                  <c:v>1950–51</c:v>
                </c:pt>
                <c:pt idx="40">
                  <c:v>1951–52</c:v>
                </c:pt>
                <c:pt idx="41">
                  <c:v>1952–53</c:v>
                </c:pt>
                <c:pt idx="42">
                  <c:v>1953–54</c:v>
                </c:pt>
                <c:pt idx="43">
                  <c:v>1954–55</c:v>
                </c:pt>
                <c:pt idx="44">
                  <c:v>1955–56</c:v>
                </c:pt>
                <c:pt idx="45">
                  <c:v>1956–57</c:v>
                </c:pt>
                <c:pt idx="46">
                  <c:v>1957–58</c:v>
                </c:pt>
                <c:pt idx="47">
                  <c:v>1958–59</c:v>
                </c:pt>
                <c:pt idx="48">
                  <c:v>1959–60</c:v>
                </c:pt>
                <c:pt idx="49">
                  <c:v>1960–61</c:v>
                </c:pt>
                <c:pt idx="50">
                  <c:v>1961–62</c:v>
                </c:pt>
                <c:pt idx="51">
                  <c:v>1962–63</c:v>
                </c:pt>
                <c:pt idx="52">
                  <c:v>1963–64</c:v>
                </c:pt>
                <c:pt idx="53">
                  <c:v>1964–65</c:v>
                </c:pt>
                <c:pt idx="54">
                  <c:v>1965–66</c:v>
                </c:pt>
                <c:pt idx="55">
                  <c:v>1966–67</c:v>
                </c:pt>
                <c:pt idx="56">
                  <c:v>1967–68</c:v>
                </c:pt>
                <c:pt idx="57">
                  <c:v>1968–69</c:v>
                </c:pt>
                <c:pt idx="58">
                  <c:v>1969–70</c:v>
                </c:pt>
                <c:pt idx="59">
                  <c:v>1970–71</c:v>
                </c:pt>
                <c:pt idx="60">
                  <c:v>1971–72</c:v>
                </c:pt>
                <c:pt idx="61">
                  <c:v>1972–73</c:v>
                </c:pt>
                <c:pt idx="62">
                  <c:v>1973–74</c:v>
                </c:pt>
                <c:pt idx="63">
                  <c:v>1974–75</c:v>
                </c:pt>
                <c:pt idx="64">
                  <c:v>1975–76</c:v>
                </c:pt>
                <c:pt idx="65">
                  <c:v>1976–77</c:v>
                </c:pt>
                <c:pt idx="66">
                  <c:v>1977–78</c:v>
                </c:pt>
                <c:pt idx="67">
                  <c:v>1978–79</c:v>
                </c:pt>
                <c:pt idx="68">
                  <c:v>1979–80</c:v>
                </c:pt>
                <c:pt idx="69">
                  <c:v>1980–81</c:v>
                </c:pt>
                <c:pt idx="70">
                  <c:v>1981–82</c:v>
                </c:pt>
                <c:pt idx="71">
                  <c:v>1982–83</c:v>
                </c:pt>
                <c:pt idx="72">
                  <c:v>1983–84</c:v>
                </c:pt>
                <c:pt idx="73">
                  <c:v>1984–85</c:v>
                </c:pt>
                <c:pt idx="74">
                  <c:v>1985–86</c:v>
                </c:pt>
                <c:pt idx="75">
                  <c:v>1986–87</c:v>
                </c:pt>
                <c:pt idx="76">
                  <c:v>1987–88</c:v>
                </c:pt>
                <c:pt idx="77">
                  <c:v>1988–89</c:v>
                </c:pt>
                <c:pt idx="78">
                  <c:v>1989–90</c:v>
                </c:pt>
                <c:pt idx="79">
                  <c:v>1990–91</c:v>
                </c:pt>
                <c:pt idx="80">
                  <c:v>1991–92</c:v>
                </c:pt>
                <c:pt idx="81">
                  <c:v>1992–93</c:v>
                </c:pt>
                <c:pt idx="82">
                  <c:v>1993–94</c:v>
                </c:pt>
                <c:pt idx="83">
                  <c:v>1994–95</c:v>
                </c:pt>
                <c:pt idx="84">
                  <c:v>1995–96</c:v>
                </c:pt>
                <c:pt idx="85">
                  <c:v>1996–97</c:v>
                </c:pt>
                <c:pt idx="86">
                  <c:v>1997–98</c:v>
                </c:pt>
                <c:pt idx="87">
                  <c:v>1998–99</c:v>
                </c:pt>
                <c:pt idx="88">
                  <c:v>1999–00</c:v>
                </c:pt>
                <c:pt idx="89">
                  <c:v>2000–01</c:v>
                </c:pt>
                <c:pt idx="90">
                  <c:v>2001–02</c:v>
                </c:pt>
                <c:pt idx="91">
                  <c:v>2002–03</c:v>
                </c:pt>
                <c:pt idx="92">
                  <c:v>2003–04</c:v>
                </c:pt>
                <c:pt idx="93">
                  <c:v>2004–05</c:v>
                </c:pt>
                <c:pt idx="94">
                  <c:v>2005–06</c:v>
                </c:pt>
                <c:pt idx="95">
                  <c:v>2006–07</c:v>
                </c:pt>
                <c:pt idx="96">
                  <c:v>2007–08</c:v>
                </c:pt>
                <c:pt idx="97">
                  <c:v>2008–09</c:v>
                </c:pt>
                <c:pt idx="98">
                  <c:v>2009–10</c:v>
                </c:pt>
                <c:pt idx="99">
                  <c:v>2010–11</c:v>
                </c:pt>
                <c:pt idx="100">
                  <c:v>2011–12</c:v>
                </c:pt>
                <c:pt idx="101">
                  <c:v>2012–13</c:v>
                </c:pt>
                <c:pt idx="102">
                  <c:v>2013–14</c:v>
                </c:pt>
                <c:pt idx="103">
                  <c:v>2014–15</c:v>
                </c:pt>
                <c:pt idx="104">
                  <c:v>2015–16</c:v>
                </c:pt>
                <c:pt idx="105">
                  <c:v>2016–17</c:v>
                </c:pt>
                <c:pt idx="106">
                  <c:v>2017–18</c:v>
                </c:pt>
                <c:pt idx="107">
                  <c:v>2018–19</c:v>
                </c:pt>
                <c:pt idx="108">
                  <c:v>2019–20</c:v>
                </c:pt>
                <c:pt idx="109">
                  <c:v>2020–21</c:v>
                </c:pt>
                <c:pt idx="110">
                  <c:v>2021–22</c:v>
                </c:pt>
                <c:pt idx="111">
                  <c:v>2022–23</c:v>
                </c:pt>
                <c:pt idx="112">
                  <c:v>2023–24</c:v>
                </c:pt>
                <c:pt idx="113">
                  <c:v>2024–25</c:v>
                </c:pt>
                <c:pt idx="114">
                  <c:v>2025–26</c:v>
                </c:pt>
                <c:pt idx="115">
                  <c:v>2026–27</c:v>
                </c:pt>
                <c:pt idx="116">
                  <c:v>2027–28</c:v>
                </c:pt>
                <c:pt idx="117">
                  <c:v>2028–29</c:v>
                </c:pt>
                <c:pt idx="118">
                  <c:v>2029–30</c:v>
                </c:pt>
                <c:pt idx="119">
                  <c:v>2030–31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9AAA-4F0F-9D7C-DEC3DB2DC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11328985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132898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one"/>
        <c:spPr>
          <a:noFill/>
          <a:ln>
            <a:noFill/>
          </a:ln>
        </c:spPr>
        <c:crossAx val="113288320"/>
        <c:crosses val="autoZero"/>
        <c:crossBetween val="midCat"/>
        <c:majorUnit val="20"/>
      </c:valAx>
      <c:valAx>
        <c:axId val="113304320"/>
        <c:scaling>
          <c:orientation val="minMax"/>
          <c:max val="100"/>
        </c:scaling>
        <c:delete val="0"/>
        <c:axPos val="r"/>
        <c:numFmt formatCode="#,##0" sourceLinked="0"/>
        <c:majorTickMark val="in"/>
        <c:minorTickMark val="none"/>
        <c:tickLblPos val="none"/>
        <c:spPr>
          <a:noFill/>
          <a:ln>
            <a:noFill/>
          </a:ln>
        </c:spPr>
        <c:crossAx val="113306240"/>
        <c:crosses val="max"/>
        <c:crossBetween val="between"/>
        <c:majorUnit val="20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309469696969693E-2"/>
          <c:y val="6.8370425051035272E-2"/>
          <c:w val="0.85505617283950619"/>
          <c:h val="0.84886446485855938"/>
        </c:manualLayout>
      </c:layout>
      <c:areaChart>
        <c:grouping val="stacked"/>
        <c:varyColors val="0"/>
        <c:ser>
          <c:idx val="2"/>
          <c:order val="0"/>
          <c:spPr>
            <a:solidFill>
              <a:srgbClr val="C64E45">
                <a:lumMod val="50000"/>
              </a:srgbClr>
            </a:solidFill>
            <a:ln>
              <a:noFill/>
            </a:ln>
          </c:spPr>
          <c:cat>
            <c:strRef>
              <c:f>'Gross Debt'!$B$5:$DR$5</c:f>
              <c:strCache>
                <c:ptCount val="12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</c:strCache>
            </c:strRef>
          </c:cat>
          <c:val>
            <c:numRef>
              <c:f>'Gross Debt'!$B$8:$DR$8</c:f>
              <c:numCache>
                <c:formatCode>0.0</c:formatCode>
                <c:ptCount val="121"/>
                <c:pt idx="0">
                  <c:v>1.4</c:v>
                </c:pt>
                <c:pt idx="1">
                  <c:v>1.4</c:v>
                </c:pt>
                <c:pt idx="2">
                  <c:v>1.5</c:v>
                </c:pt>
                <c:pt idx="3">
                  <c:v>1.8</c:v>
                </c:pt>
                <c:pt idx="4">
                  <c:v>2.2999999999999998</c:v>
                </c:pt>
                <c:pt idx="5">
                  <c:v>2.4</c:v>
                </c:pt>
                <c:pt idx="6">
                  <c:v>2.2000000000000002</c:v>
                </c:pt>
                <c:pt idx="7">
                  <c:v>2.4</c:v>
                </c:pt>
                <c:pt idx="8">
                  <c:v>2.4</c:v>
                </c:pt>
                <c:pt idx="9">
                  <c:v>2.2999999999999998</c:v>
                </c:pt>
                <c:pt idx="10">
                  <c:v>1.6</c:v>
                </c:pt>
                <c:pt idx="11">
                  <c:v>2.4</c:v>
                </c:pt>
                <c:pt idx="12">
                  <c:v>2.2000000000000002</c:v>
                </c:pt>
                <c:pt idx="13">
                  <c:v>3.6</c:v>
                </c:pt>
                <c:pt idx="14">
                  <c:v>3.8</c:v>
                </c:pt>
                <c:pt idx="15">
                  <c:v>6</c:v>
                </c:pt>
                <c:pt idx="16">
                  <c:v>5.8</c:v>
                </c:pt>
                <c:pt idx="17">
                  <c:v>6.6</c:v>
                </c:pt>
                <c:pt idx="18">
                  <c:v>7.7</c:v>
                </c:pt>
                <c:pt idx="19">
                  <c:v>9.3000000000000007</c:v>
                </c:pt>
                <c:pt idx="20">
                  <c:v>13.4</c:v>
                </c:pt>
                <c:pt idx="21">
                  <c:v>18</c:v>
                </c:pt>
                <c:pt idx="22">
                  <c:v>17.5</c:v>
                </c:pt>
                <c:pt idx="23">
                  <c:v>15.8</c:v>
                </c:pt>
                <c:pt idx="24">
                  <c:v>15.3</c:v>
                </c:pt>
                <c:pt idx="25">
                  <c:v>13.7</c:v>
                </c:pt>
                <c:pt idx="26">
                  <c:v>12.5</c:v>
                </c:pt>
                <c:pt idx="27">
                  <c:v>12.3</c:v>
                </c:pt>
                <c:pt idx="28">
                  <c:v>13.6</c:v>
                </c:pt>
                <c:pt idx="29">
                  <c:v>11.6</c:v>
                </c:pt>
                <c:pt idx="30">
                  <c:v>10.8</c:v>
                </c:pt>
                <c:pt idx="31">
                  <c:v>9.3000000000000007</c:v>
                </c:pt>
                <c:pt idx="32">
                  <c:v>7.7</c:v>
                </c:pt>
                <c:pt idx="33">
                  <c:v>7.3</c:v>
                </c:pt>
                <c:pt idx="34">
                  <c:v>7.2</c:v>
                </c:pt>
                <c:pt idx="35">
                  <c:v>7.2</c:v>
                </c:pt>
                <c:pt idx="36">
                  <c:v>7</c:v>
                </c:pt>
                <c:pt idx="37">
                  <c:v>6.3</c:v>
                </c:pt>
                <c:pt idx="38">
                  <c:v>5.7</c:v>
                </c:pt>
                <c:pt idx="39">
                  <c:v>5.2</c:v>
                </c:pt>
                <c:pt idx="40">
                  <c:v>4.0999999999999996</c:v>
                </c:pt>
                <c:pt idx="41">
                  <c:v>4.4000000000000004</c:v>
                </c:pt>
                <c:pt idx="42">
                  <c:v>4.4000000000000004</c:v>
                </c:pt>
                <c:pt idx="43">
                  <c:v>4.7</c:v>
                </c:pt>
                <c:pt idx="44">
                  <c:v>4.9000000000000004</c:v>
                </c:pt>
                <c:pt idx="45">
                  <c:v>5.0999999999999996</c:v>
                </c:pt>
                <c:pt idx="46">
                  <c:v>5</c:v>
                </c:pt>
                <c:pt idx="47">
                  <c:v>5.2</c:v>
                </c:pt>
                <c:pt idx="48">
                  <c:v>6</c:v>
                </c:pt>
                <c:pt idx="49">
                  <c:v>6</c:v>
                </c:pt>
                <c:pt idx="50">
                  <c:v>5.7</c:v>
                </c:pt>
                <c:pt idx="51">
                  <c:v>6.3</c:v>
                </c:pt>
                <c:pt idx="52">
                  <c:v>12.8</c:v>
                </c:pt>
                <c:pt idx="53">
                  <c:v>11.9</c:v>
                </c:pt>
                <c:pt idx="54">
                  <c:v>10.7</c:v>
                </c:pt>
                <c:pt idx="55">
                  <c:v>10.1</c:v>
                </c:pt>
                <c:pt idx="56">
                  <c:v>9.6</c:v>
                </c:pt>
                <c:pt idx="57">
                  <c:v>9.8000000000000007</c:v>
                </c:pt>
                <c:pt idx="58">
                  <c:v>8.6999999999999993</c:v>
                </c:pt>
                <c:pt idx="59">
                  <c:v>7.7</c:v>
                </c:pt>
                <c:pt idx="60">
                  <c:v>7.6</c:v>
                </c:pt>
                <c:pt idx="61">
                  <c:v>7</c:v>
                </c:pt>
                <c:pt idx="62">
                  <c:v>6.6</c:v>
                </c:pt>
                <c:pt idx="63">
                  <c:v>5.7</c:v>
                </c:pt>
                <c:pt idx="64">
                  <c:v>7</c:v>
                </c:pt>
                <c:pt idx="65">
                  <c:v>9.5</c:v>
                </c:pt>
                <c:pt idx="66">
                  <c:v>10.4</c:v>
                </c:pt>
                <c:pt idx="67">
                  <c:v>11.9</c:v>
                </c:pt>
                <c:pt idx="68">
                  <c:v>13.3</c:v>
                </c:pt>
                <c:pt idx="69">
                  <c:v>12.3</c:v>
                </c:pt>
                <c:pt idx="70">
                  <c:v>10.7</c:v>
                </c:pt>
                <c:pt idx="71">
                  <c:v>9.4</c:v>
                </c:pt>
                <c:pt idx="72">
                  <c:v>11.4</c:v>
                </c:pt>
                <c:pt idx="73">
                  <c:v>13.7</c:v>
                </c:pt>
                <c:pt idx="74">
                  <c:v>16</c:v>
                </c:pt>
                <c:pt idx="75">
                  <c:v>17.3</c:v>
                </c:pt>
                <c:pt idx="76">
                  <c:v>17.100000000000001</c:v>
                </c:pt>
                <c:pt idx="77">
                  <c:v>13.8</c:v>
                </c:pt>
                <c:pt idx="78">
                  <c:v>10.8</c:v>
                </c:pt>
                <c:pt idx="79">
                  <c:v>7.9</c:v>
                </c:pt>
                <c:pt idx="80">
                  <c:v>8</c:v>
                </c:pt>
                <c:pt idx="81">
                  <c:v>10.8</c:v>
                </c:pt>
                <c:pt idx="82">
                  <c:v>14.8</c:v>
                </c:pt>
                <c:pt idx="83">
                  <c:v>17.399999999999999</c:v>
                </c:pt>
                <c:pt idx="84">
                  <c:v>19.7</c:v>
                </c:pt>
                <c:pt idx="85">
                  <c:v>20.100000000000001</c:v>
                </c:pt>
                <c:pt idx="86">
                  <c:v>19.3</c:v>
                </c:pt>
                <c:pt idx="87">
                  <c:v>15.7</c:v>
                </c:pt>
                <c:pt idx="88">
                  <c:v>13.5</c:v>
                </c:pt>
                <c:pt idx="89">
                  <c:v>11.3</c:v>
                </c:pt>
                <c:pt idx="90">
                  <c:v>9.3000000000000007</c:v>
                </c:pt>
                <c:pt idx="91">
                  <c:v>8.3000000000000007</c:v>
                </c:pt>
                <c:pt idx="92">
                  <c:v>7.2</c:v>
                </c:pt>
                <c:pt idx="93">
                  <c:v>6.4</c:v>
                </c:pt>
                <c:pt idx="94">
                  <c:v>6</c:v>
                </c:pt>
                <c:pt idx="95">
                  <c:v>5.4</c:v>
                </c:pt>
                <c:pt idx="96">
                  <c:v>4.9000000000000004</c:v>
                </c:pt>
                <c:pt idx="97">
                  <c:v>4.7</c:v>
                </c:pt>
                <c:pt idx="98">
                  <c:v>8</c:v>
                </c:pt>
                <c:pt idx="99">
                  <c:v>11.3</c:v>
                </c:pt>
                <c:pt idx="100">
                  <c:v>13.5</c:v>
                </c:pt>
                <c:pt idx="101">
                  <c:v>15.6</c:v>
                </c:pt>
                <c:pt idx="102">
                  <c:v>16.8</c:v>
                </c:pt>
                <c:pt idx="103">
                  <c:v>20</c:v>
                </c:pt>
                <c:pt idx="104">
                  <c:v>22.7</c:v>
                </c:pt>
                <c:pt idx="105">
                  <c:v>25.3</c:v>
                </c:pt>
                <c:pt idx="106">
                  <c:v>28.4</c:v>
                </c:pt>
                <c:pt idx="107">
                  <c:v>28.8</c:v>
                </c:pt>
                <c:pt idx="108">
                  <c:v>27.8</c:v>
                </c:pt>
                <c:pt idx="109">
                  <c:v>28</c:v>
                </c:pt>
                <c:pt idx="110">
                  <c:v>28.6</c:v>
                </c:pt>
                <c:pt idx="111">
                  <c:v>28.6</c:v>
                </c:pt>
                <c:pt idx="112">
                  <c:v>27.4</c:v>
                </c:pt>
                <c:pt idx="113">
                  <c:v>25.4</c:v>
                </c:pt>
                <c:pt idx="114">
                  <c:v>24.6</c:v>
                </c:pt>
                <c:pt idx="115">
                  <c:v>23.9</c:v>
                </c:pt>
                <c:pt idx="116">
                  <c:v>22.5</c:v>
                </c:pt>
                <c:pt idx="117">
                  <c:v>20.5</c:v>
                </c:pt>
                <c:pt idx="118">
                  <c:v>18.2</c:v>
                </c:pt>
                <c:pt idx="119">
                  <c:v>15.9</c:v>
                </c:pt>
                <c:pt idx="120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88-41E1-ACAE-0C70B2EFE8BC}"/>
            </c:ext>
          </c:extLst>
        </c:ser>
        <c:ser>
          <c:idx val="1"/>
          <c:order val="2"/>
          <c:spPr>
            <a:ln w="25400">
              <a:noFill/>
            </a:ln>
          </c:spPr>
          <c:cat>
            <c:strRef>
              <c:f>'Gross Debt'!$B$5:$DR$5</c:f>
              <c:strCache>
                <c:ptCount val="12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</c:strCache>
            </c:strRef>
          </c:cat>
          <c:val>
            <c:numRef>
              <c:f>'Gross Debt'!$B$7:$DR$7</c:f>
              <c:numCache>
                <c:formatCode>0.0</c:formatCode>
                <c:ptCount val="1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6.5</c:v>
                </c:pt>
                <c:pt idx="110">
                  <c:v>16.100000000000001</c:v>
                </c:pt>
                <c:pt idx="111">
                  <c:v>21.9</c:v>
                </c:pt>
                <c:pt idx="112">
                  <c:v>24.2</c:v>
                </c:pt>
                <c:pt idx="113">
                  <c:v>26.3</c:v>
                </c:pt>
                <c:pt idx="114">
                  <c:v>27.9</c:v>
                </c:pt>
                <c:pt idx="115">
                  <c:v>29.7</c:v>
                </c:pt>
                <c:pt idx="116">
                  <c:v>31.9</c:v>
                </c:pt>
                <c:pt idx="117">
                  <c:v>34.1</c:v>
                </c:pt>
                <c:pt idx="118">
                  <c:v>36.799999999999997</c:v>
                </c:pt>
                <c:pt idx="119">
                  <c:v>39.200000000000003</c:v>
                </c:pt>
                <c:pt idx="120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88-41E1-ACAE-0C70B2EFE8BC}"/>
            </c:ext>
          </c:extLst>
        </c:ser>
        <c:ser>
          <c:idx val="0"/>
          <c:order val="3"/>
          <c:spPr>
            <a:solidFill>
              <a:srgbClr val="C64E45">
                <a:lumMod val="60000"/>
                <a:lumOff val="40000"/>
              </a:srgbClr>
            </a:solidFill>
            <a:ln w="25400">
              <a:noFill/>
            </a:ln>
          </c:spPr>
          <c:cat>
            <c:strRef>
              <c:f>'Gross Debt'!$B$5:$DR$5</c:f>
              <c:strCache>
                <c:ptCount val="12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</c:strCache>
            </c:strRef>
          </c:cat>
          <c:val>
            <c:numRef>
              <c:f>'Gross Debt'!$B$6:$DR$6</c:f>
              <c:numCache>
                <c:formatCode>0.0</c:formatCode>
                <c:ptCount val="1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2.9</c:v>
                </c:pt>
                <c:pt idx="5">
                  <c:v>12.6</c:v>
                </c:pt>
                <c:pt idx="6">
                  <c:v>21.8</c:v>
                </c:pt>
                <c:pt idx="7">
                  <c:v>38.1</c:v>
                </c:pt>
                <c:pt idx="8">
                  <c:v>40.700000000000003</c:v>
                </c:pt>
                <c:pt idx="9">
                  <c:v>42.8</c:v>
                </c:pt>
                <c:pt idx="10">
                  <c:v>39.9</c:v>
                </c:pt>
                <c:pt idx="11">
                  <c:v>40.1</c:v>
                </c:pt>
                <c:pt idx="12">
                  <c:v>36</c:v>
                </c:pt>
                <c:pt idx="13">
                  <c:v>33.5</c:v>
                </c:pt>
                <c:pt idx="14">
                  <c:v>30</c:v>
                </c:pt>
                <c:pt idx="15">
                  <c:v>30.8</c:v>
                </c:pt>
                <c:pt idx="16">
                  <c:v>29</c:v>
                </c:pt>
                <c:pt idx="17">
                  <c:v>28.5</c:v>
                </c:pt>
                <c:pt idx="18">
                  <c:v>28.4</c:v>
                </c:pt>
                <c:pt idx="19">
                  <c:v>30.8</c:v>
                </c:pt>
                <c:pt idx="20">
                  <c:v>36.799999999999997</c:v>
                </c:pt>
                <c:pt idx="21">
                  <c:v>28.7</c:v>
                </c:pt>
                <c:pt idx="22">
                  <c:v>27.1</c:v>
                </c:pt>
                <c:pt idx="23">
                  <c:v>24.9</c:v>
                </c:pt>
                <c:pt idx="24">
                  <c:v>23.4</c:v>
                </c:pt>
                <c:pt idx="25">
                  <c:v>21.1</c:v>
                </c:pt>
                <c:pt idx="26">
                  <c:v>19</c:v>
                </c:pt>
                <c:pt idx="27">
                  <c:v>17.2</c:v>
                </c:pt>
                <c:pt idx="28">
                  <c:v>17.3</c:v>
                </c:pt>
                <c:pt idx="29">
                  <c:v>20.2</c:v>
                </c:pt>
                <c:pt idx="30">
                  <c:v>24.5</c:v>
                </c:pt>
                <c:pt idx="31">
                  <c:v>34.799999999999997</c:v>
                </c:pt>
                <c:pt idx="32">
                  <c:v>51.5</c:v>
                </c:pt>
                <c:pt idx="33">
                  <c:v>70.2</c:v>
                </c:pt>
                <c:pt idx="34">
                  <c:v>84.9</c:v>
                </c:pt>
                <c:pt idx="35">
                  <c:v>90.8</c:v>
                </c:pt>
                <c:pt idx="36">
                  <c:v>85.2</c:v>
                </c:pt>
                <c:pt idx="37">
                  <c:v>68.8</c:v>
                </c:pt>
                <c:pt idx="38">
                  <c:v>57.2</c:v>
                </c:pt>
                <c:pt idx="39">
                  <c:v>48.1</c:v>
                </c:pt>
                <c:pt idx="40">
                  <c:v>33.9</c:v>
                </c:pt>
                <c:pt idx="41">
                  <c:v>32</c:v>
                </c:pt>
                <c:pt idx="42">
                  <c:v>29</c:v>
                </c:pt>
                <c:pt idx="43">
                  <c:v>25.8</c:v>
                </c:pt>
                <c:pt idx="44">
                  <c:v>23.4</c:v>
                </c:pt>
                <c:pt idx="45">
                  <c:v>20.9</c:v>
                </c:pt>
                <c:pt idx="46">
                  <c:v>17.8</c:v>
                </c:pt>
                <c:pt idx="47">
                  <c:v>15</c:v>
                </c:pt>
                <c:pt idx="48">
                  <c:v>11.9</c:v>
                </c:pt>
                <c:pt idx="49">
                  <c:v>9.8000000000000007</c:v>
                </c:pt>
                <c:pt idx="50">
                  <c:v>8.1999999999999993</c:v>
                </c:pt>
                <c:pt idx="51">
                  <c:v>7.1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88-41E1-ACAE-0C70B2EFE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288320"/>
        <c:axId val="113289856"/>
      </c:areaChart>
      <c:areaChart>
        <c:grouping val="stacked"/>
        <c:varyColors val="0"/>
        <c:ser>
          <c:idx val="3"/>
          <c:order val="1"/>
          <c:tx>
            <c:v>Dummy</c:v>
          </c:tx>
          <c:spPr>
            <a:ln w="25400">
              <a:noFill/>
            </a:ln>
          </c:spPr>
          <c:cat>
            <c:strRef>
              <c:f>'Gross Debt'!$B$5:$DR$5</c:f>
              <c:strCache>
                <c:ptCount val="121"/>
                <c:pt idx="0">
                  <c:v>1910–11</c:v>
                </c:pt>
                <c:pt idx="1">
                  <c:v>1911–12</c:v>
                </c:pt>
                <c:pt idx="2">
                  <c:v>1912–13</c:v>
                </c:pt>
                <c:pt idx="3">
                  <c:v>1913–14</c:v>
                </c:pt>
                <c:pt idx="4">
                  <c:v>1914–15</c:v>
                </c:pt>
                <c:pt idx="5">
                  <c:v>1915–16</c:v>
                </c:pt>
                <c:pt idx="6">
                  <c:v>1916–17</c:v>
                </c:pt>
                <c:pt idx="7">
                  <c:v>1917–18</c:v>
                </c:pt>
                <c:pt idx="8">
                  <c:v>1918–19</c:v>
                </c:pt>
                <c:pt idx="9">
                  <c:v>1919–20</c:v>
                </c:pt>
                <c:pt idx="10">
                  <c:v>1920–21</c:v>
                </c:pt>
                <c:pt idx="11">
                  <c:v>1921–22</c:v>
                </c:pt>
                <c:pt idx="12">
                  <c:v>1922–23</c:v>
                </c:pt>
                <c:pt idx="13">
                  <c:v>1923–24</c:v>
                </c:pt>
                <c:pt idx="14">
                  <c:v>1924–25</c:v>
                </c:pt>
                <c:pt idx="15">
                  <c:v>1925–26</c:v>
                </c:pt>
                <c:pt idx="16">
                  <c:v>1926–27</c:v>
                </c:pt>
                <c:pt idx="17">
                  <c:v>1927–28</c:v>
                </c:pt>
                <c:pt idx="18">
                  <c:v>1928–29</c:v>
                </c:pt>
                <c:pt idx="19">
                  <c:v>1929–30</c:v>
                </c:pt>
                <c:pt idx="20">
                  <c:v>1930–31</c:v>
                </c:pt>
                <c:pt idx="21">
                  <c:v>1931–32</c:v>
                </c:pt>
                <c:pt idx="22">
                  <c:v>1932–33</c:v>
                </c:pt>
                <c:pt idx="23">
                  <c:v>1933–34</c:v>
                </c:pt>
                <c:pt idx="24">
                  <c:v>1934–35</c:v>
                </c:pt>
                <c:pt idx="25">
                  <c:v>1935–36</c:v>
                </c:pt>
                <c:pt idx="26">
                  <c:v>1936–37</c:v>
                </c:pt>
                <c:pt idx="27">
                  <c:v>1937–38</c:v>
                </c:pt>
                <c:pt idx="28">
                  <c:v>1938–39</c:v>
                </c:pt>
                <c:pt idx="29">
                  <c:v>1939–40</c:v>
                </c:pt>
                <c:pt idx="30">
                  <c:v>1940–41</c:v>
                </c:pt>
                <c:pt idx="31">
                  <c:v>1941–42</c:v>
                </c:pt>
                <c:pt idx="32">
                  <c:v>1942–43</c:v>
                </c:pt>
                <c:pt idx="33">
                  <c:v>1943–44</c:v>
                </c:pt>
                <c:pt idx="34">
                  <c:v>1944–45</c:v>
                </c:pt>
                <c:pt idx="35">
                  <c:v>1945–46</c:v>
                </c:pt>
                <c:pt idx="36">
                  <c:v>1946–47</c:v>
                </c:pt>
                <c:pt idx="37">
                  <c:v>1947–48</c:v>
                </c:pt>
                <c:pt idx="38">
                  <c:v>1948–49</c:v>
                </c:pt>
                <c:pt idx="39">
                  <c:v>1949–50</c:v>
                </c:pt>
                <c:pt idx="40">
                  <c:v>1950–51</c:v>
                </c:pt>
                <c:pt idx="41">
                  <c:v>1951–52</c:v>
                </c:pt>
                <c:pt idx="42">
                  <c:v>1952–53</c:v>
                </c:pt>
                <c:pt idx="43">
                  <c:v>1953–54</c:v>
                </c:pt>
                <c:pt idx="44">
                  <c:v>1954–55</c:v>
                </c:pt>
                <c:pt idx="45">
                  <c:v>1955–56</c:v>
                </c:pt>
                <c:pt idx="46">
                  <c:v>1956–57</c:v>
                </c:pt>
                <c:pt idx="47">
                  <c:v>1957–58</c:v>
                </c:pt>
                <c:pt idx="48">
                  <c:v>1958–59</c:v>
                </c:pt>
                <c:pt idx="49">
                  <c:v>1959–60</c:v>
                </c:pt>
                <c:pt idx="50">
                  <c:v>1960–61</c:v>
                </c:pt>
                <c:pt idx="51">
                  <c:v>1961–62</c:v>
                </c:pt>
                <c:pt idx="52">
                  <c:v>1962–63</c:v>
                </c:pt>
                <c:pt idx="53">
                  <c:v>1963–64</c:v>
                </c:pt>
                <c:pt idx="54">
                  <c:v>1964–65</c:v>
                </c:pt>
                <c:pt idx="55">
                  <c:v>1965–66</c:v>
                </c:pt>
                <c:pt idx="56">
                  <c:v>1966–67</c:v>
                </c:pt>
                <c:pt idx="57">
                  <c:v>1967–68</c:v>
                </c:pt>
                <c:pt idx="58">
                  <c:v>1968–69</c:v>
                </c:pt>
                <c:pt idx="59">
                  <c:v>1969–70</c:v>
                </c:pt>
                <c:pt idx="60">
                  <c:v>1970–71</c:v>
                </c:pt>
                <c:pt idx="61">
                  <c:v>1971–72</c:v>
                </c:pt>
                <c:pt idx="62">
                  <c:v>1972–73</c:v>
                </c:pt>
                <c:pt idx="63">
                  <c:v>1973–74</c:v>
                </c:pt>
                <c:pt idx="64">
                  <c:v>1974–75</c:v>
                </c:pt>
                <c:pt idx="65">
                  <c:v>1975–76</c:v>
                </c:pt>
                <c:pt idx="66">
                  <c:v>1976–77</c:v>
                </c:pt>
                <c:pt idx="67">
                  <c:v>1977–78</c:v>
                </c:pt>
                <c:pt idx="68">
                  <c:v>1978–79</c:v>
                </c:pt>
                <c:pt idx="69">
                  <c:v>1979–80</c:v>
                </c:pt>
                <c:pt idx="70">
                  <c:v>1980–81</c:v>
                </c:pt>
                <c:pt idx="71">
                  <c:v>1981–82</c:v>
                </c:pt>
                <c:pt idx="72">
                  <c:v>1982–83</c:v>
                </c:pt>
                <c:pt idx="73">
                  <c:v>1983–84</c:v>
                </c:pt>
                <c:pt idx="74">
                  <c:v>1984–85</c:v>
                </c:pt>
                <c:pt idx="75">
                  <c:v>1985–86</c:v>
                </c:pt>
                <c:pt idx="76">
                  <c:v>1986–87</c:v>
                </c:pt>
                <c:pt idx="77">
                  <c:v>1987–88</c:v>
                </c:pt>
                <c:pt idx="78">
                  <c:v>1988–89</c:v>
                </c:pt>
                <c:pt idx="79">
                  <c:v>1989–90</c:v>
                </c:pt>
                <c:pt idx="80">
                  <c:v>1990–91</c:v>
                </c:pt>
                <c:pt idx="81">
                  <c:v>1991–92</c:v>
                </c:pt>
                <c:pt idx="82">
                  <c:v>1992–93</c:v>
                </c:pt>
                <c:pt idx="83">
                  <c:v>1993–94</c:v>
                </c:pt>
                <c:pt idx="84">
                  <c:v>1994–95</c:v>
                </c:pt>
                <c:pt idx="85">
                  <c:v>1995–96</c:v>
                </c:pt>
                <c:pt idx="86">
                  <c:v>1996–97</c:v>
                </c:pt>
                <c:pt idx="87">
                  <c:v>1997–98</c:v>
                </c:pt>
                <c:pt idx="88">
                  <c:v>1998–99</c:v>
                </c:pt>
                <c:pt idx="89">
                  <c:v>1999–00</c:v>
                </c:pt>
                <c:pt idx="90">
                  <c:v>2000–01</c:v>
                </c:pt>
                <c:pt idx="91">
                  <c:v>2001–02</c:v>
                </c:pt>
                <c:pt idx="92">
                  <c:v>2002–03</c:v>
                </c:pt>
                <c:pt idx="93">
                  <c:v>2003–04</c:v>
                </c:pt>
                <c:pt idx="94">
                  <c:v>2004–05</c:v>
                </c:pt>
                <c:pt idx="95">
                  <c:v>2005–06</c:v>
                </c:pt>
                <c:pt idx="96">
                  <c:v>2006–07</c:v>
                </c:pt>
                <c:pt idx="97">
                  <c:v>2007–08</c:v>
                </c:pt>
                <c:pt idx="98">
                  <c:v>2008–09</c:v>
                </c:pt>
                <c:pt idx="99">
                  <c:v>2009–10</c:v>
                </c:pt>
                <c:pt idx="100">
                  <c:v>2010–11</c:v>
                </c:pt>
                <c:pt idx="101">
                  <c:v>2011–12</c:v>
                </c:pt>
                <c:pt idx="102">
                  <c:v>2012–13</c:v>
                </c:pt>
                <c:pt idx="103">
                  <c:v>2013–14</c:v>
                </c:pt>
                <c:pt idx="104">
                  <c:v>2014–15</c:v>
                </c:pt>
                <c:pt idx="105">
                  <c:v>2015–16</c:v>
                </c:pt>
                <c:pt idx="106">
                  <c:v>2016–17</c:v>
                </c:pt>
                <c:pt idx="107">
                  <c:v>2017–18</c:v>
                </c:pt>
                <c:pt idx="108">
                  <c:v>2018–19</c:v>
                </c:pt>
                <c:pt idx="109">
                  <c:v>2019–20</c:v>
                </c:pt>
                <c:pt idx="110">
                  <c:v>2020–21</c:v>
                </c:pt>
                <c:pt idx="111">
                  <c:v>2021–22</c:v>
                </c:pt>
                <c:pt idx="112">
                  <c:v>2022–23</c:v>
                </c:pt>
                <c:pt idx="113">
                  <c:v>2023–24</c:v>
                </c:pt>
                <c:pt idx="114">
                  <c:v>2024–25</c:v>
                </c:pt>
                <c:pt idx="115">
                  <c:v>2025–26</c:v>
                </c:pt>
                <c:pt idx="116">
                  <c:v>2026–27</c:v>
                </c:pt>
                <c:pt idx="117">
                  <c:v>2027–28</c:v>
                </c:pt>
                <c:pt idx="118">
                  <c:v>2028–29</c:v>
                </c:pt>
                <c:pt idx="119">
                  <c:v>2029–30</c:v>
                </c:pt>
                <c:pt idx="120">
                  <c:v>2030–31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3-A688-41E1-ACAE-0C70B2EFE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306240"/>
        <c:axId val="113304320"/>
      </c:area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13289856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7.8395061728395062E-3"/>
              <c:y val="8.267361111111111E-4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20"/>
      </c:valAx>
      <c:valAx>
        <c:axId val="113304320"/>
        <c:scaling>
          <c:orientation val="minMax"/>
          <c:max val="8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0.87124917695473247"/>
              <c:y val="8.2673611111108367E-4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spPr>
          <a:noFill/>
        </c:spPr>
        <c:crossAx val="113306240"/>
        <c:crosses val="max"/>
        <c:crossBetween val="midCat"/>
        <c:majorUnit val="20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291769547325116E-2"/>
          <c:y val="9.4412152777777772E-2"/>
          <c:w val="0.86628093434343445"/>
          <c:h val="0.79099409722222225"/>
        </c:manualLayout>
      </c:layout>
      <c:lineChart>
        <c:grouping val="standard"/>
        <c:varyColors val="0"/>
        <c:ser>
          <c:idx val="1"/>
          <c:order val="0"/>
          <c:spPr>
            <a:ln w="31750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'MTP vs IGR'!$B$2:$BJ$2</c:f>
              <c:strCache>
                <c:ptCount val="61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  <c:pt idx="19">
                  <c:v>2019-20</c:v>
                </c:pt>
                <c:pt idx="20">
                  <c:v>2020-21</c:v>
                </c:pt>
                <c:pt idx="21">
                  <c:v>2021-22</c:v>
                </c:pt>
                <c:pt idx="22">
                  <c:v>2022-23</c:v>
                </c:pt>
                <c:pt idx="23">
                  <c:v>2023-24</c:v>
                </c:pt>
                <c:pt idx="24">
                  <c:v>2024-25</c:v>
                </c:pt>
                <c:pt idx="25">
                  <c:v>2025-26</c:v>
                </c:pt>
                <c:pt idx="26">
                  <c:v>2026-27</c:v>
                </c:pt>
                <c:pt idx="27">
                  <c:v>2027-28</c:v>
                </c:pt>
                <c:pt idx="28">
                  <c:v>2028-29</c:v>
                </c:pt>
                <c:pt idx="29">
                  <c:v>2029-30</c:v>
                </c:pt>
                <c:pt idx="30">
                  <c:v>2030-31</c:v>
                </c:pt>
                <c:pt idx="31">
                  <c:v>2031-32</c:v>
                </c:pt>
                <c:pt idx="32">
                  <c:v>2032-33</c:v>
                </c:pt>
                <c:pt idx="33">
                  <c:v>2033-34</c:v>
                </c:pt>
                <c:pt idx="34">
                  <c:v>2034-35</c:v>
                </c:pt>
                <c:pt idx="35">
                  <c:v>2035-36</c:v>
                </c:pt>
                <c:pt idx="36">
                  <c:v>2036-37</c:v>
                </c:pt>
                <c:pt idx="37">
                  <c:v>2037-38</c:v>
                </c:pt>
                <c:pt idx="38">
                  <c:v>2038-39</c:v>
                </c:pt>
                <c:pt idx="39">
                  <c:v>2039-40</c:v>
                </c:pt>
                <c:pt idx="40">
                  <c:v>2040-41</c:v>
                </c:pt>
                <c:pt idx="41">
                  <c:v>2041-42</c:v>
                </c:pt>
                <c:pt idx="42">
                  <c:v>2042-43</c:v>
                </c:pt>
                <c:pt idx="43">
                  <c:v>2043-44</c:v>
                </c:pt>
                <c:pt idx="44">
                  <c:v>2044-45</c:v>
                </c:pt>
                <c:pt idx="45">
                  <c:v>2045-46</c:v>
                </c:pt>
                <c:pt idx="46">
                  <c:v>2046-47</c:v>
                </c:pt>
                <c:pt idx="47">
                  <c:v>2047-48</c:v>
                </c:pt>
                <c:pt idx="48">
                  <c:v>2048-49</c:v>
                </c:pt>
                <c:pt idx="49">
                  <c:v>2049-50</c:v>
                </c:pt>
                <c:pt idx="50">
                  <c:v>2050-51</c:v>
                </c:pt>
                <c:pt idx="51">
                  <c:v>2051-52</c:v>
                </c:pt>
                <c:pt idx="52">
                  <c:v>2052-53</c:v>
                </c:pt>
                <c:pt idx="53">
                  <c:v>2053-54</c:v>
                </c:pt>
                <c:pt idx="54">
                  <c:v>2054-55</c:v>
                </c:pt>
                <c:pt idx="55">
                  <c:v>2055-56</c:v>
                </c:pt>
                <c:pt idx="56">
                  <c:v>2056-57</c:v>
                </c:pt>
                <c:pt idx="57">
                  <c:v>2057-58</c:v>
                </c:pt>
                <c:pt idx="58">
                  <c:v>2058-59</c:v>
                </c:pt>
                <c:pt idx="59">
                  <c:v>2059-60</c:v>
                </c:pt>
                <c:pt idx="60">
                  <c:v>2060-61</c:v>
                </c:pt>
              </c:strCache>
            </c:strRef>
          </c:cat>
          <c:val>
            <c:numRef>
              <c:f>'MTP vs IGR'!$B$4:$BJ$4</c:f>
              <c:numCache>
                <c:formatCode>General</c:formatCode>
                <c:ptCount val="61"/>
                <c:pt idx="0">
                  <c:v>9.4</c:v>
                </c:pt>
                <c:pt idx="1">
                  <c:v>8.4</c:v>
                </c:pt>
                <c:pt idx="2">
                  <c:v>7.2</c:v>
                </c:pt>
                <c:pt idx="3">
                  <c:v>6.4</c:v>
                </c:pt>
                <c:pt idx="4" formatCode="0.0">
                  <c:v>6</c:v>
                </c:pt>
                <c:pt idx="5" formatCode="0.0">
                  <c:v>5.4</c:v>
                </c:pt>
                <c:pt idx="6" formatCode="0.0">
                  <c:v>4.9000000000000004</c:v>
                </c:pt>
                <c:pt idx="7" formatCode="0.0">
                  <c:v>4.7</c:v>
                </c:pt>
                <c:pt idx="8" formatCode="0.0">
                  <c:v>8</c:v>
                </c:pt>
                <c:pt idx="9" formatCode="0.0">
                  <c:v>11.3</c:v>
                </c:pt>
                <c:pt idx="10" formatCode="0.0">
                  <c:v>13.5</c:v>
                </c:pt>
                <c:pt idx="11" formatCode="0.0">
                  <c:v>15.6</c:v>
                </c:pt>
                <c:pt idx="12" formatCode="0.0">
                  <c:v>16.8</c:v>
                </c:pt>
                <c:pt idx="13" formatCode="0.0">
                  <c:v>20</c:v>
                </c:pt>
                <c:pt idx="14">
                  <c:v>22.7</c:v>
                </c:pt>
                <c:pt idx="15">
                  <c:v>25.3</c:v>
                </c:pt>
                <c:pt idx="16">
                  <c:v>28.4</c:v>
                </c:pt>
                <c:pt idx="17">
                  <c:v>28.8</c:v>
                </c:pt>
                <c:pt idx="18">
                  <c:v>27.8</c:v>
                </c:pt>
                <c:pt idx="19">
                  <c:v>34.5</c:v>
                </c:pt>
                <c:pt idx="20">
                  <c:v>40.200000000000003</c:v>
                </c:pt>
                <c:pt idx="21">
                  <c:v>45.1</c:v>
                </c:pt>
                <c:pt idx="22">
                  <c:v>48.6</c:v>
                </c:pt>
                <c:pt idx="23">
                  <c:v>49.7</c:v>
                </c:pt>
                <c:pt idx="24" formatCode="0.0">
                  <c:v>50</c:v>
                </c:pt>
                <c:pt idx="25" formatCode="0.0">
                  <c:v>50.8</c:v>
                </c:pt>
                <c:pt idx="26" formatCode="0.0">
                  <c:v>51.2</c:v>
                </c:pt>
                <c:pt idx="27" formatCode="0.0">
                  <c:v>51.3</c:v>
                </c:pt>
                <c:pt idx="28" formatCode="0.0">
                  <c:v>51.5</c:v>
                </c:pt>
                <c:pt idx="29" formatCode="0.0">
                  <c:v>51.4</c:v>
                </c:pt>
                <c:pt idx="30" formatCode="0.0">
                  <c:v>51.2</c:v>
                </c:pt>
                <c:pt idx="31" formatCode="0.0">
                  <c:v>50.3</c:v>
                </c:pt>
                <c:pt idx="32" formatCode="0.0">
                  <c:v>49</c:v>
                </c:pt>
                <c:pt idx="33" formatCode="0.0">
                  <c:v>47.6</c:v>
                </c:pt>
                <c:pt idx="34" formatCode="0.0">
                  <c:v>46.1</c:v>
                </c:pt>
                <c:pt idx="35" formatCode="0.0">
                  <c:v>44.6</c:v>
                </c:pt>
                <c:pt idx="36" formatCode="0.0">
                  <c:v>43.3</c:v>
                </c:pt>
                <c:pt idx="37" formatCode="0.0">
                  <c:v>42</c:v>
                </c:pt>
                <c:pt idx="38" formatCode="0.0">
                  <c:v>40.9</c:v>
                </c:pt>
                <c:pt idx="39" formatCode="0.0">
                  <c:v>40</c:v>
                </c:pt>
                <c:pt idx="40">
                  <c:v>39.200000000000003</c:v>
                </c:pt>
                <c:pt idx="41">
                  <c:v>38.5</c:v>
                </c:pt>
                <c:pt idx="42" formatCode="0.0">
                  <c:v>38</c:v>
                </c:pt>
                <c:pt idx="43" formatCode="0.0">
                  <c:v>37.5</c:v>
                </c:pt>
                <c:pt idx="44" formatCode="0.0">
                  <c:v>37.200000000000003</c:v>
                </c:pt>
                <c:pt idx="45" formatCode="0.0">
                  <c:v>37</c:v>
                </c:pt>
                <c:pt idx="46" formatCode="0.0">
                  <c:v>36.9</c:v>
                </c:pt>
                <c:pt idx="47" formatCode="0.0">
                  <c:v>36.799999999999997</c:v>
                </c:pt>
                <c:pt idx="48" formatCode="0.0">
                  <c:v>36.799999999999997</c:v>
                </c:pt>
                <c:pt idx="49" formatCode="0.0">
                  <c:v>37</c:v>
                </c:pt>
                <c:pt idx="50" formatCode="0.0">
                  <c:v>37.1</c:v>
                </c:pt>
                <c:pt idx="51" formatCode="0.0">
                  <c:v>37.200000000000003</c:v>
                </c:pt>
                <c:pt idx="52" formatCode="0.0">
                  <c:v>37.4</c:v>
                </c:pt>
                <c:pt idx="53" formatCode="0.0">
                  <c:v>37.6</c:v>
                </c:pt>
                <c:pt idx="54" formatCode="0.0">
                  <c:v>38</c:v>
                </c:pt>
                <c:pt idx="55" formatCode="0.0">
                  <c:v>38.299999999999997</c:v>
                </c:pt>
                <c:pt idx="56" formatCode="0.0">
                  <c:v>38.700000000000003</c:v>
                </c:pt>
                <c:pt idx="57">
                  <c:v>39.1</c:v>
                </c:pt>
                <c:pt idx="58">
                  <c:v>39.6</c:v>
                </c:pt>
                <c:pt idx="59">
                  <c:v>40.200000000000003</c:v>
                </c:pt>
                <c:pt idx="60">
                  <c:v>40.799999999999997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8E-495E-869F-362F8B81F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2"/>
          <c:order val="1"/>
          <c:tx>
            <c:v>DUMMY</c:v>
          </c:tx>
          <c:spPr>
            <a:ln>
              <a:noFill/>
            </a:ln>
          </c:spPr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C98E-495E-869F-362F8B81F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crossAx val="1132898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32898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</a:t>
                </a:r>
                <a:r>
                  <a:rPr lang="en-AU" baseline="0"/>
                  <a:t> of GDP</a:t>
                </a:r>
                <a:endParaRPr lang="en-AU"/>
              </a:p>
            </c:rich>
          </c:tx>
          <c:layout>
            <c:manualLayout>
              <c:xMode val="edge"/>
              <c:yMode val="edge"/>
              <c:x val="8.5844696969696963E-3"/>
              <c:y val="2.8604549431321086E-2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</c:valAx>
      <c:valAx>
        <c:axId val="113304320"/>
        <c:scaling>
          <c:orientation val="minMax"/>
          <c:max val="6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0.8987364898989898"/>
              <c:y val="2.5826771653543308E-2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306240"/>
        <c:crosses val="max"/>
        <c:crossBetween val="between"/>
      </c:valAx>
      <c:catAx>
        <c:axId val="113306240"/>
        <c:scaling>
          <c:orientation val="minMax"/>
        </c:scaling>
        <c:delete val="0"/>
        <c:axPos val="t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291769547325116E-2"/>
          <c:y val="9.4412152777777772E-2"/>
          <c:w val="0.86628093434343445"/>
          <c:h val="0.79099409722222225"/>
        </c:manualLayout>
      </c:layout>
      <c:lineChart>
        <c:grouping val="standard"/>
        <c:varyColors val="0"/>
        <c:ser>
          <c:idx val="0"/>
          <c:order val="0"/>
          <c:spPr>
            <a:ln w="31750">
              <a:solidFill>
                <a:srgbClr val="3D4D7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'MTP vs IGR'!$B$2:$BJ$2</c:f>
              <c:strCache>
                <c:ptCount val="61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  <c:pt idx="19">
                  <c:v>2019-20</c:v>
                </c:pt>
                <c:pt idx="20">
                  <c:v>2020-21</c:v>
                </c:pt>
                <c:pt idx="21">
                  <c:v>2021-22</c:v>
                </c:pt>
                <c:pt idx="22">
                  <c:v>2022-23</c:v>
                </c:pt>
                <c:pt idx="23">
                  <c:v>2023-24</c:v>
                </c:pt>
                <c:pt idx="24">
                  <c:v>2024-25</c:v>
                </c:pt>
                <c:pt idx="25">
                  <c:v>2025-26</c:v>
                </c:pt>
                <c:pt idx="26">
                  <c:v>2026-27</c:v>
                </c:pt>
                <c:pt idx="27">
                  <c:v>2027-28</c:v>
                </c:pt>
                <c:pt idx="28">
                  <c:v>2028-29</c:v>
                </c:pt>
                <c:pt idx="29">
                  <c:v>2029-30</c:v>
                </c:pt>
                <c:pt idx="30">
                  <c:v>2030-31</c:v>
                </c:pt>
                <c:pt idx="31">
                  <c:v>2031-32</c:v>
                </c:pt>
                <c:pt idx="32">
                  <c:v>2032-33</c:v>
                </c:pt>
                <c:pt idx="33">
                  <c:v>2033-34</c:v>
                </c:pt>
                <c:pt idx="34">
                  <c:v>2034-35</c:v>
                </c:pt>
                <c:pt idx="35">
                  <c:v>2035-36</c:v>
                </c:pt>
                <c:pt idx="36">
                  <c:v>2036-37</c:v>
                </c:pt>
                <c:pt idx="37">
                  <c:v>2037-38</c:v>
                </c:pt>
                <c:pt idx="38">
                  <c:v>2038-39</c:v>
                </c:pt>
                <c:pt idx="39">
                  <c:v>2039-40</c:v>
                </c:pt>
                <c:pt idx="40">
                  <c:v>2040-41</c:v>
                </c:pt>
                <c:pt idx="41">
                  <c:v>2041-42</c:v>
                </c:pt>
                <c:pt idx="42">
                  <c:v>2042-43</c:v>
                </c:pt>
                <c:pt idx="43">
                  <c:v>2043-44</c:v>
                </c:pt>
                <c:pt idx="44">
                  <c:v>2044-45</c:v>
                </c:pt>
                <c:pt idx="45">
                  <c:v>2045-46</c:v>
                </c:pt>
                <c:pt idx="46">
                  <c:v>2046-47</c:v>
                </c:pt>
                <c:pt idx="47">
                  <c:v>2047-48</c:v>
                </c:pt>
                <c:pt idx="48">
                  <c:v>2048-49</c:v>
                </c:pt>
                <c:pt idx="49">
                  <c:v>2049-50</c:v>
                </c:pt>
                <c:pt idx="50">
                  <c:v>2050-51</c:v>
                </c:pt>
                <c:pt idx="51">
                  <c:v>2051-52</c:v>
                </c:pt>
                <c:pt idx="52">
                  <c:v>2052-53</c:v>
                </c:pt>
                <c:pt idx="53">
                  <c:v>2053-54</c:v>
                </c:pt>
                <c:pt idx="54">
                  <c:v>2054-55</c:v>
                </c:pt>
                <c:pt idx="55">
                  <c:v>2055-56</c:v>
                </c:pt>
                <c:pt idx="56">
                  <c:v>2056-57</c:v>
                </c:pt>
                <c:pt idx="57">
                  <c:v>2057-58</c:v>
                </c:pt>
                <c:pt idx="58">
                  <c:v>2058-59</c:v>
                </c:pt>
                <c:pt idx="59">
                  <c:v>2059-60</c:v>
                </c:pt>
                <c:pt idx="60">
                  <c:v>2060-61</c:v>
                </c:pt>
              </c:strCache>
            </c:strRef>
          </c:cat>
          <c:val>
            <c:numRef>
              <c:f>'MTP vs IGR'!$B$3:$BJ$3</c:f>
              <c:numCache>
                <c:formatCode>General</c:formatCode>
                <c:ptCount val="61"/>
                <c:pt idx="20" formatCode="0.0">
                  <c:v>40.271191455983399</c:v>
                </c:pt>
                <c:pt idx="21" formatCode="0.0">
                  <c:v>45.13509016448571</c:v>
                </c:pt>
                <c:pt idx="22" formatCode="0.0">
                  <c:v>48.621314593758242</c:v>
                </c:pt>
                <c:pt idx="23" formatCode="0.0">
                  <c:v>49.719988573346122</c:v>
                </c:pt>
                <c:pt idx="24" formatCode="0.0">
                  <c:v>50.013080908083573</c:v>
                </c:pt>
                <c:pt idx="25" formatCode="0.0">
                  <c:v>50.730000144295808</c:v>
                </c:pt>
                <c:pt idx="26" formatCode="0.0">
                  <c:v>51.127739931456787</c:v>
                </c:pt>
                <c:pt idx="27" formatCode="0.0">
                  <c:v>51.293651095906498</c:v>
                </c:pt>
                <c:pt idx="28" formatCode="0.0">
                  <c:v>51.296908707289148</c:v>
                </c:pt>
                <c:pt idx="29" formatCode="0.0">
                  <c:v>51.078673516652884</c:v>
                </c:pt>
                <c:pt idx="30" formatCode="0.0">
                  <c:v>50.800939919780063</c:v>
                </c:pt>
                <c:pt idx="31" formatCode="0.0">
                  <c:v>50.258294928556047</c:v>
                </c:pt>
                <c:pt idx="32" formatCode="0.0">
                  <c:v>49.095780237460133</c:v>
                </c:pt>
                <c:pt idx="33" formatCode="0.0">
                  <c:v>47.795305532743349</c:v>
                </c:pt>
                <c:pt idx="34" formatCode="0.0">
                  <c:v>46.367567032351481</c:v>
                </c:pt>
                <c:pt idx="35" formatCode="0.0">
                  <c:v>44.88686523319722</c:v>
                </c:pt>
                <c:pt idx="36" formatCode="0.0">
                  <c:v>43.55337713201596</c:v>
                </c:pt>
                <c:pt idx="37" formatCode="0.0">
                  <c:v>42.330145794082902</c:v>
                </c:pt>
                <c:pt idx="38" formatCode="0.0">
                  <c:v>41.21180520200938</c:v>
                </c:pt>
                <c:pt idx="39" formatCode="0.0">
                  <c:v>40.206032267875521</c:v>
                </c:pt>
                <c:pt idx="40" formatCode="0.0">
                  <c:v>39.305687462700831</c:v>
                </c:pt>
                <c:pt idx="41" formatCode="0.0">
                  <c:v>38.482399268123423</c:v>
                </c:pt>
                <c:pt idx="42" formatCode="0.0">
                  <c:v>37.739081415583655</c:v>
                </c:pt>
                <c:pt idx="43" formatCode="0.0">
                  <c:v>37.050012732775208</c:v>
                </c:pt>
                <c:pt idx="44" formatCode="0.0">
                  <c:v>36.402252405155934</c:v>
                </c:pt>
                <c:pt idx="45" formatCode="0.0">
                  <c:v>35.781078968597129</c:v>
                </c:pt>
                <c:pt idx="46" formatCode="0.0">
                  <c:v>35.183239023766646</c:v>
                </c:pt>
                <c:pt idx="47" formatCode="0.0">
                  <c:v>34.599629287864829</c:v>
                </c:pt>
                <c:pt idx="48" formatCode="0.0">
                  <c:v>34.037192890997495</c:v>
                </c:pt>
                <c:pt idx="49" formatCode="0.0">
                  <c:v>33.490461214019604</c:v>
                </c:pt>
                <c:pt idx="50" formatCode="0.0">
                  <c:v>32.946269734289757</c:v>
                </c:pt>
                <c:pt idx="51" formatCode="0.0">
                  <c:v>32.408896216887534</c:v>
                </c:pt>
                <c:pt idx="52" formatCode="0.0">
                  <c:v>31.882785206867513</c:v>
                </c:pt>
                <c:pt idx="53" formatCode="0.0">
                  <c:v>31.36564864475827</c:v>
                </c:pt>
                <c:pt idx="54" formatCode="0.0">
                  <c:v>30.853093667468823</c:v>
                </c:pt>
                <c:pt idx="55" formatCode="0.0">
                  <c:v>30.343852761149847</c:v>
                </c:pt>
                <c:pt idx="56" formatCode="0.0">
                  <c:v>29.837715829957418</c:v>
                </c:pt>
                <c:pt idx="57" formatCode="0.0">
                  <c:v>29.3347449418475</c:v>
                </c:pt>
                <c:pt idx="58" formatCode="0.0">
                  <c:v>28.834830288210856</c:v>
                </c:pt>
                <c:pt idx="59" formatCode="0.0">
                  <c:v>28.338321530988853</c:v>
                </c:pt>
                <c:pt idx="60" formatCode="0.0">
                  <c:v>27.840809360441092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DD-47AC-9F5E-16587A62FB49}"/>
            </c:ext>
          </c:extLst>
        </c:ser>
        <c:ser>
          <c:idx val="1"/>
          <c:order val="1"/>
          <c:spPr>
            <a:ln w="31750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'MTP vs IGR'!$B$2:$BJ$2</c:f>
              <c:strCache>
                <c:ptCount val="61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  <c:pt idx="19">
                  <c:v>2019-20</c:v>
                </c:pt>
                <c:pt idx="20">
                  <c:v>2020-21</c:v>
                </c:pt>
                <c:pt idx="21">
                  <c:v>2021-22</c:v>
                </c:pt>
                <c:pt idx="22">
                  <c:v>2022-23</c:v>
                </c:pt>
                <c:pt idx="23">
                  <c:v>2023-24</c:v>
                </c:pt>
                <c:pt idx="24">
                  <c:v>2024-25</c:v>
                </c:pt>
                <c:pt idx="25">
                  <c:v>2025-26</c:v>
                </c:pt>
                <c:pt idx="26">
                  <c:v>2026-27</c:v>
                </c:pt>
                <c:pt idx="27">
                  <c:v>2027-28</c:v>
                </c:pt>
                <c:pt idx="28">
                  <c:v>2028-29</c:v>
                </c:pt>
                <c:pt idx="29">
                  <c:v>2029-30</c:v>
                </c:pt>
                <c:pt idx="30">
                  <c:v>2030-31</c:v>
                </c:pt>
                <c:pt idx="31">
                  <c:v>2031-32</c:v>
                </c:pt>
                <c:pt idx="32">
                  <c:v>2032-33</c:v>
                </c:pt>
                <c:pt idx="33">
                  <c:v>2033-34</c:v>
                </c:pt>
                <c:pt idx="34">
                  <c:v>2034-35</c:v>
                </c:pt>
                <c:pt idx="35">
                  <c:v>2035-36</c:v>
                </c:pt>
                <c:pt idx="36">
                  <c:v>2036-37</c:v>
                </c:pt>
                <c:pt idx="37">
                  <c:v>2037-38</c:v>
                </c:pt>
                <c:pt idx="38">
                  <c:v>2038-39</c:v>
                </c:pt>
                <c:pt idx="39">
                  <c:v>2039-40</c:v>
                </c:pt>
                <c:pt idx="40">
                  <c:v>2040-41</c:v>
                </c:pt>
                <c:pt idx="41">
                  <c:v>2041-42</c:v>
                </c:pt>
                <c:pt idx="42">
                  <c:v>2042-43</c:v>
                </c:pt>
                <c:pt idx="43">
                  <c:v>2043-44</c:v>
                </c:pt>
                <c:pt idx="44">
                  <c:v>2044-45</c:v>
                </c:pt>
                <c:pt idx="45">
                  <c:v>2045-46</c:v>
                </c:pt>
                <c:pt idx="46">
                  <c:v>2046-47</c:v>
                </c:pt>
                <c:pt idx="47">
                  <c:v>2047-48</c:v>
                </c:pt>
                <c:pt idx="48">
                  <c:v>2048-49</c:v>
                </c:pt>
                <c:pt idx="49">
                  <c:v>2049-50</c:v>
                </c:pt>
                <c:pt idx="50">
                  <c:v>2050-51</c:v>
                </c:pt>
                <c:pt idx="51">
                  <c:v>2051-52</c:v>
                </c:pt>
                <c:pt idx="52">
                  <c:v>2052-53</c:v>
                </c:pt>
                <c:pt idx="53">
                  <c:v>2053-54</c:v>
                </c:pt>
                <c:pt idx="54">
                  <c:v>2054-55</c:v>
                </c:pt>
                <c:pt idx="55">
                  <c:v>2055-56</c:v>
                </c:pt>
                <c:pt idx="56">
                  <c:v>2056-57</c:v>
                </c:pt>
                <c:pt idx="57">
                  <c:v>2057-58</c:v>
                </c:pt>
                <c:pt idx="58">
                  <c:v>2058-59</c:v>
                </c:pt>
                <c:pt idx="59">
                  <c:v>2059-60</c:v>
                </c:pt>
                <c:pt idx="60">
                  <c:v>2060-61</c:v>
                </c:pt>
              </c:strCache>
            </c:strRef>
          </c:cat>
          <c:val>
            <c:numRef>
              <c:f>'MTP vs IGR'!$B$4:$BJ$4</c:f>
              <c:numCache>
                <c:formatCode>General</c:formatCode>
                <c:ptCount val="61"/>
                <c:pt idx="0">
                  <c:v>9.4</c:v>
                </c:pt>
                <c:pt idx="1">
                  <c:v>8.4</c:v>
                </c:pt>
                <c:pt idx="2">
                  <c:v>7.2</c:v>
                </c:pt>
                <c:pt idx="3">
                  <c:v>6.4</c:v>
                </c:pt>
                <c:pt idx="4" formatCode="0.0">
                  <c:v>6</c:v>
                </c:pt>
                <c:pt idx="5" formatCode="0.0">
                  <c:v>5.4</c:v>
                </c:pt>
                <c:pt idx="6" formatCode="0.0">
                  <c:v>4.9000000000000004</c:v>
                </c:pt>
                <c:pt idx="7" formatCode="0.0">
                  <c:v>4.7</c:v>
                </c:pt>
                <c:pt idx="8" formatCode="0.0">
                  <c:v>8</c:v>
                </c:pt>
                <c:pt idx="9" formatCode="0.0">
                  <c:v>11.3</c:v>
                </c:pt>
                <c:pt idx="10" formatCode="0.0">
                  <c:v>13.5</c:v>
                </c:pt>
                <c:pt idx="11" formatCode="0.0">
                  <c:v>15.6</c:v>
                </c:pt>
                <c:pt idx="12" formatCode="0.0">
                  <c:v>16.8</c:v>
                </c:pt>
                <c:pt idx="13" formatCode="0.0">
                  <c:v>20</c:v>
                </c:pt>
                <c:pt idx="14">
                  <c:v>22.7</c:v>
                </c:pt>
                <c:pt idx="15">
                  <c:v>25.3</c:v>
                </c:pt>
                <c:pt idx="16">
                  <c:v>28.4</c:v>
                </c:pt>
                <c:pt idx="17">
                  <c:v>28.8</c:v>
                </c:pt>
                <c:pt idx="18">
                  <c:v>27.8</c:v>
                </c:pt>
                <c:pt idx="19">
                  <c:v>34.5</c:v>
                </c:pt>
                <c:pt idx="20">
                  <c:v>40.200000000000003</c:v>
                </c:pt>
                <c:pt idx="21">
                  <c:v>45.1</c:v>
                </c:pt>
                <c:pt idx="22">
                  <c:v>48.6</c:v>
                </c:pt>
                <c:pt idx="23">
                  <c:v>49.7</c:v>
                </c:pt>
                <c:pt idx="24" formatCode="0.0">
                  <c:v>50</c:v>
                </c:pt>
                <c:pt idx="25" formatCode="0.0">
                  <c:v>50.8</c:v>
                </c:pt>
                <c:pt idx="26" formatCode="0.0">
                  <c:v>51.2</c:v>
                </c:pt>
                <c:pt idx="27" formatCode="0.0">
                  <c:v>51.3</c:v>
                </c:pt>
                <c:pt idx="28" formatCode="0.0">
                  <c:v>51.5</c:v>
                </c:pt>
                <c:pt idx="29" formatCode="0.0">
                  <c:v>51.4</c:v>
                </c:pt>
                <c:pt idx="30" formatCode="0.0">
                  <c:v>51.2</c:v>
                </c:pt>
                <c:pt idx="31" formatCode="0.0">
                  <c:v>50.3</c:v>
                </c:pt>
                <c:pt idx="32" formatCode="0.0">
                  <c:v>49</c:v>
                </c:pt>
                <c:pt idx="33" formatCode="0.0">
                  <c:v>47.6</c:v>
                </c:pt>
                <c:pt idx="34" formatCode="0.0">
                  <c:v>46.1</c:v>
                </c:pt>
                <c:pt idx="35" formatCode="0.0">
                  <c:v>44.6</c:v>
                </c:pt>
                <c:pt idx="36" formatCode="0.0">
                  <c:v>43.3</c:v>
                </c:pt>
                <c:pt idx="37" formatCode="0.0">
                  <c:v>42</c:v>
                </c:pt>
                <c:pt idx="38" formatCode="0.0">
                  <c:v>40.9</c:v>
                </c:pt>
                <c:pt idx="39" formatCode="0.0">
                  <c:v>40</c:v>
                </c:pt>
                <c:pt idx="40">
                  <c:v>39.200000000000003</c:v>
                </c:pt>
                <c:pt idx="41">
                  <c:v>38.5</c:v>
                </c:pt>
                <c:pt idx="42" formatCode="0.0">
                  <c:v>38</c:v>
                </c:pt>
                <c:pt idx="43" formatCode="0.0">
                  <c:v>37.5</c:v>
                </c:pt>
                <c:pt idx="44" formatCode="0.0">
                  <c:v>37.200000000000003</c:v>
                </c:pt>
                <c:pt idx="45" formatCode="0.0">
                  <c:v>37</c:v>
                </c:pt>
                <c:pt idx="46" formatCode="0.0">
                  <c:v>36.9</c:v>
                </c:pt>
                <c:pt idx="47" formatCode="0.0">
                  <c:v>36.799999999999997</c:v>
                </c:pt>
                <c:pt idx="48" formatCode="0.0">
                  <c:v>36.799999999999997</c:v>
                </c:pt>
                <c:pt idx="49" formatCode="0.0">
                  <c:v>37</c:v>
                </c:pt>
                <c:pt idx="50" formatCode="0.0">
                  <c:v>37.1</c:v>
                </c:pt>
                <c:pt idx="51" formatCode="0.0">
                  <c:v>37.200000000000003</c:v>
                </c:pt>
                <c:pt idx="52" formatCode="0.0">
                  <c:v>37.4</c:v>
                </c:pt>
                <c:pt idx="53" formatCode="0.0">
                  <c:v>37.6</c:v>
                </c:pt>
                <c:pt idx="54" formatCode="0.0">
                  <c:v>38</c:v>
                </c:pt>
                <c:pt idx="55" formatCode="0.0">
                  <c:v>38.299999999999997</c:v>
                </c:pt>
                <c:pt idx="56" formatCode="0.0">
                  <c:v>38.700000000000003</c:v>
                </c:pt>
                <c:pt idx="57">
                  <c:v>39.1</c:v>
                </c:pt>
                <c:pt idx="58">
                  <c:v>39.6</c:v>
                </c:pt>
                <c:pt idx="59">
                  <c:v>40.200000000000003</c:v>
                </c:pt>
                <c:pt idx="60">
                  <c:v>40.799999999999997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DD-47AC-9F5E-16587A62F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2"/>
          <c:order val="2"/>
          <c:tx>
            <c:v>DUMMY</c:v>
          </c:tx>
          <c:spPr>
            <a:ln>
              <a:noFill/>
            </a:ln>
          </c:spPr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92DD-47AC-9F5E-16587A62F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crossAx val="1132898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32898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</a:t>
                </a:r>
                <a:r>
                  <a:rPr lang="en-AU" baseline="0"/>
                  <a:t> of GDP</a:t>
                </a:r>
                <a:endParaRPr lang="en-AU"/>
              </a:p>
            </c:rich>
          </c:tx>
          <c:layout>
            <c:manualLayout>
              <c:xMode val="edge"/>
              <c:yMode val="edge"/>
              <c:x val="8.5844696969696963E-3"/>
              <c:y val="2.8604549431321086E-2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</c:valAx>
      <c:valAx>
        <c:axId val="113304320"/>
        <c:scaling>
          <c:orientation val="minMax"/>
          <c:max val="6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0.8987364898989898"/>
              <c:y val="2.5826771653543308E-2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306240"/>
        <c:crosses val="max"/>
        <c:crossBetween val="between"/>
      </c:valAx>
      <c:catAx>
        <c:axId val="113306240"/>
        <c:scaling>
          <c:orientation val="minMax"/>
        </c:scaling>
        <c:delete val="0"/>
        <c:axPos val="t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291769547325116E-2"/>
          <c:y val="9.4412152777777772E-2"/>
          <c:w val="0.86628093434343445"/>
          <c:h val="0.79099409722222225"/>
        </c:manualLayout>
      </c:layout>
      <c:lineChart>
        <c:grouping val="standard"/>
        <c:varyColors val="0"/>
        <c:ser>
          <c:idx val="0"/>
          <c:order val="0"/>
          <c:spPr>
            <a:ln w="31750">
              <a:solidFill>
                <a:srgbClr val="3D4D7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'MTP vs IGR'!$B$2:$BJ$2</c:f>
              <c:strCache>
                <c:ptCount val="61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  <c:pt idx="19">
                  <c:v>2019-20</c:v>
                </c:pt>
                <c:pt idx="20">
                  <c:v>2020-21</c:v>
                </c:pt>
                <c:pt idx="21">
                  <c:v>2021-22</c:v>
                </c:pt>
                <c:pt idx="22">
                  <c:v>2022-23</c:v>
                </c:pt>
                <c:pt idx="23">
                  <c:v>2023-24</c:v>
                </c:pt>
                <c:pt idx="24">
                  <c:v>2024-25</c:v>
                </c:pt>
                <c:pt idx="25">
                  <c:v>2025-26</c:v>
                </c:pt>
                <c:pt idx="26">
                  <c:v>2026-27</c:v>
                </c:pt>
                <c:pt idx="27">
                  <c:v>2027-28</c:v>
                </c:pt>
                <c:pt idx="28">
                  <c:v>2028-29</c:v>
                </c:pt>
                <c:pt idx="29">
                  <c:v>2029-30</c:v>
                </c:pt>
                <c:pt idx="30">
                  <c:v>2030-31</c:v>
                </c:pt>
                <c:pt idx="31">
                  <c:v>2031-32</c:v>
                </c:pt>
                <c:pt idx="32">
                  <c:v>2032-33</c:v>
                </c:pt>
                <c:pt idx="33">
                  <c:v>2033-34</c:v>
                </c:pt>
                <c:pt idx="34">
                  <c:v>2034-35</c:v>
                </c:pt>
                <c:pt idx="35">
                  <c:v>2035-36</c:v>
                </c:pt>
                <c:pt idx="36">
                  <c:v>2036-37</c:v>
                </c:pt>
                <c:pt idx="37">
                  <c:v>2037-38</c:v>
                </c:pt>
                <c:pt idx="38">
                  <c:v>2038-39</c:v>
                </c:pt>
                <c:pt idx="39">
                  <c:v>2039-40</c:v>
                </c:pt>
                <c:pt idx="40">
                  <c:v>2040-41</c:v>
                </c:pt>
                <c:pt idx="41">
                  <c:v>2041-42</c:v>
                </c:pt>
                <c:pt idx="42">
                  <c:v>2042-43</c:v>
                </c:pt>
                <c:pt idx="43">
                  <c:v>2043-44</c:v>
                </c:pt>
                <c:pt idx="44">
                  <c:v>2044-45</c:v>
                </c:pt>
                <c:pt idx="45">
                  <c:v>2045-46</c:v>
                </c:pt>
                <c:pt idx="46">
                  <c:v>2046-47</c:v>
                </c:pt>
                <c:pt idx="47">
                  <c:v>2047-48</c:v>
                </c:pt>
                <c:pt idx="48">
                  <c:v>2048-49</c:v>
                </c:pt>
                <c:pt idx="49">
                  <c:v>2049-50</c:v>
                </c:pt>
                <c:pt idx="50">
                  <c:v>2050-51</c:v>
                </c:pt>
                <c:pt idx="51">
                  <c:v>2051-52</c:v>
                </c:pt>
                <c:pt idx="52">
                  <c:v>2052-53</c:v>
                </c:pt>
                <c:pt idx="53">
                  <c:v>2053-54</c:v>
                </c:pt>
                <c:pt idx="54">
                  <c:v>2054-55</c:v>
                </c:pt>
                <c:pt idx="55">
                  <c:v>2055-56</c:v>
                </c:pt>
                <c:pt idx="56">
                  <c:v>2056-57</c:v>
                </c:pt>
                <c:pt idx="57">
                  <c:v>2057-58</c:v>
                </c:pt>
                <c:pt idx="58">
                  <c:v>2058-59</c:v>
                </c:pt>
                <c:pt idx="59">
                  <c:v>2059-60</c:v>
                </c:pt>
                <c:pt idx="60">
                  <c:v>2060-61</c:v>
                </c:pt>
              </c:strCache>
            </c:strRef>
          </c:cat>
          <c:val>
            <c:numRef>
              <c:f>'MTP vs IGR'!$B$3:$BJ$3</c:f>
              <c:numCache>
                <c:formatCode>General</c:formatCode>
                <c:ptCount val="61"/>
                <c:pt idx="20" formatCode="0.0">
                  <c:v>40.271191455983399</c:v>
                </c:pt>
                <c:pt idx="21" formatCode="0.0">
                  <c:v>45.13509016448571</c:v>
                </c:pt>
                <c:pt idx="22" formatCode="0.0">
                  <c:v>48.621314593758242</c:v>
                </c:pt>
                <c:pt idx="23" formatCode="0.0">
                  <c:v>49.719988573346122</c:v>
                </c:pt>
                <c:pt idx="24" formatCode="0.0">
                  <c:v>50.013080908083573</c:v>
                </c:pt>
                <c:pt idx="25" formatCode="0.0">
                  <c:v>50.730000144295808</c:v>
                </c:pt>
                <c:pt idx="26" formatCode="0.0">
                  <c:v>51.127739931456787</c:v>
                </c:pt>
                <c:pt idx="27" formatCode="0.0">
                  <c:v>51.293651095906498</c:v>
                </c:pt>
                <c:pt idx="28" formatCode="0.0">
                  <c:v>51.296908707289148</c:v>
                </c:pt>
                <c:pt idx="29" formatCode="0.0">
                  <c:v>51.078673516652884</c:v>
                </c:pt>
                <c:pt idx="30" formatCode="0.0">
                  <c:v>50.800939919780063</c:v>
                </c:pt>
                <c:pt idx="31" formatCode="0.0">
                  <c:v>50.258294928556047</c:v>
                </c:pt>
                <c:pt idx="32" formatCode="0.0">
                  <c:v>49.095780237460133</c:v>
                </c:pt>
                <c:pt idx="33" formatCode="0.0">
                  <c:v>47.795305532743349</c:v>
                </c:pt>
                <c:pt idx="34" formatCode="0.0">
                  <c:v>46.367567032351481</c:v>
                </c:pt>
                <c:pt idx="35" formatCode="0.0">
                  <c:v>44.88686523319722</c:v>
                </c:pt>
                <c:pt idx="36" formatCode="0.0">
                  <c:v>43.55337713201596</c:v>
                </c:pt>
                <c:pt idx="37" formatCode="0.0">
                  <c:v>42.330145794082902</c:v>
                </c:pt>
                <c:pt idx="38" formatCode="0.0">
                  <c:v>41.21180520200938</c:v>
                </c:pt>
                <c:pt idx="39" formatCode="0.0">
                  <c:v>40.206032267875521</c:v>
                </c:pt>
                <c:pt idx="40" formatCode="0.0">
                  <c:v>39.305687462700831</c:v>
                </c:pt>
                <c:pt idx="41" formatCode="0.0">
                  <c:v>38.482399268123423</c:v>
                </c:pt>
                <c:pt idx="42" formatCode="0.0">
                  <c:v>37.739081415583655</c:v>
                </c:pt>
                <c:pt idx="43" formatCode="0.0">
                  <c:v>37.050012732775208</c:v>
                </c:pt>
                <c:pt idx="44" formatCode="0.0">
                  <c:v>36.402252405155934</c:v>
                </c:pt>
                <c:pt idx="45" formatCode="0.0">
                  <c:v>35.781078968597129</c:v>
                </c:pt>
                <c:pt idx="46" formatCode="0.0">
                  <c:v>35.183239023766646</c:v>
                </c:pt>
                <c:pt idx="47" formatCode="0.0">
                  <c:v>34.599629287864829</c:v>
                </c:pt>
                <c:pt idx="48" formatCode="0.0">
                  <c:v>34.037192890997495</c:v>
                </c:pt>
                <c:pt idx="49" formatCode="0.0">
                  <c:v>33.490461214019604</c:v>
                </c:pt>
                <c:pt idx="50" formatCode="0.0">
                  <c:v>32.946269734289757</c:v>
                </c:pt>
                <c:pt idx="51" formatCode="0.0">
                  <c:v>32.408896216887534</c:v>
                </c:pt>
                <c:pt idx="52" formatCode="0.0">
                  <c:v>31.882785206867513</c:v>
                </c:pt>
                <c:pt idx="53" formatCode="0.0">
                  <c:v>31.36564864475827</c:v>
                </c:pt>
                <c:pt idx="54" formatCode="0.0">
                  <c:v>30.853093667468823</c:v>
                </c:pt>
                <c:pt idx="55" formatCode="0.0">
                  <c:v>30.343852761149847</c:v>
                </c:pt>
                <c:pt idx="56" formatCode="0.0">
                  <c:v>29.837715829957418</c:v>
                </c:pt>
                <c:pt idx="57" formatCode="0.0">
                  <c:v>29.3347449418475</c:v>
                </c:pt>
                <c:pt idx="58" formatCode="0.0">
                  <c:v>28.834830288210856</c:v>
                </c:pt>
                <c:pt idx="59" formatCode="0.0">
                  <c:v>28.338321530988853</c:v>
                </c:pt>
                <c:pt idx="60" formatCode="0.0">
                  <c:v>27.840809360441092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31-4666-9F4A-485A1FDAD02A}"/>
            </c:ext>
          </c:extLst>
        </c:ser>
        <c:ser>
          <c:idx val="1"/>
          <c:order val="1"/>
          <c:spPr>
            <a:ln w="31750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'MTP vs IGR'!$B$2:$BJ$2</c:f>
              <c:strCache>
                <c:ptCount val="61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  <c:pt idx="19">
                  <c:v>2019-20</c:v>
                </c:pt>
                <c:pt idx="20">
                  <c:v>2020-21</c:v>
                </c:pt>
                <c:pt idx="21">
                  <c:v>2021-22</c:v>
                </c:pt>
                <c:pt idx="22">
                  <c:v>2022-23</c:v>
                </c:pt>
                <c:pt idx="23">
                  <c:v>2023-24</c:v>
                </c:pt>
                <c:pt idx="24">
                  <c:v>2024-25</c:v>
                </c:pt>
                <c:pt idx="25">
                  <c:v>2025-26</c:v>
                </c:pt>
                <c:pt idx="26">
                  <c:v>2026-27</c:v>
                </c:pt>
                <c:pt idx="27">
                  <c:v>2027-28</c:v>
                </c:pt>
                <c:pt idx="28">
                  <c:v>2028-29</c:v>
                </c:pt>
                <c:pt idx="29">
                  <c:v>2029-30</c:v>
                </c:pt>
                <c:pt idx="30">
                  <c:v>2030-31</c:v>
                </c:pt>
                <c:pt idx="31">
                  <c:v>2031-32</c:v>
                </c:pt>
                <c:pt idx="32">
                  <c:v>2032-33</c:v>
                </c:pt>
                <c:pt idx="33">
                  <c:v>2033-34</c:v>
                </c:pt>
                <c:pt idx="34">
                  <c:v>2034-35</c:v>
                </c:pt>
                <c:pt idx="35">
                  <c:v>2035-36</c:v>
                </c:pt>
                <c:pt idx="36">
                  <c:v>2036-37</c:v>
                </c:pt>
                <c:pt idx="37">
                  <c:v>2037-38</c:v>
                </c:pt>
                <c:pt idx="38">
                  <c:v>2038-39</c:v>
                </c:pt>
                <c:pt idx="39">
                  <c:v>2039-40</c:v>
                </c:pt>
                <c:pt idx="40">
                  <c:v>2040-41</c:v>
                </c:pt>
                <c:pt idx="41">
                  <c:v>2041-42</c:v>
                </c:pt>
                <c:pt idx="42">
                  <c:v>2042-43</c:v>
                </c:pt>
                <c:pt idx="43">
                  <c:v>2043-44</c:v>
                </c:pt>
                <c:pt idx="44">
                  <c:v>2044-45</c:v>
                </c:pt>
                <c:pt idx="45">
                  <c:v>2045-46</c:v>
                </c:pt>
                <c:pt idx="46">
                  <c:v>2046-47</c:v>
                </c:pt>
                <c:pt idx="47">
                  <c:v>2047-48</c:v>
                </c:pt>
                <c:pt idx="48">
                  <c:v>2048-49</c:v>
                </c:pt>
                <c:pt idx="49">
                  <c:v>2049-50</c:v>
                </c:pt>
                <c:pt idx="50">
                  <c:v>2050-51</c:v>
                </c:pt>
                <c:pt idx="51">
                  <c:v>2051-52</c:v>
                </c:pt>
                <c:pt idx="52">
                  <c:v>2052-53</c:v>
                </c:pt>
                <c:pt idx="53">
                  <c:v>2053-54</c:v>
                </c:pt>
                <c:pt idx="54">
                  <c:v>2054-55</c:v>
                </c:pt>
                <c:pt idx="55">
                  <c:v>2055-56</c:v>
                </c:pt>
                <c:pt idx="56">
                  <c:v>2056-57</c:v>
                </c:pt>
                <c:pt idx="57">
                  <c:v>2057-58</c:v>
                </c:pt>
                <c:pt idx="58">
                  <c:v>2058-59</c:v>
                </c:pt>
                <c:pt idx="59">
                  <c:v>2059-60</c:v>
                </c:pt>
                <c:pt idx="60">
                  <c:v>2060-61</c:v>
                </c:pt>
              </c:strCache>
            </c:strRef>
          </c:cat>
          <c:val>
            <c:numRef>
              <c:f>'MTP vs IGR'!$B$4:$BJ$4</c:f>
              <c:numCache>
                <c:formatCode>General</c:formatCode>
                <c:ptCount val="61"/>
                <c:pt idx="0">
                  <c:v>9.4</c:v>
                </c:pt>
                <c:pt idx="1">
                  <c:v>8.4</c:v>
                </c:pt>
                <c:pt idx="2">
                  <c:v>7.2</c:v>
                </c:pt>
                <c:pt idx="3">
                  <c:v>6.4</c:v>
                </c:pt>
                <c:pt idx="4" formatCode="0.0">
                  <c:v>6</c:v>
                </c:pt>
                <c:pt idx="5" formatCode="0.0">
                  <c:v>5.4</c:v>
                </c:pt>
                <c:pt idx="6" formatCode="0.0">
                  <c:v>4.9000000000000004</c:v>
                </c:pt>
                <c:pt idx="7" formatCode="0.0">
                  <c:v>4.7</c:v>
                </c:pt>
                <c:pt idx="8" formatCode="0.0">
                  <c:v>8</c:v>
                </c:pt>
                <c:pt idx="9" formatCode="0.0">
                  <c:v>11.3</c:v>
                </c:pt>
                <c:pt idx="10" formatCode="0.0">
                  <c:v>13.5</c:v>
                </c:pt>
                <c:pt idx="11" formatCode="0.0">
                  <c:v>15.6</c:v>
                </c:pt>
                <c:pt idx="12" formatCode="0.0">
                  <c:v>16.8</c:v>
                </c:pt>
                <c:pt idx="13" formatCode="0.0">
                  <c:v>20</c:v>
                </c:pt>
                <c:pt idx="14">
                  <c:v>22.7</c:v>
                </c:pt>
                <c:pt idx="15">
                  <c:v>25.3</c:v>
                </c:pt>
                <c:pt idx="16">
                  <c:v>28.4</c:v>
                </c:pt>
                <c:pt idx="17">
                  <c:v>28.8</c:v>
                </c:pt>
                <c:pt idx="18">
                  <c:v>27.8</c:v>
                </c:pt>
                <c:pt idx="19">
                  <c:v>34.5</c:v>
                </c:pt>
                <c:pt idx="20">
                  <c:v>40.200000000000003</c:v>
                </c:pt>
                <c:pt idx="21">
                  <c:v>45.1</c:v>
                </c:pt>
                <c:pt idx="22">
                  <c:v>48.6</c:v>
                </c:pt>
                <c:pt idx="23">
                  <c:v>49.7</c:v>
                </c:pt>
                <c:pt idx="24" formatCode="0.0">
                  <c:v>50</c:v>
                </c:pt>
                <c:pt idx="25" formatCode="0.0">
                  <c:v>50.8</c:v>
                </c:pt>
                <c:pt idx="26" formatCode="0.0">
                  <c:v>51.2</c:v>
                </c:pt>
                <c:pt idx="27" formatCode="0.0">
                  <c:v>51.3</c:v>
                </c:pt>
                <c:pt idx="28" formatCode="0.0">
                  <c:v>51.5</c:v>
                </c:pt>
                <c:pt idx="29" formatCode="0.0">
                  <c:v>51.4</c:v>
                </c:pt>
                <c:pt idx="30" formatCode="0.0">
                  <c:v>51.2</c:v>
                </c:pt>
                <c:pt idx="31" formatCode="0.0">
                  <c:v>50.3</c:v>
                </c:pt>
                <c:pt idx="32" formatCode="0.0">
                  <c:v>49</c:v>
                </c:pt>
                <c:pt idx="33" formatCode="0.0">
                  <c:v>47.6</c:v>
                </c:pt>
                <c:pt idx="34" formatCode="0.0">
                  <c:v>46.1</c:v>
                </c:pt>
                <c:pt idx="35" formatCode="0.0">
                  <c:v>44.6</c:v>
                </c:pt>
                <c:pt idx="36" formatCode="0.0">
                  <c:v>43.3</c:v>
                </c:pt>
                <c:pt idx="37" formatCode="0.0">
                  <c:v>42</c:v>
                </c:pt>
                <c:pt idx="38" formatCode="0.0">
                  <c:v>40.9</c:v>
                </c:pt>
                <c:pt idx="39" formatCode="0.0">
                  <c:v>40</c:v>
                </c:pt>
                <c:pt idx="40">
                  <c:v>39.200000000000003</c:v>
                </c:pt>
                <c:pt idx="41">
                  <c:v>38.5</c:v>
                </c:pt>
                <c:pt idx="42" formatCode="0.0">
                  <c:v>38</c:v>
                </c:pt>
                <c:pt idx="43" formatCode="0.0">
                  <c:v>37.5</c:v>
                </c:pt>
                <c:pt idx="44" formatCode="0.0">
                  <c:v>37.200000000000003</c:v>
                </c:pt>
                <c:pt idx="45" formatCode="0.0">
                  <c:v>37</c:v>
                </c:pt>
                <c:pt idx="46" formatCode="0.0">
                  <c:v>36.9</c:v>
                </c:pt>
                <c:pt idx="47" formatCode="0.0">
                  <c:v>36.799999999999997</c:v>
                </c:pt>
                <c:pt idx="48" formatCode="0.0">
                  <c:v>36.799999999999997</c:v>
                </c:pt>
                <c:pt idx="49" formatCode="0.0">
                  <c:v>37</c:v>
                </c:pt>
                <c:pt idx="50" formatCode="0.0">
                  <c:v>37.1</c:v>
                </c:pt>
                <c:pt idx="51" formatCode="0.0">
                  <c:v>37.200000000000003</c:v>
                </c:pt>
                <c:pt idx="52" formatCode="0.0">
                  <c:v>37.4</c:v>
                </c:pt>
                <c:pt idx="53" formatCode="0.0">
                  <c:v>37.6</c:v>
                </c:pt>
                <c:pt idx="54" formatCode="0.0">
                  <c:v>38</c:v>
                </c:pt>
                <c:pt idx="55" formatCode="0.0">
                  <c:v>38.299999999999997</c:v>
                </c:pt>
                <c:pt idx="56" formatCode="0.0">
                  <c:v>38.700000000000003</c:v>
                </c:pt>
                <c:pt idx="57">
                  <c:v>39.1</c:v>
                </c:pt>
                <c:pt idx="58">
                  <c:v>39.6</c:v>
                </c:pt>
                <c:pt idx="59">
                  <c:v>40.200000000000003</c:v>
                </c:pt>
                <c:pt idx="60">
                  <c:v>40.799999999999997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31-4666-9F4A-485A1FDAD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2"/>
          <c:order val="2"/>
          <c:tx>
            <c:v>DUMMY</c:v>
          </c:tx>
          <c:spPr>
            <a:ln>
              <a:noFill/>
            </a:ln>
          </c:spPr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B931-4666-9F4A-485A1FDAD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crossAx val="1132898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32898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</a:t>
                </a:r>
                <a:r>
                  <a:rPr lang="en-AU" baseline="0"/>
                  <a:t> of GDP</a:t>
                </a:r>
                <a:endParaRPr lang="en-AU"/>
              </a:p>
            </c:rich>
          </c:tx>
          <c:layout>
            <c:manualLayout>
              <c:xMode val="edge"/>
              <c:yMode val="edge"/>
              <c:x val="8.5844696969696963E-3"/>
              <c:y val="2.8604549431321086E-2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</c:valAx>
      <c:valAx>
        <c:axId val="113304320"/>
        <c:scaling>
          <c:orientation val="minMax"/>
          <c:max val="6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0.8987364898989898"/>
              <c:y val="2.5826771653543308E-2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306240"/>
        <c:crosses val="max"/>
        <c:crossBetween val="between"/>
      </c:valAx>
      <c:catAx>
        <c:axId val="113306240"/>
        <c:scaling>
          <c:orientation val="minMax"/>
        </c:scaling>
        <c:delete val="0"/>
        <c:axPos val="t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291769547325116E-2"/>
          <c:y val="7.3194444444444451E-2"/>
          <c:w val="0.85505617283950619"/>
          <c:h val="0.83478740157480313"/>
        </c:manualLayout>
      </c:layout>
      <c:lineChart>
        <c:grouping val="standard"/>
        <c:varyColors val="0"/>
        <c:ser>
          <c:idx val="0"/>
          <c:order val="0"/>
          <c:tx>
            <c:strRef>
              <c:f>'Fiscal Consolidation'!$A$3</c:f>
              <c:strCache>
                <c:ptCount val="1"/>
                <c:pt idx="0">
                  <c:v>HCB</c:v>
                </c:pt>
              </c:strCache>
            </c:strRef>
          </c:tx>
          <c:spPr>
            <a:ln w="2857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'Fiscal Consolidation'!$B$2:$CD$2</c:f>
              <c:strCache>
                <c:ptCount val="81"/>
                <c:pt idx="0">
                  <c:v>1940-41</c:v>
                </c:pt>
                <c:pt idx="1">
                  <c:v>1941-42</c:v>
                </c:pt>
                <c:pt idx="2">
                  <c:v>1942-43</c:v>
                </c:pt>
                <c:pt idx="3">
                  <c:v>1943-44</c:v>
                </c:pt>
                <c:pt idx="4">
                  <c:v>1944-45</c:v>
                </c:pt>
                <c:pt idx="5">
                  <c:v>1945-46</c:v>
                </c:pt>
                <c:pt idx="6">
                  <c:v>1946-47</c:v>
                </c:pt>
                <c:pt idx="7">
                  <c:v>1947-48</c:v>
                </c:pt>
                <c:pt idx="8">
                  <c:v>1948-49</c:v>
                </c:pt>
                <c:pt idx="9">
                  <c:v>1949-50</c:v>
                </c:pt>
                <c:pt idx="10">
                  <c:v>1950-51</c:v>
                </c:pt>
                <c:pt idx="11">
                  <c:v>1951-52</c:v>
                </c:pt>
                <c:pt idx="12">
                  <c:v>1952-53</c:v>
                </c:pt>
                <c:pt idx="13">
                  <c:v>1953-54</c:v>
                </c:pt>
                <c:pt idx="14">
                  <c:v>1954-55</c:v>
                </c:pt>
                <c:pt idx="15">
                  <c:v>1955-56</c:v>
                </c:pt>
                <c:pt idx="16">
                  <c:v>1956-57</c:v>
                </c:pt>
                <c:pt idx="17">
                  <c:v>1957-58</c:v>
                </c:pt>
                <c:pt idx="18">
                  <c:v>1958-59</c:v>
                </c:pt>
                <c:pt idx="19">
                  <c:v>1959-60</c:v>
                </c:pt>
                <c:pt idx="20">
                  <c:v>1960-61</c:v>
                </c:pt>
                <c:pt idx="21">
                  <c:v>1961-62</c:v>
                </c:pt>
                <c:pt idx="22">
                  <c:v>1962-63</c:v>
                </c:pt>
                <c:pt idx="23">
                  <c:v>1963-64</c:v>
                </c:pt>
                <c:pt idx="24">
                  <c:v>1964-65</c:v>
                </c:pt>
                <c:pt idx="25">
                  <c:v>1965-66</c:v>
                </c:pt>
                <c:pt idx="26">
                  <c:v>1966-67</c:v>
                </c:pt>
                <c:pt idx="27">
                  <c:v>1967-68</c:v>
                </c:pt>
                <c:pt idx="28">
                  <c:v>1968-69</c:v>
                </c:pt>
                <c:pt idx="29">
                  <c:v>1969-70</c:v>
                </c:pt>
                <c:pt idx="30">
                  <c:v>1970-71</c:v>
                </c:pt>
                <c:pt idx="31">
                  <c:v>1971-72</c:v>
                </c:pt>
                <c:pt idx="32">
                  <c:v>1972-73</c:v>
                </c:pt>
                <c:pt idx="33">
                  <c:v>1973-74</c:v>
                </c:pt>
                <c:pt idx="34">
                  <c:v>1974-75</c:v>
                </c:pt>
                <c:pt idx="35">
                  <c:v>1975-76</c:v>
                </c:pt>
                <c:pt idx="36">
                  <c:v>1976-77</c:v>
                </c:pt>
                <c:pt idx="37">
                  <c:v>1977-78</c:v>
                </c:pt>
                <c:pt idx="38">
                  <c:v>1978-79</c:v>
                </c:pt>
                <c:pt idx="39">
                  <c:v>1979-80</c:v>
                </c:pt>
                <c:pt idx="40">
                  <c:v>1980-81</c:v>
                </c:pt>
                <c:pt idx="41">
                  <c:v>1981-82</c:v>
                </c:pt>
                <c:pt idx="42">
                  <c:v>1982-83</c:v>
                </c:pt>
                <c:pt idx="43">
                  <c:v>1983-84</c:v>
                </c:pt>
                <c:pt idx="44">
                  <c:v>1984-85</c:v>
                </c:pt>
                <c:pt idx="45">
                  <c:v>1985-86</c:v>
                </c:pt>
                <c:pt idx="46">
                  <c:v>1986-87</c:v>
                </c:pt>
                <c:pt idx="47">
                  <c:v>1987-88</c:v>
                </c:pt>
                <c:pt idx="48">
                  <c:v>1988-89</c:v>
                </c:pt>
                <c:pt idx="49">
                  <c:v>1989-90</c:v>
                </c:pt>
                <c:pt idx="50">
                  <c:v>1990-91</c:v>
                </c:pt>
                <c:pt idx="51">
                  <c:v>1991-92</c:v>
                </c:pt>
                <c:pt idx="52">
                  <c:v>1992-93</c:v>
                </c:pt>
                <c:pt idx="53">
                  <c:v>1993-94</c:v>
                </c:pt>
                <c:pt idx="54">
                  <c:v>1994-95</c:v>
                </c:pt>
                <c:pt idx="55">
                  <c:v>1995-96</c:v>
                </c:pt>
                <c:pt idx="56">
                  <c:v>1996-97</c:v>
                </c:pt>
                <c:pt idx="57">
                  <c:v>1997-98</c:v>
                </c:pt>
                <c:pt idx="58">
                  <c:v>1998-99</c:v>
                </c:pt>
                <c:pt idx="59">
                  <c:v>1999-00</c:v>
                </c:pt>
                <c:pt idx="60">
                  <c:v>2000-01</c:v>
                </c:pt>
                <c:pt idx="61">
                  <c:v>2001-02</c:v>
                </c:pt>
                <c:pt idx="62">
                  <c:v>2002-03</c:v>
                </c:pt>
                <c:pt idx="63">
                  <c:v>2003-04</c:v>
                </c:pt>
                <c:pt idx="64">
                  <c:v>2004-05</c:v>
                </c:pt>
                <c:pt idx="65">
                  <c:v>2005-06</c:v>
                </c:pt>
                <c:pt idx="66">
                  <c:v>2006-07</c:v>
                </c:pt>
                <c:pt idx="67">
                  <c:v>2007-08</c:v>
                </c:pt>
                <c:pt idx="68">
                  <c:v>2008-09</c:v>
                </c:pt>
                <c:pt idx="69">
                  <c:v>2009-10</c:v>
                </c:pt>
                <c:pt idx="70">
                  <c:v>2010-11</c:v>
                </c:pt>
                <c:pt idx="71">
                  <c:v>2011-12</c:v>
                </c:pt>
                <c:pt idx="72">
                  <c:v>2012-13</c:v>
                </c:pt>
                <c:pt idx="73">
                  <c:v>2013-14</c:v>
                </c:pt>
                <c:pt idx="74">
                  <c:v>2014-15</c:v>
                </c:pt>
                <c:pt idx="75">
                  <c:v>2015-16</c:v>
                </c:pt>
                <c:pt idx="76">
                  <c:v>2016-17</c:v>
                </c:pt>
                <c:pt idx="77">
                  <c:v>2017-18</c:v>
                </c:pt>
                <c:pt idx="78">
                  <c:v>2018-19</c:v>
                </c:pt>
                <c:pt idx="79">
                  <c:v>2019-20</c:v>
                </c:pt>
                <c:pt idx="80">
                  <c:v>2020-21</c:v>
                </c:pt>
              </c:strCache>
            </c:strRef>
          </c:cat>
          <c:val>
            <c:numRef>
              <c:f>'Fiscal Consolidation'!$B$3:$CD$3</c:f>
              <c:numCache>
                <c:formatCode>General</c:formatCode>
                <c:ptCount val="81"/>
                <c:pt idx="0">
                  <c:v>-8.1461029419589899</c:v>
                </c:pt>
                <c:pt idx="1">
                  <c:v>-14.154273502501344</c:v>
                </c:pt>
                <c:pt idx="2">
                  <c:v>-23.419921722792481</c:v>
                </c:pt>
                <c:pt idx="3">
                  <c:v>-21.574337923203327</c:v>
                </c:pt>
                <c:pt idx="4">
                  <c:v>-15.544156723815384</c:v>
                </c:pt>
                <c:pt idx="5">
                  <c:v>-9.0384618023608727</c:v>
                </c:pt>
                <c:pt idx="6">
                  <c:v>-2.6019262318842489</c:v>
                </c:pt>
                <c:pt idx="7">
                  <c:v>-0.58179904574973129</c:v>
                </c:pt>
                <c:pt idx="8">
                  <c:v>0.16335558798843519</c:v>
                </c:pt>
                <c:pt idx="9">
                  <c:v>-1.3902216492015924</c:v>
                </c:pt>
                <c:pt idx="10">
                  <c:v>-1.2270369293829537</c:v>
                </c:pt>
                <c:pt idx="11">
                  <c:v>-1.2635451506755278</c:v>
                </c:pt>
                <c:pt idx="12">
                  <c:v>-1.0595444632366622</c:v>
                </c:pt>
                <c:pt idx="13">
                  <c:v>-1.2797151537330123</c:v>
                </c:pt>
                <c:pt idx="14">
                  <c:v>-0.94679170928243617</c:v>
                </c:pt>
                <c:pt idx="15">
                  <c:v>-1.2571468342183729</c:v>
                </c:pt>
                <c:pt idx="16">
                  <c:v>-0.33320369845607967</c:v>
                </c:pt>
                <c:pt idx="17">
                  <c:v>-0.32680415724644263</c:v>
                </c:pt>
                <c:pt idx="18">
                  <c:v>-1.7949827961644691</c:v>
                </c:pt>
                <c:pt idx="19">
                  <c:v>-1.4106583072100312</c:v>
                </c:pt>
                <c:pt idx="20">
                  <c:v>-0.18805561887394576</c:v>
                </c:pt>
                <c:pt idx="21">
                  <c:v>-2.0155387906767257</c:v>
                </c:pt>
                <c:pt idx="22">
                  <c:v>-2.1558008748177464</c:v>
                </c:pt>
                <c:pt idx="23">
                  <c:v>-1.9793581224374384</c:v>
                </c:pt>
                <c:pt idx="24">
                  <c:v>-0.79018955913467759</c:v>
                </c:pt>
                <c:pt idx="25">
                  <c:v>-1.047313947757516</c:v>
                </c:pt>
                <c:pt idx="26">
                  <c:v>-2.0337484341610788</c:v>
                </c:pt>
                <c:pt idx="27">
                  <c:v>-2.2011177015119827</c:v>
                </c:pt>
                <c:pt idx="28">
                  <c:v>-1.1771540390142481</c:v>
                </c:pt>
                <c:pt idx="29">
                  <c:v>-0.51830343816992752</c:v>
                </c:pt>
                <c:pt idx="30">
                  <c:v>0.12402639281639131</c:v>
                </c:pt>
                <c:pt idx="31">
                  <c:v>-0.22704792734466325</c:v>
                </c:pt>
                <c:pt idx="32">
                  <c:v>-1.2643978531368725</c:v>
                </c:pt>
                <c:pt idx="33">
                  <c:v>-0.20739315104857978</c:v>
                </c:pt>
                <c:pt idx="34">
                  <c:v>-3.4669327412237552</c:v>
                </c:pt>
                <c:pt idx="35">
                  <c:v>-4.2518682269264962</c:v>
                </c:pt>
                <c:pt idx="36">
                  <c:v>-2.9102566771447012</c:v>
                </c:pt>
                <c:pt idx="37">
                  <c:v>-3.2034235934387483</c:v>
                </c:pt>
                <c:pt idx="38">
                  <c:v>-2.7119330112069622</c:v>
                </c:pt>
                <c:pt idx="39">
                  <c:v>-1.5056947099826667</c:v>
                </c:pt>
                <c:pt idx="40">
                  <c:v>-0.7532436802460859</c:v>
                </c:pt>
                <c:pt idx="41">
                  <c:v>-0.37582425091393623</c:v>
                </c:pt>
                <c:pt idx="42">
                  <c:v>-2.4905237448257269</c:v>
                </c:pt>
                <c:pt idx="43">
                  <c:v>-3.8167008782536156</c:v>
                </c:pt>
                <c:pt idx="44">
                  <c:v>-2.9616294707454505</c:v>
                </c:pt>
                <c:pt idx="45">
                  <c:v>-2.2794343682754383</c:v>
                </c:pt>
                <c:pt idx="46">
                  <c:v>-1.0426729388046536</c:v>
                </c:pt>
                <c:pt idx="47">
                  <c:v>0.65114699434993362</c:v>
                </c:pt>
                <c:pt idx="48">
                  <c:v>1.5206880508038776</c:v>
                </c:pt>
                <c:pt idx="49">
                  <c:v>1.772665932079583</c:v>
                </c:pt>
                <c:pt idx="50">
                  <c:v>0.27142574515414569</c:v>
                </c:pt>
                <c:pt idx="51">
                  <c:v>-2.4796420793485465</c:v>
                </c:pt>
                <c:pt idx="52">
                  <c:v>-3.52894742777239</c:v>
                </c:pt>
                <c:pt idx="53">
                  <c:v>-3.1643110033772976</c:v>
                </c:pt>
                <c:pt idx="54">
                  <c:v>-2.5505138838620449</c:v>
                </c:pt>
                <c:pt idx="55">
                  <c:v>-1.1222538329299334</c:v>
                </c:pt>
                <c:pt idx="56">
                  <c:v>0.20565793430831764</c:v>
                </c:pt>
                <c:pt idx="57">
                  <c:v>2.6021217588255001</c:v>
                </c:pt>
                <c:pt idx="58">
                  <c:v>1.7475058091627549</c:v>
                </c:pt>
                <c:pt idx="59">
                  <c:v>3.4041735800314297</c:v>
                </c:pt>
                <c:pt idx="60">
                  <c:v>1.6374353606612715</c:v>
                </c:pt>
                <c:pt idx="61">
                  <c:v>0.31222945086065285</c:v>
                </c:pt>
                <c:pt idx="62">
                  <c:v>0.89155513383939278</c:v>
                </c:pt>
                <c:pt idx="63">
                  <c:v>0.87545395737010756</c:v>
                </c:pt>
                <c:pt idx="64">
                  <c:v>1.3484812510367303</c:v>
                </c:pt>
                <c:pt idx="65">
                  <c:v>1.4210732314362273</c:v>
                </c:pt>
                <c:pt idx="66">
                  <c:v>2.4590624088320094</c:v>
                </c:pt>
                <c:pt idx="67">
                  <c:v>2.3936710118719491</c:v>
                </c:pt>
                <c:pt idx="68">
                  <c:v>-2.4866979593618197</c:v>
                </c:pt>
                <c:pt idx="69">
                  <c:v>-4.3433386284007742</c:v>
                </c:pt>
                <c:pt idx="70">
                  <c:v>-3.6075960983240414</c:v>
                </c:pt>
                <c:pt idx="71">
                  <c:v>-3.1359998079305988</c:v>
                </c:pt>
                <c:pt idx="72">
                  <c:v>-1.3639201019067153</c:v>
                </c:pt>
                <c:pt idx="73">
                  <c:v>-3.2829537137244844</c:v>
                </c:pt>
                <c:pt idx="74">
                  <c:v>-2.396650008217402</c:v>
                </c:pt>
                <c:pt idx="75">
                  <c:v>-2.9558370676708936</c:v>
                </c:pt>
                <c:pt idx="76">
                  <c:v>-2.4386108854083091</c:v>
                </c:pt>
                <c:pt idx="77">
                  <c:v>-1.3989015503708349</c:v>
                </c:pt>
                <c:pt idx="78">
                  <c:v>-0.36944491914447253</c:v>
                </c:pt>
                <c:pt idx="79">
                  <c:v>-4.7369826084894076</c:v>
                </c:pt>
                <c:pt idx="80">
                  <c:v>-8.6408834103749363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5F-4057-87C8-BCB30F3FE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1"/>
          <c:order val="1"/>
          <c:tx>
            <c:v>DUMMY</c:v>
          </c:tx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D95F-4057-87C8-BCB30F3FE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6206112"/>
        <c:axId val="1806204032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spPr>
          <a:ln w="12700"/>
        </c:spPr>
        <c:crossAx val="1132898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3289856"/>
        <c:scaling>
          <c:orientation val="minMax"/>
          <c:max val="4"/>
          <c:min val="-6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spPr>
          <a:ln w="12700"/>
        </c:spPr>
        <c:crossAx val="113288320"/>
        <c:crosses val="autoZero"/>
        <c:crossBetween val="midCat"/>
        <c:majorUnit val="2"/>
      </c:valAx>
      <c:valAx>
        <c:axId val="1806204032"/>
        <c:scaling>
          <c:orientation val="minMax"/>
          <c:max val="4"/>
          <c:min val="-6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 w="12700"/>
        </c:spPr>
        <c:crossAx val="1806206112"/>
        <c:crosses val="max"/>
        <c:crossBetween val="between"/>
        <c:majorUnit val="2"/>
      </c:valAx>
      <c:catAx>
        <c:axId val="1806206112"/>
        <c:scaling>
          <c:orientation val="minMax"/>
        </c:scaling>
        <c:delete val="1"/>
        <c:axPos val="b"/>
        <c:majorTickMark val="out"/>
        <c:minorTickMark val="none"/>
        <c:tickLblPos val="nextTo"/>
        <c:crossAx val="1806204032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70593434343435E-2"/>
          <c:y val="6.6684834171057153E-2"/>
          <c:w val="0.85505617283950619"/>
          <c:h val="0.8432668351133622"/>
        </c:manualLayout>
      </c:layout>
      <c:lineChart>
        <c:grouping val="standard"/>
        <c:varyColors val="0"/>
        <c:ser>
          <c:idx val="2"/>
          <c:order val="0"/>
          <c:tx>
            <c:v>Series3</c:v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'Fiscal Sust'!$B$3:$AP$3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'Fiscal Sust'!$B$29:$AP$29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49.386923574750355</c:v>
                </c:pt>
                <c:pt idx="13">
                  <c:v>48.390540762441901</c:v>
                </c:pt>
                <c:pt idx="14">
                  <c:v>47.51275492828605</c:v>
                </c:pt>
                <c:pt idx="15">
                  <c:v>46.804182696600463</c:v>
                </c:pt>
                <c:pt idx="16">
                  <c:v>46.238213352807676</c:v>
                </c:pt>
                <c:pt idx="17">
                  <c:v>45.789295471994031</c:v>
                </c:pt>
                <c:pt idx="18">
                  <c:v>45.457922689404185</c:v>
                </c:pt>
                <c:pt idx="19">
                  <c:v>45.252550004480717</c:v>
                </c:pt>
                <c:pt idx="20">
                  <c:v>45.180055475391285</c:v>
                </c:pt>
                <c:pt idx="21">
                  <c:v>45.197659342651335</c:v>
                </c:pt>
                <c:pt idx="22">
                  <c:v>45.313052441119154</c:v>
                </c:pt>
                <c:pt idx="23">
                  <c:v>45.499146866806853</c:v>
                </c:pt>
                <c:pt idx="24">
                  <c:v>45.744391505520007</c:v>
                </c:pt>
                <c:pt idx="25">
                  <c:v>46.033524984906229</c:v>
                </c:pt>
                <c:pt idx="26">
                  <c:v>46.355087548279286</c:v>
                </c:pt>
                <c:pt idx="27">
                  <c:v>46.704981107551738</c:v>
                </c:pt>
                <c:pt idx="28">
                  <c:v>47.085667039560207</c:v>
                </c:pt>
                <c:pt idx="29">
                  <c:v>47.494620342158711</c:v>
                </c:pt>
                <c:pt idx="30">
                  <c:v>47.911031921077793</c:v>
                </c:pt>
                <c:pt idx="31">
                  <c:v>48.336467179526821</c:v>
                </c:pt>
                <c:pt idx="32">
                  <c:v>48.786080844469673</c:v>
                </c:pt>
                <c:pt idx="33">
                  <c:v>49.249012473153478</c:v>
                </c:pt>
                <c:pt idx="34">
                  <c:v>49.722751508630594</c:v>
                </c:pt>
                <c:pt idx="35">
                  <c:v>50.19612464733364</c:v>
                </c:pt>
                <c:pt idx="36">
                  <c:v>50.672033900814192</c:v>
                </c:pt>
                <c:pt idx="37">
                  <c:v>51.158020328926447</c:v>
                </c:pt>
                <c:pt idx="38">
                  <c:v>51.652409304699475</c:v>
                </c:pt>
                <c:pt idx="39">
                  <c:v>52.155368868655003</c:v>
                </c:pt>
                <c:pt idx="40">
                  <c:v>52.645073067877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32-406B-B425-E80C9F9C1C04}"/>
            </c:ext>
          </c:extLst>
        </c:ser>
        <c:ser>
          <c:idx val="1"/>
          <c:order val="1"/>
          <c:tx>
            <c:v>Series2</c:v>
          </c:tx>
          <c:spPr>
            <a:ln w="28575">
              <a:solidFill>
                <a:srgbClr val="3D4D7D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'Fiscal Sust'!$B$3:$AP$3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'Fiscal Sust'!$B$22:$AP$22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48.793888818156653</c:v>
                </c:pt>
                <c:pt idx="13">
                  <c:v>47.191103608396347</c:v>
                </c:pt>
                <c:pt idx="14">
                  <c:v>45.449535672423352</c:v>
                </c:pt>
                <c:pt idx="15">
                  <c:v>43.561234448293632</c:v>
                </c:pt>
                <c:pt idx="16">
                  <c:v>41.504944455105978</c:v>
                </c:pt>
                <c:pt idx="17">
                  <c:v>39.253573915892837</c:v>
                </c:pt>
                <c:pt idx="18">
                  <c:v>36.807237228664455</c:v>
                </c:pt>
                <c:pt idx="19">
                  <c:v>34.369994760149403</c:v>
                </c:pt>
                <c:pt idx="20">
                  <c:v>32.053631900801768</c:v>
                </c:pt>
                <c:pt idx="21">
                  <c:v>29.817500342741393</c:v>
                </c:pt>
                <c:pt idx="22">
                  <c:v>27.665922832738389</c:v>
                </c:pt>
                <c:pt idx="23">
                  <c:v>25.581300961205695</c:v>
                </c:pt>
                <c:pt idx="24">
                  <c:v>23.553620055832695</c:v>
                </c:pt>
                <c:pt idx="25">
                  <c:v>21.571070522215376</c:v>
                </c:pt>
                <c:pt idx="26">
                  <c:v>19.626417784085465</c:v>
                </c:pt>
                <c:pt idx="27">
                  <c:v>17.713912287397228</c:v>
                </c:pt>
                <c:pt idx="28">
                  <c:v>15.838193269041028</c:v>
                </c:pt>
                <c:pt idx="29">
                  <c:v>13.997026715229024</c:v>
                </c:pt>
                <c:pt idx="30">
                  <c:v>12.179035449949879</c:v>
                </c:pt>
                <c:pt idx="31">
                  <c:v>10.38817132763095</c:v>
                </c:pt>
                <c:pt idx="32">
                  <c:v>8.6295557772802667</c:v>
                </c:pt>
                <c:pt idx="33">
                  <c:v>6.8998950447217382</c:v>
                </c:pt>
                <c:pt idx="34">
                  <c:v>5.1962577786502084</c:v>
                </c:pt>
                <c:pt idx="35">
                  <c:v>3.5169482836685599</c:v>
                </c:pt>
                <c:pt idx="36">
                  <c:v>1.8621969566900745</c:v>
                </c:pt>
                <c:pt idx="37">
                  <c:v>0.23177393017569364</c:v>
                </c:pt>
                <c:pt idx="38">
                  <c:v>-1.3754426407126596</c:v>
                </c:pt>
                <c:pt idx="39">
                  <c:v>-2.9602309140900087</c:v>
                </c:pt>
                <c:pt idx="40">
                  <c:v>-4.5224467379676234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32-406B-B425-E80C9F9C1C04}"/>
            </c:ext>
          </c:extLst>
        </c:ser>
        <c:ser>
          <c:idx val="0"/>
          <c:order val="3"/>
          <c:tx>
            <c:v>Series1</c:v>
          </c:tx>
          <c:spPr>
            <a:ln w="28575">
              <a:solidFill>
                <a:srgbClr val="3D4D7D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'Fiscal Sust'!$B$3:$AP$3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'Fiscal Sust'!$B$4:$AP$4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49.095780237460133</c:v>
                </c:pt>
                <c:pt idx="13">
                  <c:v>47.795305532743349</c:v>
                </c:pt>
                <c:pt idx="14">
                  <c:v>46.367567032351481</c:v>
                </c:pt>
                <c:pt idx="15">
                  <c:v>44.88686523319722</c:v>
                </c:pt>
                <c:pt idx="16">
                  <c:v>43.55337713201596</c:v>
                </c:pt>
                <c:pt idx="17">
                  <c:v>42.330145794082902</c:v>
                </c:pt>
                <c:pt idx="18">
                  <c:v>41.21180520200938</c:v>
                </c:pt>
                <c:pt idx="19">
                  <c:v>40.206032267875521</c:v>
                </c:pt>
                <c:pt idx="20">
                  <c:v>39.305687462700831</c:v>
                </c:pt>
                <c:pt idx="21">
                  <c:v>38.482399268123423</c:v>
                </c:pt>
                <c:pt idx="22">
                  <c:v>37.739081415583655</c:v>
                </c:pt>
                <c:pt idx="23">
                  <c:v>37.050012732775208</c:v>
                </c:pt>
                <c:pt idx="24">
                  <c:v>36.402252405155934</c:v>
                </c:pt>
                <c:pt idx="25">
                  <c:v>35.781078968597129</c:v>
                </c:pt>
                <c:pt idx="26">
                  <c:v>35.183239023766646</c:v>
                </c:pt>
                <c:pt idx="27">
                  <c:v>34.599629287864829</c:v>
                </c:pt>
                <c:pt idx="28">
                  <c:v>34.037192890997495</c:v>
                </c:pt>
                <c:pt idx="29">
                  <c:v>33.490461214019604</c:v>
                </c:pt>
                <c:pt idx="30">
                  <c:v>32.946269734289757</c:v>
                </c:pt>
                <c:pt idx="31">
                  <c:v>32.408896216887534</c:v>
                </c:pt>
                <c:pt idx="32">
                  <c:v>31.882785206867513</c:v>
                </c:pt>
                <c:pt idx="33">
                  <c:v>31.36564864475827</c:v>
                </c:pt>
                <c:pt idx="34">
                  <c:v>30.853093667468823</c:v>
                </c:pt>
                <c:pt idx="35">
                  <c:v>30.343852761149847</c:v>
                </c:pt>
                <c:pt idx="36">
                  <c:v>29.837715829957418</c:v>
                </c:pt>
                <c:pt idx="37">
                  <c:v>29.3347449418475</c:v>
                </c:pt>
                <c:pt idx="38">
                  <c:v>28.834830288210856</c:v>
                </c:pt>
                <c:pt idx="39">
                  <c:v>28.338321530988853</c:v>
                </c:pt>
                <c:pt idx="40">
                  <c:v>27.840809360441092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32-406B-B425-E80C9F9C1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3"/>
          <c:order val="2"/>
          <c:tx>
            <c:v>DUMMY</c:v>
          </c:tx>
          <c:spPr>
            <a:ln w="28575">
              <a:noFill/>
            </a:ln>
          </c:spPr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E618-4EC1-8C66-8992F1E08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32898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 dirty="0"/>
                  <a:t>% of GDP</a:t>
                </a:r>
              </a:p>
            </c:rich>
          </c:tx>
          <c:layout>
            <c:manualLayout>
              <c:xMode val="edge"/>
              <c:yMode val="edge"/>
              <c:x val="2.0667803030303029E-2"/>
              <c:y val="3.5540448896270423E-3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</c:valAx>
      <c:valAx>
        <c:axId val="113304320"/>
        <c:scaling>
          <c:orientation val="minMax"/>
          <c:max val="6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0.90492335858585859"/>
              <c:y val="3.604549431321085E-3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306240"/>
        <c:crosses val="max"/>
        <c:crossBetween val="between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70593434343435E-2"/>
          <c:y val="6.6684834171057153E-2"/>
          <c:w val="0.85505617283950619"/>
          <c:h val="0.8432668351133622"/>
        </c:manualLayout>
      </c:layout>
      <c:areaChart>
        <c:grouping val="standard"/>
        <c:varyColors val="0"/>
        <c:ser>
          <c:idx val="2"/>
          <c:order val="0"/>
          <c:tx>
            <c:v>Series3</c:v>
          </c:tx>
          <c:spPr>
            <a:solidFill>
              <a:srgbClr val="3D4D7D">
                <a:lumMod val="40000"/>
                <a:lumOff val="60000"/>
              </a:srgbClr>
            </a:solidFill>
            <a:ln>
              <a:noFill/>
            </a:ln>
          </c:spPr>
          <c:cat>
            <c:strRef>
              <c:f>'Fiscal Sust'!$B$3:$AP$3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'Fiscal Sust'!$B$29:$AP$29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49.386923574750355</c:v>
                </c:pt>
                <c:pt idx="13">
                  <c:v>48.390540762441901</c:v>
                </c:pt>
                <c:pt idx="14">
                  <c:v>47.51275492828605</c:v>
                </c:pt>
                <c:pt idx="15">
                  <c:v>46.804182696600463</c:v>
                </c:pt>
                <c:pt idx="16">
                  <c:v>46.238213352807676</c:v>
                </c:pt>
                <c:pt idx="17">
                  <c:v>45.789295471994031</c:v>
                </c:pt>
                <c:pt idx="18">
                  <c:v>45.457922689404185</c:v>
                </c:pt>
                <c:pt idx="19">
                  <c:v>45.252550004480717</c:v>
                </c:pt>
                <c:pt idx="20">
                  <c:v>45.180055475391285</c:v>
                </c:pt>
                <c:pt idx="21">
                  <c:v>45.197659342651335</c:v>
                </c:pt>
                <c:pt idx="22">
                  <c:v>45.313052441119154</c:v>
                </c:pt>
                <c:pt idx="23">
                  <c:v>45.499146866806853</c:v>
                </c:pt>
                <c:pt idx="24">
                  <c:v>45.744391505520007</c:v>
                </c:pt>
                <c:pt idx="25">
                  <c:v>46.033524984906229</c:v>
                </c:pt>
                <c:pt idx="26">
                  <c:v>46.355087548279286</c:v>
                </c:pt>
                <c:pt idx="27">
                  <c:v>46.704981107551738</c:v>
                </c:pt>
                <c:pt idx="28">
                  <c:v>47.085667039560207</c:v>
                </c:pt>
                <c:pt idx="29">
                  <c:v>47.494620342158711</c:v>
                </c:pt>
                <c:pt idx="30">
                  <c:v>47.911031921077793</c:v>
                </c:pt>
                <c:pt idx="31">
                  <c:v>48.336467179526821</c:v>
                </c:pt>
                <c:pt idx="32">
                  <c:v>48.786080844469673</c:v>
                </c:pt>
                <c:pt idx="33">
                  <c:v>49.249012473153478</c:v>
                </c:pt>
                <c:pt idx="34">
                  <c:v>49.722751508630594</c:v>
                </c:pt>
                <c:pt idx="35">
                  <c:v>50.19612464733364</c:v>
                </c:pt>
                <c:pt idx="36">
                  <c:v>50.672033900814192</c:v>
                </c:pt>
                <c:pt idx="37">
                  <c:v>51.158020328926447</c:v>
                </c:pt>
                <c:pt idx="38">
                  <c:v>51.652409304699475</c:v>
                </c:pt>
                <c:pt idx="39">
                  <c:v>52.155368868655003</c:v>
                </c:pt>
                <c:pt idx="40">
                  <c:v>52.645073067877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32-406B-B425-E80C9F9C1C04}"/>
            </c:ext>
          </c:extLst>
        </c:ser>
        <c:ser>
          <c:idx val="1"/>
          <c:order val="1"/>
          <c:tx>
            <c:v>Series2</c:v>
          </c:tx>
          <c:spPr>
            <a:solidFill>
              <a:srgbClr val="FFFFFF"/>
            </a:solidFill>
            <a:ln w="28575">
              <a:noFill/>
            </a:ln>
          </c:spPr>
          <c:cat>
            <c:strRef>
              <c:f>'Fiscal Sust'!$B$3:$AP$3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'Fiscal Sust'!$B$22:$AP$22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48.793888818156653</c:v>
                </c:pt>
                <c:pt idx="13">
                  <c:v>47.191103608396347</c:v>
                </c:pt>
                <c:pt idx="14">
                  <c:v>45.449535672423352</c:v>
                </c:pt>
                <c:pt idx="15">
                  <c:v>43.561234448293632</c:v>
                </c:pt>
                <c:pt idx="16">
                  <c:v>41.504944455105978</c:v>
                </c:pt>
                <c:pt idx="17">
                  <c:v>39.253573915892837</c:v>
                </c:pt>
                <c:pt idx="18">
                  <c:v>36.807237228664455</c:v>
                </c:pt>
                <c:pt idx="19">
                  <c:v>34.369994760149403</c:v>
                </c:pt>
                <c:pt idx="20">
                  <c:v>32.053631900801768</c:v>
                </c:pt>
                <c:pt idx="21">
                  <c:v>29.817500342741393</c:v>
                </c:pt>
                <c:pt idx="22">
                  <c:v>27.665922832738389</c:v>
                </c:pt>
                <c:pt idx="23">
                  <c:v>25.581300961205695</c:v>
                </c:pt>
                <c:pt idx="24">
                  <c:v>23.553620055832695</c:v>
                </c:pt>
                <c:pt idx="25">
                  <c:v>21.571070522215376</c:v>
                </c:pt>
                <c:pt idx="26">
                  <c:v>19.626417784085465</c:v>
                </c:pt>
                <c:pt idx="27">
                  <c:v>17.713912287397228</c:v>
                </c:pt>
                <c:pt idx="28">
                  <c:v>15.838193269041028</c:v>
                </c:pt>
                <c:pt idx="29">
                  <c:v>13.997026715229024</c:v>
                </c:pt>
                <c:pt idx="30">
                  <c:v>12.179035449949879</c:v>
                </c:pt>
                <c:pt idx="31">
                  <c:v>10.38817132763095</c:v>
                </c:pt>
                <c:pt idx="32">
                  <c:v>8.6295557772802667</c:v>
                </c:pt>
                <c:pt idx="33">
                  <c:v>6.8998950447217382</c:v>
                </c:pt>
                <c:pt idx="34">
                  <c:v>5.1962577786502084</c:v>
                </c:pt>
                <c:pt idx="35">
                  <c:v>3.5169482836685599</c:v>
                </c:pt>
                <c:pt idx="36">
                  <c:v>1.8621969566900745</c:v>
                </c:pt>
                <c:pt idx="37">
                  <c:v>0.23177393017569364</c:v>
                </c:pt>
                <c:pt idx="38">
                  <c:v>-1.3754426407126596</c:v>
                </c:pt>
                <c:pt idx="39">
                  <c:v>-2.9602309140900087</c:v>
                </c:pt>
                <c:pt idx="40">
                  <c:v>-4.5224467379676234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32-406B-B425-E80C9F9C1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288320"/>
        <c:axId val="113289856"/>
      </c:areaChart>
      <c:lineChart>
        <c:grouping val="standard"/>
        <c:varyColors val="0"/>
        <c:ser>
          <c:idx val="0"/>
          <c:order val="3"/>
          <c:tx>
            <c:v>Series1</c:v>
          </c:tx>
          <c:spPr>
            <a:ln w="28575">
              <a:solidFill>
                <a:srgbClr val="3D4D7D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'Fiscal Sust'!$B$3:$AP$3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'Fiscal Sust'!$B$4:$AP$4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49.095780237460133</c:v>
                </c:pt>
                <c:pt idx="13">
                  <c:v>47.795305532743349</c:v>
                </c:pt>
                <c:pt idx="14">
                  <c:v>46.367567032351481</c:v>
                </c:pt>
                <c:pt idx="15">
                  <c:v>44.88686523319722</c:v>
                </c:pt>
                <c:pt idx="16">
                  <c:v>43.55337713201596</c:v>
                </c:pt>
                <c:pt idx="17">
                  <c:v>42.330145794082902</c:v>
                </c:pt>
                <c:pt idx="18">
                  <c:v>41.21180520200938</c:v>
                </c:pt>
                <c:pt idx="19">
                  <c:v>40.206032267875521</c:v>
                </c:pt>
                <c:pt idx="20">
                  <c:v>39.305687462700831</c:v>
                </c:pt>
                <c:pt idx="21">
                  <c:v>38.482399268123423</c:v>
                </c:pt>
                <c:pt idx="22">
                  <c:v>37.739081415583655</c:v>
                </c:pt>
                <c:pt idx="23">
                  <c:v>37.050012732775208</c:v>
                </c:pt>
                <c:pt idx="24">
                  <c:v>36.402252405155934</c:v>
                </c:pt>
                <c:pt idx="25">
                  <c:v>35.781078968597129</c:v>
                </c:pt>
                <c:pt idx="26">
                  <c:v>35.183239023766646</c:v>
                </c:pt>
                <c:pt idx="27">
                  <c:v>34.599629287864829</c:v>
                </c:pt>
                <c:pt idx="28">
                  <c:v>34.037192890997495</c:v>
                </c:pt>
                <c:pt idx="29">
                  <c:v>33.490461214019604</c:v>
                </c:pt>
                <c:pt idx="30">
                  <c:v>32.946269734289757</c:v>
                </c:pt>
                <c:pt idx="31">
                  <c:v>32.408896216887534</c:v>
                </c:pt>
                <c:pt idx="32">
                  <c:v>31.882785206867513</c:v>
                </c:pt>
                <c:pt idx="33">
                  <c:v>31.36564864475827</c:v>
                </c:pt>
                <c:pt idx="34">
                  <c:v>30.853093667468823</c:v>
                </c:pt>
                <c:pt idx="35">
                  <c:v>30.343852761149847</c:v>
                </c:pt>
                <c:pt idx="36">
                  <c:v>29.837715829957418</c:v>
                </c:pt>
                <c:pt idx="37">
                  <c:v>29.3347449418475</c:v>
                </c:pt>
                <c:pt idx="38">
                  <c:v>28.834830288210856</c:v>
                </c:pt>
                <c:pt idx="39">
                  <c:v>28.338321530988853</c:v>
                </c:pt>
                <c:pt idx="40">
                  <c:v>27.840809360441092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32-406B-B425-E80C9F9C1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3"/>
          <c:order val="2"/>
          <c:tx>
            <c:v>DUMMY</c:v>
          </c:tx>
          <c:spPr>
            <a:ln w="28575">
              <a:noFill/>
            </a:ln>
          </c:spPr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E618-4EC1-8C66-8992F1E08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32898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2.0667803030303029E-2"/>
              <c:y val="3.5540448896270423E-3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</c:valAx>
      <c:valAx>
        <c:axId val="113304320"/>
        <c:scaling>
          <c:orientation val="minMax"/>
          <c:max val="6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0.90492335858585859"/>
              <c:y val="3.604549431321085E-3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306240"/>
        <c:crosses val="max"/>
        <c:crossBetween val="between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871074305367"/>
          <c:y val="7.5893518518518513E-2"/>
          <c:w val="0.85505617283950619"/>
          <c:h val="0.8094987605715952"/>
        </c:manualLayout>
      </c:layout>
      <c:lineChart>
        <c:grouping val="standard"/>
        <c:varyColors val="0"/>
        <c:ser>
          <c:idx val="3"/>
          <c:order val="0"/>
          <c:tx>
            <c:strRef>
              <c:f>'Dash Minis'!$A$10</c:f>
              <c:strCache>
                <c:ptCount val="1"/>
                <c:pt idx="0">
                  <c:v>Downside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Minis'!$L$7:$CN$7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Minis'!$L$10:$CN$10</c:f>
              <c:numCache>
                <c:formatCode>General</c:formatCode>
                <c:ptCount val="81"/>
                <c:pt idx="39" formatCode="0.00">
                  <c:v>1.0316666666666667</c:v>
                </c:pt>
                <c:pt idx="40" formatCode="0.00">
                  <c:v>1.6801269505494509</c:v>
                </c:pt>
                <c:pt idx="41" formatCode="0.00">
                  <c:v>1.6801269505494507</c:v>
                </c:pt>
                <c:pt idx="42" formatCode="0.00">
                  <c:v>1.6801269505494507</c:v>
                </c:pt>
                <c:pt idx="43" formatCode="0.00">
                  <c:v>1.6801269505494507</c:v>
                </c:pt>
                <c:pt idx="44" formatCode="0.00">
                  <c:v>1.6801269505494507</c:v>
                </c:pt>
                <c:pt idx="45" formatCode="0.00">
                  <c:v>1.9523705126272155</c:v>
                </c:pt>
                <c:pt idx="46" formatCode="0.00">
                  <c:v>2.2246140747049803</c:v>
                </c:pt>
                <c:pt idx="47" formatCode="0.00">
                  <c:v>2.4968576367827451</c:v>
                </c:pt>
                <c:pt idx="48" formatCode="0.00">
                  <c:v>2.7691011988605099</c:v>
                </c:pt>
                <c:pt idx="49" formatCode="0.00">
                  <c:v>3.0413447609382747</c:v>
                </c:pt>
                <c:pt idx="50" formatCode="0.00">
                  <c:v>3.3135883230160394</c:v>
                </c:pt>
                <c:pt idx="51" formatCode="0.00">
                  <c:v>3.5858318850938042</c:v>
                </c:pt>
                <c:pt idx="52" formatCode="0.00">
                  <c:v>3.858075447171569</c:v>
                </c:pt>
                <c:pt idx="53" formatCode="0.00">
                  <c:v>4.1303190092493338</c:v>
                </c:pt>
                <c:pt idx="54" formatCode="0.00">
                  <c:v>4.4025625713270982</c:v>
                </c:pt>
                <c:pt idx="55" formatCode="0.00">
                  <c:v>4.6748061334048625</c:v>
                </c:pt>
                <c:pt idx="56" formatCode="0.00">
                  <c:v>4.9470496954826269</c:v>
                </c:pt>
                <c:pt idx="57" formatCode="0.00">
                  <c:v>5.2192932575603912</c:v>
                </c:pt>
                <c:pt idx="58" formatCode="0.00">
                  <c:v>5.4915368196381555</c:v>
                </c:pt>
                <c:pt idx="59" formatCode="0.00">
                  <c:v>5.7637803817159199</c:v>
                </c:pt>
                <c:pt idx="60" formatCode="0.00">
                  <c:v>5.7266173765549544</c:v>
                </c:pt>
                <c:pt idx="61" formatCode="0.00">
                  <c:v>5.7191506432552552</c:v>
                </c:pt>
                <c:pt idx="62" formatCode="0.00">
                  <c:v>5.7066682808497582</c:v>
                </c:pt>
                <c:pt idx="63" formatCode="0.00">
                  <c:v>5.6860085457265175</c:v>
                </c:pt>
                <c:pt idx="64" formatCode="0.00">
                  <c:v>5.6638219234721898</c:v>
                </c:pt>
                <c:pt idx="65" formatCode="0.00">
                  <c:v>5.636861161781237</c:v>
                </c:pt>
                <c:pt idx="66" formatCode="0.00">
                  <c:v>5.6239932182010621</c:v>
                </c:pt>
                <c:pt idx="67" formatCode="0.00">
                  <c:v>5.5967156294080667</c:v>
                </c:pt>
                <c:pt idx="68" formatCode="0.00">
                  <c:v>5.5760537593910087</c:v>
                </c:pt>
                <c:pt idx="69" formatCode="0.00">
                  <c:v>5.5496749433755932</c:v>
                </c:pt>
                <c:pt idx="70" formatCode="0.00">
                  <c:v>5.5339566278534313</c:v>
                </c:pt>
                <c:pt idx="71" formatCode="0.00">
                  <c:v>5.5269403294375685</c:v>
                </c:pt>
                <c:pt idx="72" formatCode="0.00">
                  <c:v>5.5050919718573121</c:v>
                </c:pt>
                <c:pt idx="73" formatCode="0.00">
                  <c:v>5.4983773601195329</c:v>
                </c:pt>
                <c:pt idx="74" formatCode="0.00">
                  <c:v>5.487630593140147</c:v>
                </c:pt>
                <c:pt idx="75" formatCode="0.00">
                  <c:v>5.4918115555415925</c:v>
                </c:pt>
                <c:pt idx="76" formatCode="0.00">
                  <c:v>5.4904855406902042</c:v>
                </c:pt>
                <c:pt idx="77" formatCode="0.00">
                  <c:v>5.4765256120873795</c:v>
                </c:pt>
                <c:pt idx="78" formatCode="0.00">
                  <c:v>5.4652474943052365</c:v>
                </c:pt>
                <c:pt idx="79" formatCode="0.00">
                  <c:v>5.451956275571157</c:v>
                </c:pt>
                <c:pt idx="80" formatCode="0.00">
                  <c:v>5.4736995236685626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72-4767-BCC8-B4D828E6673D}"/>
            </c:ext>
          </c:extLst>
        </c:ser>
        <c:ser>
          <c:idx val="0"/>
          <c:order val="1"/>
          <c:tx>
            <c:strRef>
              <c:f>'Dash Minis'!$A$8</c:f>
              <c:strCache>
                <c:ptCount val="1"/>
                <c:pt idx="0">
                  <c:v>Historical</c:v>
                </c:pt>
              </c:strCache>
            </c:strRef>
          </c:tx>
          <c:spPr>
            <a:ln w="28575">
              <a:solidFill>
                <a:srgbClr val="3D4D7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'Dash Minis'!$L$7:$CN$7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Minis'!$L$8:$CN$8</c:f>
              <c:numCache>
                <c:formatCode>General</c:formatCode>
                <c:ptCount val="81"/>
                <c:pt idx="13" formatCode="0.00">
                  <c:v>7.38</c:v>
                </c:pt>
                <c:pt idx="14" formatCode="0.00">
                  <c:v>9.8883272540900418</c:v>
                </c:pt>
                <c:pt idx="15" formatCode="0.00">
                  <c:v>8.6631084133258049</c:v>
                </c:pt>
                <c:pt idx="16" formatCode="0.00">
                  <c:v>7.6838230234677596</c:v>
                </c:pt>
                <c:pt idx="17" formatCode="0.00">
                  <c:v>6.0346153616914497</c:v>
                </c:pt>
                <c:pt idx="18" formatCode="0.00">
                  <c:v>5.4043088060236242</c:v>
                </c:pt>
                <c:pt idx="19" formatCode="0.00">
                  <c:v>6.5271777885968882</c:v>
                </c:pt>
                <c:pt idx="20" formatCode="0.00">
                  <c:v>5.786750244077477</c:v>
                </c:pt>
                <c:pt idx="21" formatCode="0.00">
                  <c:v>5.8948538127268106</c:v>
                </c:pt>
                <c:pt idx="22" formatCode="0.00">
                  <c:v>5.3657467788377398</c:v>
                </c:pt>
                <c:pt idx="23" formatCode="0.00">
                  <c:v>5.6544092555994725</c:v>
                </c:pt>
                <c:pt idx="24" formatCode="0.00">
                  <c:v>5.4207252079061297</c:v>
                </c:pt>
                <c:pt idx="25" formatCode="0.00">
                  <c:v>5.3386874310330192</c:v>
                </c:pt>
                <c:pt idx="26" formatCode="0.00">
                  <c:v>5.8024273811725182</c:v>
                </c:pt>
                <c:pt idx="27" formatCode="0.00">
                  <c:v>6.1703271599205509</c:v>
                </c:pt>
                <c:pt idx="28" formatCode="0.00">
                  <c:v>4.9988376701800608</c:v>
                </c:pt>
                <c:pt idx="29" formatCode="0.00">
                  <c:v>5.4993510375494061</c:v>
                </c:pt>
                <c:pt idx="30" formatCode="0.00">
                  <c:v>5.3081250000000004</c:v>
                </c:pt>
                <c:pt idx="31" formatCode="0.00">
                  <c:v>4.0031249999999998</c:v>
                </c:pt>
                <c:pt idx="32" formatCode="0.00">
                  <c:v>3.2435416666666668</c:v>
                </c:pt>
                <c:pt idx="33" formatCode="0.00">
                  <c:v>3.987916666666667</c:v>
                </c:pt>
                <c:pt idx="34" formatCode="0.00">
                  <c:v>2.9866666666666668</c:v>
                </c:pt>
                <c:pt idx="35" formatCode="0.00">
                  <c:v>2.6127083333333334</c:v>
                </c:pt>
                <c:pt idx="36" formatCode="0.00">
                  <c:v>2.4235416666666665</c:v>
                </c:pt>
                <c:pt idx="37" formatCode="0.00">
                  <c:v>2.7025000000000001</c:v>
                </c:pt>
                <c:pt idx="38" formatCode="0.00">
                  <c:v>2.2416666666666667</c:v>
                </c:pt>
                <c:pt idx="39" formatCode="0.00">
                  <c:v>1.0316666666666667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32-406B-B425-E80C9F9C1C04}"/>
            </c:ext>
          </c:extLst>
        </c:ser>
        <c:ser>
          <c:idx val="4"/>
          <c:order val="2"/>
          <c:tx>
            <c:strRef>
              <c:f>'Dash Minis'!$A$11</c:f>
              <c:strCache>
                <c:ptCount val="1"/>
                <c:pt idx="0">
                  <c:v>Upside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Minis'!$L$7:$CN$7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Minis'!$L$11:$CN$11</c:f>
              <c:numCache>
                <c:formatCode>General</c:formatCode>
                <c:ptCount val="81"/>
                <c:pt idx="39" formatCode="0.00">
                  <c:v>1.0316666666666667</c:v>
                </c:pt>
                <c:pt idx="40" formatCode="0.00">
                  <c:v>1.6801269505494509</c:v>
                </c:pt>
                <c:pt idx="41" formatCode="0.00">
                  <c:v>1.6801269505494507</c:v>
                </c:pt>
                <c:pt idx="42" formatCode="0.00">
                  <c:v>1.6801269505494507</c:v>
                </c:pt>
                <c:pt idx="43" formatCode="0.00">
                  <c:v>1.6801269505494507</c:v>
                </c:pt>
                <c:pt idx="44" formatCode="0.00">
                  <c:v>1.6801269505494507</c:v>
                </c:pt>
                <c:pt idx="45" formatCode="0.00">
                  <c:v>1.8761691802213347</c:v>
                </c:pt>
                <c:pt idx="46" formatCode="0.00">
                  <c:v>2.0722114098932187</c:v>
                </c:pt>
                <c:pt idx="47" formatCode="0.00">
                  <c:v>2.2682536395651027</c:v>
                </c:pt>
                <c:pt idx="48" formatCode="0.00">
                  <c:v>2.4642958692369867</c:v>
                </c:pt>
                <c:pt idx="49" formatCode="0.00">
                  <c:v>2.6603380989088707</c:v>
                </c:pt>
                <c:pt idx="50" formatCode="0.00">
                  <c:v>2.8563803285807547</c:v>
                </c:pt>
                <c:pt idx="51" formatCode="0.00">
                  <c:v>3.0524225582526388</c:v>
                </c:pt>
                <c:pt idx="52" formatCode="0.00">
                  <c:v>3.2484647879245228</c:v>
                </c:pt>
                <c:pt idx="53" formatCode="0.00">
                  <c:v>3.4445070175964068</c:v>
                </c:pt>
                <c:pt idx="54" formatCode="0.00">
                  <c:v>3.6405492472682908</c:v>
                </c:pt>
                <c:pt idx="55" formatCode="0.00">
                  <c:v>3.8365914769401748</c:v>
                </c:pt>
                <c:pt idx="56" formatCode="0.00">
                  <c:v>4.0326337066120583</c:v>
                </c:pt>
                <c:pt idx="57" formatCode="0.00">
                  <c:v>4.2286759362839419</c:v>
                </c:pt>
                <c:pt idx="58" formatCode="0.00">
                  <c:v>4.4247181659558255</c:v>
                </c:pt>
                <c:pt idx="59" formatCode="0.00">
                  <c:v>4.620760395627709</c:v>
                </c:pt>
                <c:pt idx="60" formatCode="0.00">
                  <c:v>4.5607446773507698</c:v>
                </c:pt>
                <c:pt idx="61" formatCode="0.00">
                  <c:v>4.5327707160978781</c:v>
                </c:pt>
                <c:pt idx="62" formatCode="0.00">
                  <c:v>4.5041461862494581</c:v>
                </c:pt>
                <c:pt idx="63" formatCode="0.00">
                  <c:v>4.4741942727681394</c:v>
                </c:pt>
                <c:pt idx="64" formatCode="0.00">
                  <c:v>4.4421003218582999</c:v>
                </c:pt>
                <c:pt idx="65" formatCode="0.00">
                  <c:v>4.4038063488038182</c:v>
                </c:pt>
                <c:pt idx="66" formatCode="0.00">
                  <c:v>4.3815572373206546</c:v>
                </c:pt>
                <c:pt idx="67" formatCode="0.00">
                  <c:v>4.3465283426056933</c:v>
                </c:pt>
                <c:pt idx="68" formatCode="0.00">
                  <c:v>4.3225179909315292</c:v>
                </c:pt>
                <c:pt idx="69" formatCode="0.00">
                  <c:v>4.2922636211765619</c:v>
                </c:pt>
                <c:pt idx="70" formatCode="0.00">
                  <c:v>4.2744659456600775</c:v>
                </c:pt>
                <c:pt idx="71" formatCode="0.00">
                  <c:v>4.2686132610531669</c:v>
                </c:pt>
                <c:pt idx="72" formatCode="0.00">
                  <c:v>4.2476440008534455</c:v>
                </c:pt>
                <c:pt idx="73" formatCode="0.00">
                  <c:v>4.244821293804879</c:v>
                </c:pt>
                <c:pt idx="74" formatCode="0.00">
                  <c:v>4.237586660888315</c:v>
                </c:pt>
                <c:pt idx="75" formatCode="0.00">
                  <c:v>4.2497602982035421</c:v>
                </c:pt>
                <c:pt idx="76" formatCode="0.00">
                  <c:v>4.2589053173762714</c:v>
                </c:pt>
                <c:pt idx="77" formatCode="0.00">
                  <c:v>4.2529752319049097</c:v>
                </c:pt>
                <c:pt idx="78" formatCode="0.00">
                  <c:v>4.2485859414738147</c:v>
                </c:pt>
                <c:pt idx="79" formatCode="0.00">
                  <c:v>4.2409649419155038</c:v>
                </c:pt>
                <c:pt idx="80" formatCode="0.00">
                  <c:v>4.2740131185229568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72-4767-BCC8-B4D828E6673D}"/>
            </c:ext>
          </c:extLst>
        </c:ser>
        <c:ser>
          <c:idx val="2"/>
          <c:order val="4"/>
          <c:tx>
            <c:strRef>
              <c:f>'Dash Minis'!$A$9</c:f>
              <c:strCache>
                <c:ptCount val="1"/>
                <c:pt idx="0">
                  <c:v>Middle</c:v>
                </c:pt>
              </c:strCache>
            </c:strRef>
          </c:tx>
          <c:spPr>
            <a:ln>
              <a:solidFill>
                <a:srgbClr val="3D4D7D">
                  <a:lumMod val="75000"/>
                </a:srgbClr>
              </a:solidFill>
              <a:prstDash val="solid"/>
            </a:ln>
          </c:spPr>
          <c:marker>
            <c:symbol val="none"/>
          </c:marker>
          <c:cat>
            <c:strRef>
              <c:f>'Dash Minis'!$L$7:$CN$7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Minis'!$L$9:$CN$9</c:f>
              <c:numCache>
                <c:formatCode>General</c:formatCode>
                <c:ptCount val="81"/>
                <c:pt idx="39" formatCode="0.00">
                  <c:v>1.0316666666666667</c:v>
                </c:pt>
                <c:pt idx="40" formatCode="0.00">
                  <c:v>1.6801269505494509</c:v>
                </c:pt>
                <c:pt idx="41" formatCode="0.00">
                  <c:v>1.6801269505494507</c:v>
                </c:pt>
                <c:pt idx="42" formatCode="0.00">
                  <c:v>1.6801269505494507</c:v>
                </c:pt>
                <c:pt idx="43" formatCode="0.00">
                  <c:v>1.6801269505494507</c:v>
                </c:pt>
                <c:pt idx="44" formatCode="0.00">
                  <c:v>1.6801269505494507</c:v>
                </c:pt>
                <c:pt idx="45" formatCode="0.00">
                  <c:v>1.9134932309417114</c:v>
                </c:pt>
                <c:pt idx="46" formatCode="0.00">
                  <c:v>2.1468595113339721</c:v>
                </c:pt>
                <c:pt idx="47" formatCode="0.00">
                  <c:v>2.3802257917262328</c:v>
                </c:pt>
                <c:pt idx="48" formatCode="0.00">
                  <c:v>2.6135920721184935</c:v>
                </c:pt>
                <c:pt idx="49" formatCode="0.00">
                  <c:v>2.8469583525107542</c:v>
                </c:pt>
                <c:pt idx="50" formatCode="0.00">
                  <c:v>3.0803246329030149</c:v>
                </c:pt>
                <c:pt idx="51" formatCode="0.00">
                  <c:v>3.3136909132952757</c:v>
                </c:pt>
                <c:pt idx="52" formatCode="0.00">
                  <c:v>3.5470571936875364</c:v>
                </c:pt>
                <c:pt idx="53" formatCode="0.00">
                  <c:v>3.7804234740797971</c:v>
                </c:pt>
                <c:pt idx="54" formatCode="0.00">
                  <c:v>4.0137897544720582</c:v>
                </c:pt>
                <c:pt idx="55" formatCode="0.00">
                  <c:v>4.2471560348643189</c:v>
                </c:pt>
                <c:pt idx="56" formatCode="0.00">
                  <c:v>4.4805223152565796</c:v>
                </c:pt>
                <c:pt idx="57" formatCode="0.00">
                  <c:v>4.7138885956488403</c:v>
                </c:pt>
                <c:pt idx="58" formatCode="0.00">
                  <c:v>4.947254876041101</c:v>
                </c:pt>
                <c:pt idx="59" formatCode="0.00">
                  <c:v>5.1806211564333617</c:v>
                </c:pt>
                <c:pt idx="60" formatCode="0.00">
                  <c:v>5.1488687845727465</c:v>
                </c:pt>
                <c:pt idx="61" formatCode="0.00">
                  <c:v>5.1186900035929517</c:v>
                </c:pt>
                <c:pt idx="62" formatCode="0.00">
                  <c:v>5.0907588176595686</c:v>
                </c:pt>
                <c:pt idx="63" formatCode="0.00">
                  <c:v>5.0660270561066145</c:v>
                </c:pt>
                <c:pt idx="64" formatCode="0.00">
                  <c:v>5.0436074195358005</c:v>
                </c:pt>
                <c:pt idx="65" formatCode="0.00">
                  <c:v>5.0208397004278593</c:v>
                </c:pt>
                <c:pt idx="66" formatCode="0.00">
                  <c:v>4.9970647472687535</c:v>
                </c:pt>
                <c:pt idx="67" formatCode="0.00">
                  <c:v>4.9722908760191808</c:v>
                </c:pt>
                <c:pt idx="68" formatCode="0.00">
                  <c:v>4.947050120453711</c:v>
                </c:pt>
                <c:pt idx="69" formatCode="0.00">
                  <c:v>4.9239762188891589</c:v>
                </c:pt>
                <c:pt idx="70" formatCode="0.00">
                  <c:v>4.9048444514905309</c:v>
                </c:pt>
                <c:pt idx="71" formatCode="0.00">
                  <c:v>4.8899700552062608</c:v>
                </c:pt>
                <c:pt idx="72" formatCode="0.00">
                  <c:v>4.8788954259969763</c:v>
                </c:pt>
                <c:pt idx="73" formatCode="0.00">
                  <c:v>4.8709174580287895</c:v>
                </c:pt>
                <c:pt idx="74" formatCode="0.00">
                  <c:v>4.8654648975940962</c:v>
                </c:pt>
                <c:pt idx="75" formatCode="0.00">
                  <c:v>4.8619665174342463</c:v>
                </c:pt>
                <c:pt idx="76" formatCode="0.00">
                  <c:v>4.8596726663796996</c:v>
                </c:pt>
                <c:pt idx="77" formatCode="0.00">
                  <c:v>4.857729888782214</c:v>
                </c:pt>
                <c:pt idx="78" formatCode="0.00">
                  <c:v>4.8550922723255008</c:v>
                </c:pt>
                <c:pt idx="79" formatCode="0.00">
                  <c:v>4.8506139984338503</c:v>
                </c:pt>
                <c:pt idx="80" formatCode="0.00">
                  <c:v>4.8608963618608003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A5C-466C-9A58-D89FAE852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1"/>
          <c:order val="3"/>
          <c:tx>
            <c:v>Dummy</c:v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'Dash Minis'!$B$7:$CN$7</c:f>
              <c:strCache>
                <c:ptCount val="91"/>
                <c:pt idx="0">
                  <c:v>1970-71</c:v>
                </c:pt>
                <c:pt idx="1">
                  <c:v>1971-72</c:v>
                </c:pt>
                <c:pt idx="2">
                  <c:v>1972-73</c:v>
                </c:pt>
                <c:pt idx="3">
                  <c:v>1973-74</c:v>
                </c:pt>
                <c:pt idx="4">
                  <c:v>1974-75</c:v>
                </c:pt>
                <c:pt idx="5">
                  <c:v>1975-76</c:v>
                </c:pt>
                <c:pt idx="6">
                  <c:v>1976-77</c:v>
                </c:pt>
                <c:pt idx="7">
                  <c:v>1977-78</c:v>
                </c:pt>
                <c:pt idx="8">
                  <c:v>1978-79</c:v>
                </c:pt>
                <c:pt idx="9">
                  <c:v>1979-80</c:v>
                </c:pt>
                <c:pt idx="10">
                  <c:v>1980-81</c:v>
                </c:pt>
                <c:pt idx="11">
                  <c:v>1981-82</c:v>
                </c:pt>
                <c:pt idx="12">
                  <c:v>1982-83</c:v>
                </c:pt>
                <c:pt idx="13">
                  <c:v>1983-84</c:v>
                </c:pt>
                <c:pt idx="14">
                  <c:v>1984-85</c:v>
                </c:pt>
                <c:pt idx="15">
                  <c:v>1985-86</c:v>
                </c:pt>
                <c:pt idx="16">
                  <c:v>1986-87</c:v>
                </c:pt>
                <c:pt idx="17">
                  <c:v>1987-88</c:v>
                </c:pt>
                <c:pt idx="18">
                  <c:v>1988-89</c:v>
                </c:pt>
                <c:pt idx="19">
                  <c:v>1989-90</c:v>
                </c:pt>
                <c:pt idx="20">
                  <c:v>1990-91</c:v>
                </c:pt>
                <c:pt idx="21">
                  <c:v>1991-92</c:v>
                </c:pt>
                <c:pt idx="22">
                  <c:v>1992-93</c:v>
                </c:pt>
                <c:pt idx="23">
                  <c:v>1993-94</c:v>
                </c:pt>
                <c:pt idx="24">
                  <c:v>1994-95</c:v>
                </c:pt>
                <c:pt idx="25">
                  <c:v>1995-96</c:v>
                </c:pt>
                <c:pt idx="26">
                  <c:v>1996-97</c:v>
                </c:pt>
                <c:pt idx="27">
                  <c:v>1997-98</c:v>
                </c:pt>
                <c:pt idx="28">
                  <c:v>1998-99</c:v>
                </c:pt>
                <c:pt idx="29">
                  <c:v>1999-00</c:v>
                </c:pt>
                <c:pt idx="30">
                  <c:v>2000-01</c:v>
                </c:pt>
                <c:pt idx="31">
                  <c:v>2001-02</c:v>
                </c:pt>
                <c:pt idx="32">
                  <c:v>2002-03</c:v>
                </c:pt>
                <c:pt idx="33">
                  <c:v>2003-04</c:v>
                </c:pt>
                <c:pt idx="34">
                  <c:v>2004-05</c:v>
                </c:pt>
                <c:pt idx="35">
                  <c:v>2005-06</c:v>
                </c:pt>
                <c:pt idx="36">
                  <c:v>2006-07</c:v>
                </c:pt>
                <c:pt idx="37">
                  <c:v>2007-08</c:v>
                </c:pt>
                <c:pt idx="38">
                  <c:v>2008-09</c:v>
                </c:pt>
                <c:pt idx="39">
                  <c:v>2009-10</c:v>
                </c:pt>
                <c:pt idx="40">
                  <c:v>2010-11</c:v>
                </c:pt>
                <c:pt idx="41">
                  <c:v>2011-12</c:v>
                </c:pt>
                <c:pt idx="42">
                  <c:v>2012-13</c:v>
                </c:pt>
                <c:pt idx="43">
                  <c:v>2013-14</c:v>
                </c:pt>
                <c:pt idx="44">
                  <c:v>2014-15</c:v>
                </c:pt>
                <c:pt idx="45">
                  <c:v>2015-16</c:v>
                </c:pt>
                <c:pt idx="46">
                  <c:v>2016-17</c:v>
                </c:pt>
                <c:pt idx="47">
                  <c:v>2017-18</c:v>
                </c:pt>
                <c:pt idx="48">
                  <c:v>2018-19</c:v>
                </c:pt>
                <c:pt idx="49">
                  <c:v>2019-20</c:v>
                </c:pt>
                <c:pt idx="50">
                  <c:v>2020-21</c:v>
                </c:pt>
                <c:pt idx="51">
                  <c:v>2021-22</c:v>
                </c:pt>
                <c:pt idx="52">
                  <c:v>2022-23</c:v>
                </c:pt>
                <c:pt idx="53">
                  <c:v>2023-24</c:v>
                </c:pt>
                <c:pt idx="54">
                  <c:v>2024-25</c:v>
                </c:pt>
                <c:pt idx="55">
                  <c:v>2025-26</c:v>
                </c:pt>
                <c:pt idx="56">
                  <c:v>2026-27</c:v>
                </c:pt>
                <c:pt idx="57">
                  <c:v>2027-28</c:v>
                </c:pt>
                <c:pt idx="58">
                  <c:v>2028-29</c:v>
                </c:pt>
                <c:pt idx="59">
                  <c:v>2029-30</c:v>
                </c:pt>
                <c:pt idx="60">
                  <c:v>2030-31</c:v>
                </c:pt>
                <c:pt idx="61">
                  <c:v>2031-32</c:v>
                </c:pt>
                <c:pt idx="62">
                  <c:v>2032-33</c:v>
                </c:pt>
                <c:pt idx="63">
                  <c:v>2033-34</c:v>
                </c:pt>
                <c:pt idx="64">
                  <c:v>2034-35</c:v>
                </c:pt>
                <c:pt idx="65">
                  <c:v>2035-36</c:v>
                </c:pt>
                <c:pt idx="66">
                  <c:v>2036-37</c:v>
                </c:pt>
                <c:pt idx="67">
                  <c:v>2037-38</c:v>
                </c:pt>
                <c:pt idx="68">
                  <c:v>2038-39</c:v>
                </c:pt>
                <c:pt idx="69">
                  <c:v>2039-40</c:v>
                </c:pt>
                <c:pt idx="70">
                  <c:v>2040-41</c:v>
                </c:pt>
                <c:pt idx="71">
                  <c:v>2041-42</c:v>
                </c:pt>
                <c:pt idx="72">
                  <c:v>2042-43</c:v>
                </c:pt>
                <c:pt idx="73">
                  <c:v>2043-44</c:v>
                </c:pt>
                <c:pt idx="74">
                  <c:v>2044-45</c:v>
                </c:pt>
                <c:pt idx="75">
                  <c:v>2045-46</c:v>
                </c:pt>
                <c:pt idx="76">
                  <c:v>2046-47</c:v>
                </c:pt>
                <c:pt idx="77">
                  <c:v>2047-48</c:v>
                </c:pt>
                <c:pt idx="78">
                  <c:v>2048-49</c:v>
                </c:pt>
                <c:pt idx="79">
                  <c:v>2049-50</c:v>
                </c:pt>
                <c:pt idx="80">
                  <c:v>2050-51</c:v>
                </c:pt>
                <c:pt idx="81">
                  <c:v>2051-52</c:v>
                </c:pt>
                <c:pt idx="82">
                  <c:v>2052-53</c:v>
                </c:pt>
                <c:pt idx="83">
                  <c:v>2053-54</c:v>
                </c:pt>
                <c:pt idx="84">
                  <c:v>2054-55</c:v>
                </c:pt>
                <c:pt idx="85">
                  <c:v>2055-56</c:v>
                </c:pt>
                <c:pt idx="86">
                  <c:v>2056-57</c:v>
                </c:pt>
                <c:pt idx="87">
                  <c:v>2057-58</c:v>
                </c:pt>
                <c:pt idx="88">
                  <c:v>2058-59</c:v>
                </c:pt>
                <c:pt idx="89">
                  <c:v>2059-60</c:v>
                </c:pt>
                <c:pt idx="90">
                  <c:v>2060-61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2D32-406B-B425-E80C9F9C1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88447"/>
        <c:axId val="71602175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40"/>
        <c:tickMarkSkip val="40"/>
        <c:noMultiLvlLbl val="0"/>
      </c:catAx>
      <c:valAx>
        <c:axId val="113289856"/>
        <c:scaling>
          <c:orientation val="minMax"/>
          <c:max val="8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4"/>
      </c:valAx>
      <c:valAx>
        <c:axId val="71602175"/>
        <c:scaling>
          <c:orientation val="minMax"/>
          <c:max val="8"/>
          <c:min val="0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/>
        </c:spPr>
        <c:crossAx val="71588447"/>
        <c:crosses val="max"/>
        <c:crossBetween val="between"/>
        <c:majorUnit val="4"/>
      </c:valAx>
      <c:catAx>
        <c:axId val="71588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02175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625109361329836E-2"/>
          <c:y val="7.5893482064741891E-2"/>
          <c:w val="0.85505617283950619"/>
          <c:h val="0.8094987605715952"/>
        </c:manualLayout>
      </c:layout>
      <c:lineChart>
        <c:grouping val="standard"/>
        <c:varyColors val="0"/>
        <c:ser>
          <c:idx val="3"/>
          <c:order val="0"/>
          <c:tx>
            <c:strRef>
              <c:f>'Dash Minis'!$A$22</c:f>
              <c:strCache>
                <c:ptCount val="1"/>
                <c:pt idx="0">
                  <c:v>Downside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Minis'!$L$19:$CN$19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Minis'!$L$22:$CN$22</c:f>
              <c:numCache>
                <c:formatCode>General</c:formatCode>
                <c:ptCount val="81"/>
                <c:pt idx="45">
                  <c:v>0.67833333333333334</c:v>
                </c:pt>
                <c:pt idx="46">
                  <c:v>0.71</c:v>
                </c:pt>
                <c:pt idx="47">
                  <c:v>0.74166666666666659</c:v>
                </c:pt>
                <c:pt idx="48">
                  <c:v>0.77333333333333321</c:v>
                </c:pt>
                <c:pt idx="49">
                  <c:v>0.80499999999999983</c:v>
                </c:pt>
                <c:pt idx="50">
                  <c:v>0.83666666666666645</c:v>
                </c:pt>
                <c:pt idx="51">
                  <c:v>0.86833333333333307</c:v>
                </c:pt>
                <c:pt idx="52">
                  <c:v>0.9</c:v>
                </c:pt>
                <c:pt idx="53">
                  <c:v>0.9</c:v>
                </c:pt>
                <c:pt idx="54">
                  <c:v>0.9</c:v>
                </c:pt>
                <c:pt idx="55">
                  <c:v>0.9</c:v>
                </c:pt>
                <c:pt idx="56">
                  <c:v>0.9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0.9</c:v>
                </c:pt>
                <c:pt idx="61">
                  <c:v>0.9</c:v>
                </c:pt>
                <c:pt idx="62">
                  <c:v>0.9</c:v>
                </c:pt>
                <c:pt idx="63">
                  <c:v>0.9</c:v>
                </c:pt>
                <c:pt idx="64">
                  <c:v>0.9</c:v>
                </c:pt>
                <c:pt idx="65">
                  <c:v>0.9</c:v>
                </c:pt>
                <c:pt idx="66">
                  <c:v>0.9</c:v>
                </c:pt>
                <c:pt idx="67">
                  <c:v>0.9</c:v>
                </c:pt>
                <c:pt idx="68">
                  <c:v>0.9</c:v>
                </c:pt>
                <c:pt idx="69">
                  <c:v>0.9</c:v>
                </c:pt>
                <c:pt idx="70">
                  <c:v>0.9</c:v>
                </c:pt>
                <c:pt idx="71">
                  <c:v>0.9</c:v>
                </c:pt>
                <c:pt idx="72">
                  <c:v>0.9</c:v>
                </c:pt>
                <c:pt idx="73">
                  <c:v>0.9</c:v>
                </c:pt>
                <c:pt idx="74">
                  <c:v>0.9</c:v>
                </c:pt>
                <c:pt idx="75">
                  <c:v>0.9</c:v>
                </c:pt>
                <c:pt idx="76">
                  <c:v>0.9</c:v>
                </c:pt>
                <c:pt idx="77">
                  <c:v>0.9</c:v>
                </c:pt>
                <c:pt idx="78">
                  <c:v>0.9</c:v>
                </c:pt>
                <c:pt idx="79">
                  <c:v>0.9</c:v>
                </c:pt>
                <c:pt idx="80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77-4DCE-BC1F-BC93589025A5}"/>
            </c:ext>
          </c:extLst>
        </c:ser>
        <c:ser>
          <c:idx val="4"/>
          <c:order val="1"/>
          <c:tx>
            <c:strRef>
              <c:f>'Dash Minis'!$A$23</c:f>
              <c:strCache>
                <c:ptCount val="1"/>
                <c:pt idx="0">
                  <c:v>Upside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Minis'!$L$19:$CN$19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Minis'!$L$23:$CN$23</c:f>
              <c:numCache>
                <c:formatCode>General</c:formatCode>
                <c:ptCount val="81"/>
                <c:pt idx="45">
                  <c:v>1.1783333333333332</c:v>
                </c:pt>
                <c:pt idx="46">
                  <c:v>1.3099999999999998</c:v>
                </c:pt>
                <c:pt idx="47">
                  <c:v>1.4416666666666664</c:v>
                </c:pt>
                <c:pt idx="48">
                  <c:v>1.573333333333333</c:v>
                </c:pt>
                <c:pt idx="49">
                  <c:v>1.7049999999999996</c:v>
                </c:pt>
                <c:pt idx="50">
                  <c:v>1.8366666666666662</c:v>
                </c:pt>
                <c:pt idx="51">
                  <c:v>1.9683333333333328</c:v>
                </c:pt>
                <c:pt idx="52">
                  <c:v>2.1</c:v>
                </c:pt>
                <c:pt idx="53">
                  <c:v>2.1</c:v>
                </c:pt>
                <c:pt idx="54">
                  <c:v>2.1</c:v>
                </c:pt>
                <c:pt idx="55">
                  <c:v>2.1</c:v>
                </c:pt>
                <c:pt idx="56">
                  <c:v>2.1</c:v>
                </c:pt>
                <c:pt idx="57">
                  <c:v>2.1</c:v>
                </c:pt>
                <c:pt idx="58">
                  <c:v>2.1</c:v>
                </c:pt>
                <c:pt idx="59">
                  <c:v>2.1</c:v>
                </c:pt>
                <c:pt idx="60">
                  <c:v>2.1</c:v>
                </c:pt>
                <c:pt idx="61">
                  <c:v>2.1</c:v>
                </c:pt>
                <c:pt idx="62">
                  <c:v>2.1</c:v>
                </c:pt>
                <c:pt idx="63">
                  <c:v>2.1</c:v>
                </c:pt>
                <c:pt idx="64">
                  <c:v>2.1</c:v>
                </c:pt>
                <c:pt idx="65">
                  <c:v>2.1</c:v>
                </c:pt>
                <c:pt idx="66">
                  <c:v>2.1</c:v>
                </c:pt>
                <c:pt idx="67">
                  <c:v>2.1</c:v>
                </c:pt>
                <c:pt idx="68">
                  <c:v>2.1</c:v>
                </c:pt>
                <c:pt idx="69">
                  <c:v>2.1</c:v>
                </c:pt>
                <c:pt idx="70">
                  <c:v>2.1</c:v>
                </c:pt>
                <c:pt idx="71">
                  <c:v>2.1</c:v>
                </c:pt>
                <c:pt idx="72">
                  <c:v>2.1</c:v>
                </c:pt>
                <c:pt idx="73">
                  <c:v>2.1</c:v>
                </c:pt>
                <c:pt idx="74">
                  <c:v>2.1</c:v>
                </c:pt>
                <c:pt idx="75">
                  <c:v>2.1</c:v>
                </c:pt>
                <c:pt idx="76">
                  <c:v>2.1</c:v>
                </c:pt>
                <c:pt idx="77">
                  <c:v>2.1</c:v>
                </c:pt>
                <c:pt idx="78">
                  <c:v>2.1</c:v>
                </c:pt>
                <c:pt idx="79">
                  <c:v>2.1</c:v>
                </c:pt>
                <c:pt idx="80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77-4DCE-BC1F-BC93589025A5}"/>
            </c:ext>
          </c:extLst>
        </c:ser>
        <c:ser>
          <c:idx val="0"/>
          <c:order val="3"/>
          <c:tx>
            <c:strRef>
              <c:f>'Dash Minis'!$A$20</c:f>
              <c:strCache>
                <c:ptCount val="1"/>
                <c:pt idx="0">
                  <c:v>Historical</c:v>
                </c:pt>
              </c:strCache>
            </c:strRef>
          </c:tx>
          <c:spPr>
            <a:ln w="28575">
              <a:solidFill>
                <a:srgbClr val="3D4D7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'Dash Minis'!$L$19:$CN$19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Minis'!$L$20:$CN$20</c:f>
              <c:numCache>
                <c:formatCode>General</c:formatCode>
                <c:ptCount val="81"/>
                <c:pt idx="1">
                  <c:v>1.6600000000000001</c:v>
                </c:pt>
                <c:pt idx="2">
                  <c:v>2</c:v>
                </c:pt>
                <c:pt idx="3">
                  <c:v>1.8800000000000001</c:v>
                </c:pt>
                <c:pt idx="4">
                  <c:v>1.2600000000000002</c:v>
                </c:pt>
                <c:pt idx="5">
                  <c:v>1.56</c:v>
                </c:pt>
                <c:pt idx="6">
                  <c:v>0.94000000000000017</c:v>
                </c:pt>
                <c:pt idx="7">
                  <c:v>0.5</c:v>
                </c:pt>
                <c:pt idx="8">
                  <c:v>0.67999999999999994</c:v>
                </c:pt>
                <c:pt idx="9">
                  <c:v>1.2</c:v>
                </c:pt>
                <c:pt idx="10">
                  <c:v>1.42</c:v>
                </c:pt>
                <c:pt idx="11">
                  <c:v>1.8599999999999999</c:v>
                </c:pt>
                <c:pt idx="12">
                  <c:v>1.7999999999999996</c:v>
                </c:pt>
                <c:pt idx="13">
                  <c:v>1.8200000000000003</c:v>
                </c:pt>
                <c:pt idx="14">
                  <c:v>2.04</c:v>
                </c:pt>
                <c:pt idx="15">
                  <c:v>2</c:v>
                </c:pt>
                <c:pt idx="16">
                  <c:v>2.46</c:v>
                </c:pt>
                <c:pt idx="17">
                  <c:v>2.68</c:v>
                </c:pt>
                <c:pt idx="18">
                  <c:v>2.62</c:v>
                </c:pt>
                <c:pt idx="19">
                  <c:v>2.66</c:v>
                </c:pt>
                <c:pt idx="20">
                  <c:v>2.1</c:v>
                </c:pt>
                <c:pt idx="21">
                  <c:v>1.86</c:v>
                </c:pt>
                <c:pt idx="22">
                  <c:v>1.78</c:v>
                </c:pt>
                <c:pt idx="23">
                  <c:v>1.7</c:v>
                </c:pt>
                <c:pt idx="24">
                  <c:v>1.1200000000000001</c:v>
                </c:pt>
                <c:pt idx="25">
                  <c:v>1.06</c:v>
                </c:pt>
                <c:pt idx="26">
                  <c:v>0.72</c:v>
                </c:pt>
                <c:pt idx="27">
                  <c:v>1.04</c:v>
                </c:pt>
                <c:pt idx="28">
                  <c:v>0.82000000000000006</c:v>
                </c:pt>
                <c:pt idx="29">
                  <c:v>1.1800000000000002</c:v>
                </c:pt>
                <c:pt idx="30">
                  <c:v>1.48</c:v>
                </c:pt>
                <c:pt idx="31">
                  <c:v>1.6600000000000001</c:v>
                </c:pt>
                <c:pt idx="32">
                  <c:v>1.52</c:v>
                </c:pt>
                <c:pt idx="33">
                  <c:v>1.7599999999999998</c:v>
                </c:pt>
                <c:pt idx="34">
                  <c:v>1.3800000000000001</c:v>
                </c:pt>
                <c:pt idx="35">
                  <c:v>1.04</c:v>
                </c:pt>
                <c:pt idx="36">
                  <c:v>0.65999999999999992</c:v>
                </c:pt>
                <c:pt idx="37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77-4DCE-BC1F-BC93589025A5}"/>
            </c:ext>
          </c:extLst>
        </c:ser>
        <c:ser>
          <c:idx val="2"/>
          <c:order val="4"/>
          <c:tx>
            <c:strRef>
              <c:f>'Dash Minis'!$A$21</c:f>
              <c:strCache>
                <c:ptCount val="1"/>
                <c:pt idx="0">
                  <c:v>Middle</c:v>
                </c:pt>
              </c:strCache>
            </c:strRef>
          </c:tx>
          <c:spPr>
            <a:ln>
              <a:solidFill>
                <a:srgbClr val="3D4D7D">
                  <a:lumMod val="75000"/>
                </a:srgbClr>
              </a:solidFill>
              <a:prstDash val="solid"/>
            </a:ln>
          </c:spPr>
          <c:marker>
            <c:symbol val="none"/>
          </c:marker>
          <c:cat>
            <c:strRef>
              <c:f>'Dash Minis'!$L$19:$CN$19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Minis'!$L$21:$CN$21</c:f>
              <c:numCache>
                <c:formatCode>General</c:formatCode>
                <c:ptCount val="81"/>
                <c:pt idx="45">
                  <c:v>0.92833333333333345</c:v>
                </c:pt>
                <c:pt idx="46">
                  <c:v>1.0100000000000002</c:v>
                </c:pt>
                <c:pt idx="47">
                  <c:v>1.0916666666666668</c:v>
                </c:pt>
                <c:pt idx="48">
                  <c:v>1.1733333333333333</c:v>
                </c:pt>
                <c:pt idx="49">
                  <c:v>1.2549999999999999</c:v>
                </c:pt>
                <c:pt idx="50">
                  <c:v>1.3366666666666664</c:v>
                </c:pt>
                <c:pt idx="51">
                  <c:v>1.418333333333333</c:v>
                </c:pt>
                <c:pt idx="52">
                  <c:v>1.5</c:v>
                </c:pt>
                <c:pt idx="53">
                  <c:v>1.5</c:v>
                </c:pt>
                <c:pt idx="54">
                  <c:v>1.5</c:v>
                </c:pt>
                <c:pt idx="55">
                  <c:v>1.5</c:v>
                </c:pt>
                <c:pt idx="56">
                  <c:v>1.5</c:v>
                </c:pt>
                <c:pt idx="57">
                  <c:v>1.5</c:v>
                </c:pt>
                <c:pt idx="58">
                  <c:v>1.5</c:v>
                </c:pt>
                <c:pt idx="59">
                  <c:v>1.5</c:v>
                </c:pt>
                <c:pt idx="60">
                  <c:v>1.5</c:v>
                </c:pt>
                <c:pt idx="61">
                  <c:v>1.5</c:v>
                </c:pt>
                <c:pt idx="62">
                  <c:v>1.5</c:v>
                </c:pt>
                <c:pt idx="63">
                  <c:v>1.5</c:v>
                </c:pt>
                <c:pt idx="64">
                  <c:v>1.5</c:v>
                </c:pt>
                <c:pt idx="65">
                  <c:v>1.5</c:v>
                </c:pt>
                <c:pt idx="66">
                  <c:v>1.5</c:v>
                </c:pt>
                <c:pt idx="67">
                  <c:v>1.5</c:v>
                </c:pt>
                <c:pt idx="68">
                  <c:v>1.5</c:v>
                </c:pt>
                <c:pt idx="69">
                  <c:v>1.5</c:v>
                </c:pt>
                <c:pt idx="70">
                  <c:v>1.5</c:v>
                </c:pt>
                <c:pt idx="71">
                  <c:v>1.5</c:v>
                </c:pt>
                <c:pt idx="72">
                  <c:v>1.5</c:v>
                </c:pt>
                <c:pt idx="73">
                  <c:v>1.5</c:v>
                </c:pt>
                <c:pt idx="74">
                  <c:v>1.5</c:v>
                </c:pt>
                <c:pt idx="75">
                  <c:v>1.5</c:v>
                </c:pt>
                <c:pt idx="76">
                  <c:v>1.5</c:v>
                </c:pt>
                <c:pt idx="77">
                  <c:v>1.5</c:v>
                </c:pt>
                <c:pt idx="78">
                  <c:v>1.5</c:v>
                </c:pt>
                <c:pt idx="79">
                  <c:v>1.5</c:v>
                </c:pt>
                <c:pt idx="80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77-4DCE-BC1F-BC9358902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1"/>
          <c:order val="2"/>
          <c:tx>
            <c:v>Dummy</c:v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'Dash Minis'!$AI$19:$CN$19</c:f>
              <c:strCache>
                <c:ptCount val="58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</c:v>
                </c:pt>
                <c:pt idx="16">
                  <c:v>2019-20</c:v>
                </c:pt>
                <c:pt idx="17">
                  <c:v>2020-21</c:v>
                </c:pt>
                <c:pt idx="18">
                  <c:v>2021-22</c:v>
                </c:pt>
                <c:pt idx="19">
                  <c:v>2022-23</c:v>
                </c:pt>
                <c:pt idx="20">
                  <c:v>2023-24</c:v>
                </c:pt>
                <c:pt idx="21">
                  <c:v>2024-25</c:v>
                </c:pt>
                <c:pt idx="22">
                  <c:v>2025-26</c:v>
                </c:pt>
                <c:pt idx="23">
                  <c:v>2026-27</c:v>
                </c:pt>
                <c:pt idx="24">
                  <c:v>2027-28</c:v>
                </c:pt>
                <c:pt idx="25">
                  <c:v>2028-29</c:v>
                </c:pt>
                <c:pt idx="26">
                  <c:v>2029-30</c:v>
                </c:pt>
                <c:pt idx="27">
                  <c:v>2030-31</c:v>
                </c:pt>
                <c:pt idx="28">
                  <c:v>2031-32</c:v>
                </c:pt>
                <c:pt idx="29">
                  <c:v>2032-33</c:v>
                </c:pt>
                <c:pt idx="30">
                  <c:v>2033-34</c:v>
                </c:pt>
                <c:pt idx="31">
                  <c:v>2034-35</c:v>
                </c:pt>
                <c:pt idx="32">
                  <c:v>2035-36</c:v>
                </c:pt>
                <c:pt idx="33">
                  <c:v>2036-37</c:v>
                </c:pt>
                <c:pt idx="34">
                  <c:v>2037-38</c:v>
                </c:pt>
                <c:pt idx="35">
                  <c:v>2038-39</c:v>
                </c:pt>
                <c:pt idx="36">
                  <c:v>2039-40</c:v>
                </c:pt>
                <c:pt idx="37">
                  <c:v>2040-41</c:v>
                </c:pt>
                <c:pt idx="38">
                  <c:v>2041-42</c:v>
                </c:pt>
                <c:pt idx="39">
                  <c:v>2042-43</c:v>
                </c:pt>
                <c:pt idx="40">
                  <c:v>2043-44</c:v>
                </c:pt>
                <c:pt idx="41">
                  <c:v>2044-45</c:v>
                </c:pt>
                <c:pt idx="42">
                  <c:v>2045-46</c:v>
                </c:pt>
                <c:pt idx="43">
                  <c:v>2046-47</c:v>
                </c:pt>
                <c:pt idx="44">
                  <c:v>2047-48</c:v>
                </c:pt>
                <c:pt idx="45">
                  <c:v>2048-49</c:v>
                </c:pt>
                <c:pt idx="46">
                  <c:v>2049-50</c:v>
                </c:pt>
                <c:pt idx="47">
                  <c:v>2050-51</c:v>
                </c:pt>
                <c:pt idx="48">
                  <c:v>2051-52</c:v>
                </c:pt>
                <c:pt idx="49">
                  <c:v>2052-53</c:v>
                </c:pt>
                <c:pt idx="50">
                  <c:v>2053-54</c:v>
                </c:pt>
                <c:pt idx="51">
                  <c:v>2054-55</c:v>
                </c:pt>
                <c:pt idx="52">
                  <c:v>2055-56</c:v>
                </c:pt>
                <c:pt idx="53">
                  <c:v>2056-57</c:v>
                </c:pt>
                <c:pt idx="54">
                  <c:v>2057-58</c:v>
                </c:pt>
                <c:pt idx="55">
                  <c:v>2058-59</c:v>
                </c:pt>
                <c:pt idx="56">
                  <c:v>2059-60</c:v>
                </c:pt>
                <c:pt idx="57">
                  <c:v>2060-61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D677-4DCE-BC1F-BC9358902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88447"/>
        <c:axId val="71602175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40"/>
        <c:tickMarkSkip val="40"/>
        <c:noMultiLvlLbl val="0"/>
      </c:catAx>
      <c:valAx>
        <c:axId val="113289856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1"/>
      </c:valAx>
      <c:valAx>
        <c:axId val="71602175"/>
        <c:scaling>
          <c:orientation val="minMax"/>
          <c:max val="3"/>
          <c:min val="0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/>
        </c:spPr>
        <c:crossAx val="71588447"/>
        <c:crosses val="max"/>
        <c:crossBetween val="between"/>
        <c:majorUnit val="1"/>
      </c:valAx>
      <c:catAx>
        <c:axId val="71588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02175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11111111111112E-2"/>
          <c:y val="8.6355785837651123E-3"/>
          <c:w val="0.98888888888888893"/>
          <c:h val="0.99136442141623493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28575">
                <a:solidFill>
                  <a:schemeClr val="bg2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bg2">
                    <a:lumMod val="20000"/>
                    <a:lumOff val="80000"/>
                  </a:schemeClr>
                </a:solidFill>
                <a:ln w="2857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226-46EA-8337-F3BF2250BD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'Dash Minis'!$D$15:$D$17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'Dash Minis'!$C$15:$C$17</c:f>
              <c:numCache>
                <c:formatCode>General</c:formatCode>
                <c:ptCount val="3"/>
                <c:pt idx="0">
                  <c:v>2.1</c:v>
                </c:pt>
                <c:pt idx="1">
                  <c:v>1.5</c:v>
                </c:pt>
                <c:pt idx="2">
                  <c:v>0.9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226-46EA-8337-F3BF2250B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135728"/>
        <c:axId val="1637145296"/>
      </c:scatterChart>
      <c:valAx>
        <c:axId val="1637135728"/>
        <c:scaling>
          <c:orientation val="minMax"/>
          <c:max val="1.05"/>
          <c:min val="0.9500000000000000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45296"/>
        <c:crosses val="autoZero"/>
        <c:crossBetween val="midCat"/>
      </c:valAx>
      <c:valAx>
        <c:axId val="1637145296"/>
        <c:scaling>
          <c:orientation val="minMax"/>
          <c:max val="2.2000000000000002"/>
          <c:min val="0.8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3572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625109361329836E-2"/>
          <c:y val="7.5893482064741891E-2"/>
          <c:w val="0.85505617283950619"/>
          <c:h val="0.8094987605715952"/>
        </c:manualLayout>
      </c:layout>
      <c:lineChart>
        <c:grouping val="standard"/>
        <c:varyColors val="0"/>
        <c:ser>
          <c:idx val="3"/>
          <c:order val="1"/>
          <c:tx>
            <c:strRef>
              <c:f>'Dash Minis'!$A$35</c:f>
              <c:strCache>
                <c:ptCount val="1"/>
                <c:pt idx="0">
                  <c:v>Downside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Minis'!$L$32:$CN$32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Minis'!$L$35:$CN$35</c:f>
              <c:numCache>
                <c:formatCode>General</c:formatCode>
                <c:ptCount val="81"/>
                <c:pt idx="39" formatCode="0.00">
                  <c:v>-4.7269019173391413</c:v>
                </c:pt>
                <c:pt idx="40" formatCode="0.00">
                  <c:v>-8.1683248787633111</c:v>
                </c:pt>
                <c:pt idx="41" formatCode="0.00">
                  <c:v>-5.4847490155921248</c:v>
                </c:pt>
                <c:pt idx="42" formatCode="0.00">
                  <c:v>-5.0267510713893726</c:v>
                </c:pt>
                <c:pt idx="43" formatCode="0.00">
                  <c:v>-3.307107114641243</c:v>
                </c:pt>
                <c:pt idx="44" formatCode="0.00">
                  <c:v>-2.7185162881628711</c:v>
                </c:pt>
                <c:pt idx="45" formatCode="0.00">
                  <c:v>-2.7676218459870885</c:v>
                </c:pt>
                <c:pt idx="46" formatCode="0.00">
                  <c:v>-2.5189629826052338</c:v>
                </c:pt>
                <c:pt idx="47" formatCode="0.00">
                  <c:v>-2.4431128680112182</c:v>
                </c:pt>
                <c:pt idx="48" formatCode="0.00">
                  <c:v>-2.3060303842161156</c:v>
                </c:pt>
                <c:pt idx="49" formatCode="0.00">
                  <c:v>-2.0590522247790197</c:v>
                </c:pt>
                <c:pt idx="50" formatCode="0.00">
                  <c:v>-1.9107380727871752</c:v>
                </c:pt>
                <c:pt idx="51" formatCode="0.00">
                  <c:v>-1.6967637012166366</c:v>
                </c:pt>
                <c:pt idx="52" formatCode="0.00">
                  <c:v>-1.5051873631832926</c:v>
                </c:pt>
                <c:pt idx="53" formatCode="0.00">
                  <c:v>-1.302286337403141</c:v>
                </c:pt>
                <c:pt idx="54" formatCode="0.00">
                  <c:v>-1.3582188559134949</c:v>
                </c:pt>
                <c:pt idx="55" formatCode="0.00">
                  <c:v>-1.4236339118657959</c:v>
                </c:pt>
                <c:pt idx="56" formatCode="0.00">
                  <c:v>-1.4900790388797633</c:v>
                </c:pt>
                <c:pt idx="57" formatCode="0.00">
                  <c:v>-1.5464719643742204</c:v>
                </c:pt>
                <c:pt idx="58" formatCode="0.00">
                  <c:v>-1.6088804996886832</c:v>
                </c:pt>
                <c:pt idx="59" formatCode="0.00">
                  <c:v>-1.6773504439553142</c:v>
                </c:pt>
                <c:pt idx="60" formatCode="0.00">
                  <c:v>-1.7294986506757009</c:v>
                </c:pt>
                <c:pt idx="61" formatCode="0.00">
                  <c:v>-1.7768249524563215</c:v>
                </c:pt>
                <c:pt idx="62" formatCode="0.00">
                  <c:v>-1.8093329156501741</c:v>
                </c:pt>
                <c:pt idx="63" formatCode="0.00">
                  <c:v>-1.8311872488650367</c:v>
                </c:pt>
                <c:pt idx="64" formatCode="0.00">
                  <c:v>-1.8406263492479449</c:v>
                </c:pt>
                <c:pt idx="65" formatCode="0.00">
                  <c:v>-1.8471832264982513</c:v>
                </c:pt>
                <c:pt idx="66" formatCode="0.00">
                  <c:v>-1.8515319163736994</c:v>
                </c:pt>
                <c:pt idx="67" formatCode="0.00">
                  <c:v>-1.8499695890778693</c:v>
                </c:pt>
                <c:pt idx="68" formatCode="0.00">
                  <c:v>-1.8513743252679442</c:v>
                </c:pt>
                <c:pt idx="69" formatCode="0.00">
                  <c:v>-1.8455368970845778</c:v>
                </c:pt>
                <c:pt idx="70" formatCode="0.00">
                  <c:v>-1.8362637916093623</c:v>
                </c:pt>
                <c:pt idx="71" formatCode="0.00">
                  <c:v>-1.8374979039894892</c:v>
                </c:pt>
                <c:pt idx="72" formatCode="0.00">
                  <c:v>-1.8384358785606445</c:v>
                </c:pt>
                <c:pt idx="73" formatCode="0.00">
                  <c:v>-1.8362514175314675</c:v>
                </c:pt>
                <c:pt idx="74" formatCode="0.00">
                  <c:v>-1.8334529327036893</c:v>
                </c:pt>
                <c:pt idx="75" formatCode="0.00">
                  <c:v>-1.8309140193916904</c:v>
                </c:pt>
                <c:pt idx="76" formatCode="0.00">
                  <c:v>-1.8287237277221333</c:v>
                </c:pt>
                <c:pt idx="77" formatCode="0.00">
                  <c:v>-1.8264054424831824</c:v>
                </c:pt>
                <c:pt idx="78" formatCode="0.00">
                  <c:v>-1.8240794415505679</c:v>
                </c:pt>
                <c:pt idx="79" formatCode="0.00">
                  <c:v>-1.8214683716958526</c:v>
                </c:pt>
                <c:pt idx="80" formatCode="0.00">
                  <c:v>-1.7989880138586625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3C-4A5D-A54B-A0894B9936BD}"/>
            </c:ext>
          </c:extLst>
        </c:ser>
        <c:ser>
          <c:idx val="4"/>
          <c:order val="2"/>
          <c:tx>
            <c:strRef>
              <c:f>'Dash Minis'!$A$36</c:f>
              <c:strCache>
                <c:ptCount val="1"/>
                <c:pt idx="0">
                  <c:v>Upside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Minis'!$L$32:$CN$32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Minis'!$L$36:$CN$36</c:f>
              <c:numCache>
                <c:formatCode>General</c:formatCode>
                <c:ptCount val="81"/>
                <c:pt idx="39" formatCode="0.00">
                  <c:v>-4.7269019173391413</c:v>
                </c:pt>
                <c:pt idx="40" formatCode="0.00">
                  <c:v>-8.1683248787633111</c:v>
                </c:pt>
                <c:pt idx="41" formatCode="0.00">
                  <c:v>-5.4847490155921248</c:v>
                </c:pt>
                <c:pt idx="42" formatCode="0.00">
                  <c:v>-5.0267510713893726</c:v>
                </c:pt>
                <c:pt idx="43" formatCode="0.00">
                  <c:v>-3.307107114641243</c:v>
                </c:pt>
                <c:pt idx="44" formatCode="0.00">
                  <c:v>-2.7185162881628711</c:v>
                </c:pt>
                <c:pt idx="45" formatCode="0.00">
                  <c:v>-2.7676218459870885</c:v>
                </c:pt>
                <c:pt idx="46" formatCode="0.00">
                  <c:v>-2.5189629826052338</c:v>
                </c:pt>
                <c:pt idx="47" formatCode="0.00">
                  <c:v>-2.4431128680112182</c:v>
                </c:pt>
                <c:pt idx="48" formatCode="0.00">
                  <c:v>-2.3060303842161156</c:v>
                </c:pt>
                <c:pt idx="49" formatCode="0.00">
                  <c:v>-2.0590522247790197</c:v>
                </c:pt>
                <c:pt idx="50" formatCode="0.00">
                  <c:v>-1.9107380727871752</c:v>
                </c:pt>
                <c:pt idx="51" formatCode="0.00">
                  <c:v>-1.6967637012166366</c:v>
                </c:pt>
                <c:pt idx="52" formatCode="0.00">
                  <c:v>-1.5051873631832926</c:v>
                </c:pt>
                <c:pt idx="53" formatCode="0.00">
                  <c:v>-1.302286337403141</c:v>
                </c:pt>
                <c:pt idx="54" formatCode="0.00">
                  <c:v>-1.0681173936608801</c:v>
                </c:pt>
                <c:pt idx="55" formatCode="0.00">
                  <c:v>-0.81658186547604572</c:v>
                </c:pt>
                <c:pt idx="56" formatCode="0.00">
                  <c:v>-0.55249540872952396</c:v>
                </c:pt>
                <c:pt idx="57" formatCode="0.00">
                  <c:v>-0.26236584540546759</c:v>
                </c:pt>
                <c:pt idx="58" formatCode="0.00">
                  <c:v>3.9430823097764245E-2</c:v>
                </c:pt>
                <c:pt idx="59" formatCode="0.00">
                  <c:v>0.1077946928010789</c:v>
                </c:pt>
                <c:pt idx="60" formatCode="0.00">
                  <c:v>0.13691217568521497</c:v>
                </c:pt>
                <c:pt idx="61" formatCode="0.00">
                  <c:v>0.16922323421810392</c:v>
                </c:pt>
                <c:pt idx="62" formatCode="0.00">
                  <c:v>0.21322599197325709</c:v>
                </c:pt>
                <c:pt idx="63" formatCode="0.00">
                  <c:v>0.2671408119770966</c:v>
                </c:pt>
                <c:pt idx="64" formatCode="0.00">
                  <c:v>0.33362036747399659</c:v>
                </c:pt>
                <c:pt idx="65" formatCode="0.00">
                  <c:v>0.40292080809724085</c:v>
                </c:pt>
                <c:pt idx="66" formatCode="0.00">
                  <c:v>0.47390735071689205</c:v>
                </c:pt>
                <c:pt idx="67" formatCode="0.00">
                  <c:v>0.54980494591026308</c:v>
                </c:pt>
                <c:pt idx="68" formatCode="0.00">
                  <c:v>0.62132255889982524</c:v>
                </c:pt>
                <c:pt idx="69" formatCode="0.00">
                  <c:v>0.69839925874798303</c:v>
                </c:pt>
                <c:pt idx="70" formatCode="0.00">
                  <c:v>0.77841862366758729</c:v>
                </c:pt>
                <c:pt idx="71" formatCode="0.00">
                  <c:v>0.847731663200748</c:v>
                </c:pt>
                <c:pt idx="72" formatCode="0.00">
                  <c:v>0.91727645368422639</c:v>
                </c:pt>
                <c:pt idx="73" formatCode="0.00">
                  <c:v>0.98995810819288488</c:v>
                </c:pt>
                <c:pt idx="74" formatCode="0.00">
                  <c:v>1.0633181832545031</c:v>
                </c:pt>
                <c:pt idx="75" formatCode="0.00">
                  <c:v>1.1364730098749325</c:v>
                </c:pt>
                <c:pt idx="76" formatCode="0.00">
                  <c:v>1.2093142164595194</c:v>
                </c:pt>
                <c:pt idx="77" formatCode="0.00">
                  <c:v>1.2822696406287377</c:v>
                </c:pt>
                <c:pt idx="78" formatCode="0.00">
                  <c:v>1.3551111753113232</c:v>
                </c:pt>
                <c:pt idx="79" formatCode="0.00">
                  <c:v>1.4279856733769605</c:v>
                </c:pt>
                <c:pt idx="80" formatCode="0.00">
                  <c:v>1.4877809490046918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3C-4A5D-A54B-A0894B9936BD}"/>
            </c:ext>
          </c:extLst>
        </c:ser>
        <c:ser>
          <c:idx val="0"/>
          <c:order val="3"/>
          <c:tx>
            <c:strRef>
              <c:f>'Dash Minis'!$A$33</c:f>
              <c:strCache>
                <c:ptCount val="1"/>
                <c:pt idx="0">
                  <c:v>Historical</c:v>
                </c:pt>
              </c:strCache>
            </c:strRef>
          </c:tx>
          <c:spPr>
            <a:ln w="28575">
              <a:solidFill>
                <a:srgbClr val="3D4D7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'Dash Minis'!$L$32:$CN$32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Minis'!$L$33:$CN$33</c:f>
              <c:numCache>
                <c:formatCode>0.00</c:formatCode>
                <c:ptCount val="81"/>
                <c:pt idx="0">
                  <c:v>-0.8</c:v>
                </c:pt>
                <c:pt idx="1">
                  <c:v>-0.4</c:v>
                </c:pt>
                <c:pt idx="2">
                  <c:v>-2.5</c:v>
                </c:pt>
                <c:pt idx="3">
                  <c:v>-3.8</c:v>
                </c:pt>
                <c:pt idx="4">
                  <c:v>-3</c:v>
                </c:pt>
                <c:pt idx="5">
                  <c:v>-2.2999999999999998</c:v>
                </c:pt>
                <c:pt idx="6">
                  <c:v>-1</c:v>
                </c:pt>
                <c:pt idx="7">
                  <c:v>0.7</c:v>
                </c:pt>
                <c:pt idx="8">
                  <c:v>1.5</c:v>
                </c:pt>
                <c:pt idx="9">
                  <c:v>1.8</c:v>
                </c:pt>
                <c:pt idx="10">
                  <c:v>0.3</c:v>
                </c:pt>
                <c:pt idx="11">
                  <c:v>-2.5</c:v>
                </c:pt>
                <c:pt idx="12">
                  <c:v>-3.5</c:v>
                </c:pt>
                <c:pt idx="13">
                  <c:v>-3.2</c:v>
                </c:pt>
                <c:pt idx="14">
                  <c:v>-2.6</c:v>
                </c:pt>
                <c:pt idx="15">
                  <c:v>-1.1000000000000001</c:v>
                </c:pt>
                <c:pt idx="16">
                  <c:v>0.2</c:v>
                </c:pt>
                <c:pt idx="17">
                  <c:v>2.6</c:v>
                </c:pt>
                <c:pt idx="18">
                  <c:v>1.7</c:v>
                </c:pt>
                <c:pt idx="19">
                  <c:v>3.4</c:v>
                </c:pt>
                <c:pt idx="20">
                  <c:v>1.6</c:v>
                </c:pt>
                <c:pt idx="21">
                  <c:v>0.3</c:v>
                </c:pt>
                <c:pt idx="22">
                  <c:v>0.9</c:v>
                </c:pt>
                <c:pt idx="23">
                  <c:v>0.9</c:v>
                </c:pt>
                <c:pt idx="24">
                  <c:v>1.3</c:v>
                </c:pt>
                <c:pt idx="25">
                  <c:v>1.4</c:v>
                </c:pt>
                <c:pt idx="26">
                  <c:v>2.5</c:v>
                </c:pt>
                <c:pt idx="27">
                  <c:v>2.4</c:v>
                </c:pt>
                <c:pt idx="28">
                  <c:v>-2.5</c:v>
                </c:pt>
                <c:pt idx="29">
                  <c:v>-4.3</c:v>
                </c:pt>
                <c:pt idx="30">
                  <c:v>-3.6</c:v>
                </c:pt>
                <c:pt idx="31">
                  <c:v>-3.1</c:v>
                </c:pt>
                <c:pt idx="32">
                  <c:v>-1.4</c:v>
                </c:pt>
                <c:pt idx="33">
                  <c:v>-3.3</c:v>
                </c:pt>
                <c:pt idx="34">
                  <c:v>-2.4</c:v>
                </c:pt>
                <c:pt idx="35">
                  <c:v>-3</c:v>
                </c:pt>
                <c:pt idx="36">
                  <c:v>-2.4</c:v>
                </c:pt>
                <c:pt idx="37">
                  <c:v>-1.4</c:v>
                </c:pt>
                <c:pt idx="38">
                  <c:v>-0.3686727984103898</c:v>
                </c:pt>
                <c:pt idx="39">
                  <c:v>-4.7269019173391413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3C-4A5D-A54B-A0894B9936BD}"/>
            </c:ext>
          </c:extLst>
        </c:ser>
        <c:ser>
          <c:idx val="2"/>
          <c:order val="4"/>
          <c:tx>
            <c:strRef>
              <c:f>'Dash Minis'!$A$34</c:f>
              <c:strCache>
                <c:ptCount val="1"/>
                <c:pt idx="0">
                  <c:v>Middle</c:v>
                </c:pt>
              </c:strCache>
            </c:strRef>
          </c:tx>
          <c:spPr>
            <a:ln>
              <a:solidFill>
                <a:srgbClr val="3D4D7D">
                  <a:lumMod val="75000"/>
                </a:srgbClr>
              </a:solidFill>
              <a:prstDash val="solid"/>
            </a:ln>
          </c:spPr>
          <c:marker>
            <c:symbol val="none"/>
          </c:marker>
          <c:cat>
            <c:strRef>
              <c:f>'Dash Minis'!$L$32:$CN$32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Minis'!$L$34:$CN$34</c:f>
              <c:numCache>
                <c:formatCode>General</c:formatCode>
                <c:ptCount val="81"/>
                <c:pt idx="39" formatCode="0.00">
                  <c:v>-4.7269019173391413</c:v>
                </c:pt>
                <c:pt idx="40" formatCode="0.00">
                  <c:v>-8.1683248787633111</c:v>
                </c:pt>
                <c:pt idx="41" formatCode="0.00">
                  <c:v>-5.4847490155921248</c:v>
                </c:pt>
                <c:pt idx="42" formatCode="0.00">
                  <c:v>-5.0267510713893726</c:v>
                </c:pt>
                <c:pt idx="43" formatCode="0.00">
                  <c:v>-3.307107114641243</c:v>
                </c:pt>
                <c:pt idx="44" formatCode="0.00">
                  <c:v>-2.7185162881628711</c:v>
                </c:pt>
                <c:pt idx="45" formatCode="0.00">
                  <c:v>-2.7676218459870885</c:v>
                </c:pt>
                <c:pt idx="46" formatCode="0.00">
                  <c:v>-2.5189629826052338</c:v>
                </c:pt>
                <c:pt idx="47" formatCode="0.00">
                  <c:v>-2.4431128680112182</c:v>
                </c:pt>
                <c:pt idx="48" formatCode="0.00">
                  <c:v>-2.3060303842161156</c:v>
                </c:pt>
                <c:pt idx="49" formatCode="0.00">
                  <c:v>-2.0590522247790197</c:v>
                </c:pt>
                <c:pt idx="50" formatCode="0.00">
                  <c:v>-1.9107380727871752</c:v>
                </c:pt>
                <c:pt idx="51" formatCode="0.00">
                  <c:v>-1.6967637012166366</c:v>
                </c:pt>
                <c:pt idx="52" formatCode="0.00">
                  <c:v>-1.5051873631832926</c:v>
                </c:pt>
                <c:pt idx="53" formatCode="0.00">
                  <c:v>-1.302286337403141</c:v>
                </c:pt>
                <c:pt idx="54" formatCode="0.00">
                  <c:v>-1.0681173936608801</c:v>
                </c:pt>
                <c:pt idx="55" formatCode="0.00">
                  <c:v>-0.97240871167547815</c:v>
                </c:pt>
                <c:pt idx="56" formatCode="0.00">
                  <c:v>-1.0209646925177949</c:v>
                </c:pt>
                <c:pt idx="57" formatCode="0.00">
                  <c:v>-1.0574308747302603</c:v>
                </c:pt>
                <c:pt idx="58" formatCode="0.00">
                  <c:v>-1.0983122066531137</c:v>
                </c:pt>
                <c:pt idx="59" formatCode="0.00">
                  <c:v>-1.1440172291648114</c:v>
                </c:pt>
                <c:pt idx="60" formatCode="0.00">
                  <c:v>-1.1728569776466418</c:v>
                </c:pt>
                <c:pt idx="61" formatCode="0.00">
                  <c:v>-1.1977039417659778</c:v>
                </c:pt>
                <c:pt idx="62" formatCode="0.00">
                  <c:v>-1.2089157428665755</c:v>
                </c:pt>
                <c:pt idx="63" formatCode="0.00">
                  <c:v>-1.2097150030269934</c:v>
                </c:pt>
                <c:pt idx="64" formatCode="0.00">
                  <c:v>-1.1975430000729497</c:v>
                </c:pt>
                <c:pt idx="65" formatCode="0.00">
                  <c:v>-1.1824597566336656</c:v>
                </c:pt>
                <c:pt idx="66" formatCode="0.00">
                  <c:v>-1.1655890831562497</c:v>
                </c:pt>
                <c:pt idx="67" formatCode="0.00">
                  <c:v>-1.1432666800436251</c:v>
                </c:pt>
                <c:pt idx="68" formatCode="0.00">
                  <c:v>-1.1243769456845922</c:v>
                </c:pt>
                <c:pt idx="69" formatCode="0.00">
                  <c:v>-1.0987521935184708</c:v>
                </c:pt>
                <c:pt idx="70" formatCode="0.00">
                  <c:v>-1.0698224055859726</c:v>
                </c:pt>
                <c:pt idx="71" formatCode="0.00">
                  <c:v>-1.0514351028292621</c:v>
                </c:pt>
                <c:pt idx="72" formatCode="0.00">
                  <c:v>-1.0327675756725587</c:v>
                </c:pt>
                <c:pt idx="73" formatCode="0.00">
                  <c:v>-1.0109610459361482</c:v>
                </c:pt>
                <c:pt idx="74" formatCode="0.00">
                  <c:v>-0.98851000021564162</c:v>
                </c:pt>
                <c:pt idx="75" formatCode="0.00">
                  <c:v>-0.96631228157994331</c:v>
                </c:pt>
                <c:pt idx="76" formatCode="0.00">
                  <c:v>-0.94445159499466957</c:v>
                </c:pt>
                <c:pt idx="77" formatCode="0.00">
                  <c:v>-0.9224585099932906</c:v>
                </c:pt>
                <c:pt idx="78" formatCode="0.00">
                  <c:v>-0.90048049228246196</c:v>
                </c:pt>
                <c:pt idx="79" formatCode="0.00">
                  <c:v>-0.87828589764768361</c:v>
                </c:pt>
                <c:pt idx="80" formatCode="0.00">
                  <c:v>-0.84579628600613932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3C-4A5D-A54B-A0894B993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1"/>
          <c:order val="0"/>
          <c:tx>
            <c:v>Dummy</c:v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'Dash Minis'!$B$32:$CN$32</c:f>
              <c:strCache>
                <c:ptCount val="91"/>
                <c:pt idx="0">
                  <c:v>1970-71</c:v>
                </c:pt>
                <c:pt idx="1">
                  <c:v>1971-72</c:v>
                </c:pt>
                <c:pt idx="2">
                  <c:v>1972-73</c:v>
                </c:pt>
                <c:pt idx="3">
                  <c:v>1973-74</c:v>
                </c:pt>
                <c:pt idx="4">
                  <c:v>1974-75</c:v>
                </c:pt>
                <c:pt idx="5">
                  <c:v>1975-76</c:v>
                </c:pt>
                <c:pt idx="6">
                  <c:v>1976-77</c:v>
                </c:pt>
                <c:pt idx="7">
                  <c:v>1977-78</c:v>
                </c:pt>
                <c:pt idx="8">
                  <c:v>1978-79</c:v>
                </c:pt>
                <c:pt idx="9">
                  <c:v>1979-80</c:v>
                </c:pt>
                <c:pt idx="10">
                  <c:v>1980-81</c:v>
                </c:pt>
                <c:pt idx="11">
                  <c:v>1981-82</c:v>
                </c:pt>
                <c:pt idx="12">
                  <c:v>1982-83</c:v>
                </c:pt>
                <c:pt idx="13">
                  <c:v>1983-84</c:v>
                </c:pt>
                <c:pt idx="14">
                  <c:v>1984-85</c:v>
                </c:pt>
                <c:pt idx="15">
                  <c:v>1985-86</c:v>
                </c:pt>
                <c:pt idx="16">
                  <c:v>1986-87</c:v>
                </c:pt>
                <c:pt idx="17">
                  <c:v>1987-88</c:v>
                </c:pt>
                <c:pt idx="18">
                  <c:v>1988-89</c:v>
                </c:pt>
                <c:pt idx="19">
                  <c:v>1989-90</c:v>
                </c:pt>
                <c:pt idx="20">
                  <c:v>1990-91</c:v>
                </c:pt>
                <c:pt idx="21">
                  <c:v>1991-92</c:v>
                </c:pt>
                <c:pt idx="22">
                  <c:v>1992-93</c:v>
                </c:pt>
                <c:pt idx="23">
                  <c:v>1993-94</c:v>
                </c:pt>
                <c:pt idx="24">
                  <c:v>1994-95</c:v>
                </c:pt>
                <c:pt idx="25">
                  <c:v>1995-96</c:v>
                </c:pt>
                <c:pt idx="26">
                  <c:v>1996-97</c:v>
                </c:pt>
                <c:pt idx="27">
                  <c:v>1997-98</c:v>
                </c:pt>
                <c:pt idx="28">
                  <c:v>1998-99</c:v>
                </c:pt>
                <c:pt idx="29">
                  <c:v>1999-00</c:v>
                </c:pt>
                <c:pt idx="30">
                  <c:v>2000-01</c:v>
                </c:pt>
                <c:pt idx="31">
                  <c:v>2001-02</c:v>
                </c:pt>
                <c:pt idx="32">
                  <c:v>2002-03</c:v>
                </c:pt>
                <c:pt idx="33">
                  <c:v>2003-04</c:v>
                </c:pt>
                <c:pt idx="34">
                  <c:v>2004-05</c:v>
                </c:pt>
                <c:pt idx="35">
                  <c:v>2005-06</c:v>
                </c:pt>
                <c:pt idx="36">
                  <c:v>2006-07</c:v>
                </c:pt>
                <c:pt idx="37">
                  <c:v>2007-08</c:v>
                </c:pt>
                <c:pt idx="38">
                  <c:v>2008-09</c:v>
                </c:pt>
                <c:pt idx="39">
                  <c:v>2009-10</c:v>
                </c:pt>
                <c:pt idx="40">
                  <c:v>2010-11</c:v>
                </c:pt>
                <c:pt idx="41">
                  <c:v>2011-12</c:v>
                </c:pt>
                <c:pt idx="42">
                  <c:v>2012-13</c:v>
                </c:pt>
                <c:pt idx="43">
                  <c:v>2013-14</c:v>
                </c:pt>
                <c:pt idx="44">
                  <c:v>2014-15</c:v>
                </c:pt>
                <c:pt idx="45">
                  <c:v>2015-16</c:v>
                </c:pt>
                <c:pt idx="46">
                  <c:v>2016-17</c:v>
                </c:pt>
                <c:pt idx="47">
                  <c:v>2017-18</c:v>
                </c:pt>
                <c:pt idx="48">
                  <c:v>2018-19</c:v>
                </c:pt>
                <c:pt idx="49">
                  <c:v>2019-20</c:v>
                </c:pt>
                <c:pt idx="50">
                  <c:v>2020-21</c:v>
                </c:pt>
                <c:pt idx="51">
                  <c:v>2021-22</c:v>
                </c:pt>
                <c:pt idx="52">
                  <c:v>2022-23</c:v>
                </c:pt>
                <c:pt idx="53">
                  <c:v>2023-24</c:v>
                </c:pt>
                <c:pt idx="54">
                  <c:v>2024-25</c:v>
                </c:pt>
                <c:pt idx="55">
                  <c:v>2025-26</c:v>
                </c:pt>
                <c:pt idx="56">
                  <c:v>2026-27</c:v>
                </c:pt>
                <c:pt idx="57">
                  <c:v>2027-28</c:v>
                </c:pt>
                <c:pt idx="58">
                  <c:v>2028-29</c:v>
                </c:pt>
                <c:pt idx="59">
                  <c:v>2029-30</c:v>
                </c:pt>
                <c:pt idx="60">
                  <c:v>2030-31</c:v>
                </c:pt>
                <c:pt idx="61">
                  <c:v>2031-32</c:v>
                </c:pt>
                <c:pt idx="62">
                  <c:v>2032-33</c:v>
                </c:pt>
                <c:pt idx="63">
                  <c:v>2033-34</c:v>
                </c:pt>
                <c:pt idx="64">
                  <c:v>2034-35</c:v>
                </c:pt>
                <c:pt idx="65">
                  <c:v>2035-36</c:v>
                </c:pt>
                <c:pt idx="66">
                  <c:v>2036-37</c:v>
                </c:pt>
                <c:pt idx="67">
                  <c:v>2037-38</c:v>
                </c:pt>
                <c:pt idx="68">
                  <c:v>2038-39</c:v>
                </c:pt>
                <c:pt idx="69">
                  <c:v>2039-40</c:v>
                </c:pt>
                <c:pt idx="70">
                  <c:v>2040-41</c:v>
                </c:pt>
                <c:pt idx="71">
                  <c:v>2041-42</c:v>
                </c:pt>
                <c:pt idx="72">
                  <c:v>2042-43</c:v>
                </c:pt>
                <c:pt idx="73">
                  <c:v>2043-44</c:v>
                </c:pt>
                <c:pt idx="74">
                  <c:v>2044-45</c:v>
                </c:pt>
                <c:pt idx="75">
                  <c:v>2045-46</c:v>
                </c:pt>
                <c:pt idx="76">
                  <c:v>2046-47</c:v>
                </c:pt>
                <c:pt idx="77">
                  <c:v>2047-48</c:v>
                </c:pt>
                <c:pt idx="78">
                  <c:v>2048-49</c:v>
                </c:pt>
                <c:pt idx="79">
                  <c:v>2049-50</c:v>
                </c:pt>
                <c:pt idx="80">
                  <c:v>2050-51</c:v>
                </c:pt>
                <c:pt idx="81">
                  <c:v>2051-52</c:v>
                </c:pt>
                <c:pt idx="82">
                  <c:v>2052-53</c:v>
                </c:pt>
                <c:pt idx="83">
                  <c:v>2053-54</c:v>
                </c:pt>
                <c:pt idx="84">
                  <c:v>2054-55</c:v>
                </c:pt>
                <c:pt idx="85">
                  <c:v>2055-56</c:v>
                </c:pt>
                <c:pt idx="86">
                  <c:v>2056-57</c:v>
                </c:pt>
                <c:pt idx="87">
                  <c:v>2057-58</c:v>
                </c:pt>
                <c:pt idx="88">
                  <c:v>2058-59</c:v>
                </c:pt>
                <c:pt idx="89">
                  <c:v>2059-60</c:v>
                </c:pt>
                <c:pt idx="90">
                  <c:v>2060-61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9E3C-4A5D-A54B-A0894B993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88447"/>
        <c:axId val="71602175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40"/>
        <c:tickMarkSkip val="40"/>
        <c:noMultiLvlLbl val="0"/>
      </c:catAx>
      <c:valAx>
        <c:axId val="113289856"/>
        <c:scaling>
          <c:orientation val="minMax"/>
          <c:max val="4"/>
          <c:min val="-8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4"/>
      </c:valAx>
      <c:valAx>
        <c:axId val="71602175"/>
        <c:scaling>
          <c:orientation val="minMax"/>
          <c:max val="4"/>
          <c:min val="-8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/>
        </c:spPr>
        <c:crossAx val="71588447"/>
        <c:crosses val="max"/>
        <c:crossBetween val="between"/>
        <c:majorUnit val="4"/>
      </c:valAx>
      <c:catAx>
        <c:axId val="71588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02175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27740052039575E-2"/>
          <c:y val="5.34927684925256E-2"/>
          <c:w val="0.90434450092875762"/>
          <c:h val="0.80555660296138565"/>
        </c:manualLayout>
      </c:layout>
      <c:barChart>
        <c:barDir val="col"/>
        <c:grouping val="stacked"/>
        <c:varyColors val="0"/>
        <c:ser>
          <c:idx val="1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Sheet1!$K$19:$AJ$19</c:f>
              <c:numCache>
                <c:formatCode>0.00</c:formatCode>
                <c:ptCount val="26"/>
                <c:pt idx="0">
                  <c:v>-0.77878085544336217</c:v>
                </c:pt>
                <c:pt idx="1">
                  <c:v>9.7262866499914127E-2</c:v>
                </c:pt>
                <c:pt idx="2">
                  <c:v>-0.1534731617486991</c:v>
                </c:pt>
                <c:pt idx="3">
                  <c:v>0.10961811001589633</c:v>
                </c:pt>
                <c:pt idx="4">
                  <c:v>0.44403644481509535</c:v>
                </c:pt>
                <c:pt idx="5">
                  <c:v>-0.48209950772486154</c:v>
                </c:pt>
                <c:pt idx="6">
                  <c:v>0.23028615661206553</c:v>
                </c:pt>
                <c:pt idx="7">
                  <c:v>0.59239476957489734</c:v>
                </c:pt>
                <c:pt idx="8">
                  <c:v>1.4442670031906901</c:v>
                </c:pt>
                <c:pt idx="9">
                  <c:v>0.6650743153056411</c:v>
                </c:pt>
                <c:pt idx="10">
                  <c:v>-0.72030189776668918</c:v>
                </c:pt>
                <c:pt idx="11">
                  <c:v>2.3890205918052376</c:v>
                </c:pt>
                <c:pt idx="12">
                  <c:v>-2.2736867582698816</c:v>
                </c:pt>
                <c:pt idx="13">
                  <c:v>-0.18926599913465225</c:v>
                </c:pt>
                <c:pt idx="14">
                  <c:v>0.96800699127925438</c:v>
                </c:pt>
                <c:pt idx="15">
                  <c:v>-0.7277553789435911</c:v>
                </c:pt>
                <c:pt idx="16">
                  <c:v>-0.41053990185555217</c:v>
                </c:pt>
                <c:pt idx="17">
                  <c:v>-2.6824071490682075</c:v>
                </c:pt>
                <c:pt idx="18">
                  <c:v>-0.64326303812443864</c:v>
                </c:pt>
                <c:pt idx="19">
                  <c:v>-0.38496310924096488</c:v>
                </c:pt>
                <c:pt idx="20">
                  <c:v>-0.3309953825301854</c:v>
                </c:pt>
                <c:pt idx="21">
                  <c:v>0.22675314074426731</c:v>
                </c:pt>
                <c:pt idx="22">
                  <c:v>0.94079609247464879</c:v>
                </c:pt>
                <c:pt idx="23">
                  <c:v>4.0374405721034373E-2</c:v>
                </c:pt>
                <c:pt idx="24">
                  <c:v>-4.1962383204289964</c:v>
                </c:pt>
                <c:pt idx="25">
                  <c:v>1.193304885956985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0-4B0E-9684-7F0CE0B9ACE6}"/>
            </c:ext>
          </c:extLst>
        </c:ser>
        <c:ser>
          <c:idx val="0"/>
          <c:order val="1"/>
          <c:spPr>
            <a:noFill/>
            <a:ln>
              <a:noFill/>
            </a:ln>
            <a:effectLst/>
          </c:spPr>
          <c:invertIfNegative val="0"/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Sheet1!$K$18:$AJ$18</c:f>
              <c:numCache>
                <c:formatCode>0.00</c:formatCode>
                <c:ptCount val="26"/>
                <c:pt idx="0">
                  <c:v>0.70255955886193011</c:v>
                </c:pt>
                <c:pt idx="1">
                  <c:v>0.24213692639139464</c:v>
                </c:pt>
                <c:pt idx="2">
                  <c:v>-0.3331903550966635</c:v>
                </c:pt>
                <c:pt idx="3">
                  <c:v>-0.39321101278209936</c:v>
                </c:pt>
                <c:pt idx="4">
                  <c:v>-0.22884382454975849</c:v>
                </c:pt>
                <c:pt idx="5">
                  <c:v>-0.60768734098505406</c:v>
                </c:pt>
                <c:pt idx="6">
                  <c:v>-0.10655962844586496</c:v>
                </c:pt>
                <c:pt idx="7">
                  <c:v>-0.49312516622359731</c:v>
                </c:pt>
                <c:pt idx="8">
                  <c:v>-1.3567479896917833</c:v>
                </c:pt>
                <c:pt idx="9">
                  <c:v>-0.48144375420250296</c:v>
                </c:pt>
                <c:pt idx="10">
                  <c:v>-0.27655249021482747</c:v>
                </c:pt>
                <c:pt idx="11">
                  <c:v>-2.064722805235311</c:v>
                </c:pt>
                <c:pt idx="12">
                  <c:v>-1.3270099869459466</c:v>
                </c:pt>
                <c:pt idx="13">
                  <c:v>-0.52770073416225338</c:v>
                </c:pt>
                <c:pt idx="14">
                  <c:v>-0.23586037771543855</c:v>
                </c:pt>
                <c:pt idx="15">
                  <c:v>8.673138894187106E-2</c:v>
                </c:pt>
                <c:pt idx="16">
                  <c:v>0.27654666352493346</c:v>
                </c:pt>
                <c:pt idx="17">
                  <c:v>0.15525116826083976</c:v>
                </c:pt>
                <c:pt idx="18">
                  <c:v>0.20763625961082105</c:v>
                </c:pt>
                <c:pt idx="19">
                  <c:v>-0.19623121440537039</c:v>
                </c:pt>
                <c:pt idx="20">
                  <c:v>5.6829207649916898E-2</c:v>
                </c:pt>
                <c:pt idx="21">
                  <c:v>3.8876413605206835E-2</c:v>
                </c:pt>
                <c:pt idx="22">
                  <c:v>-0.42020751832470404</c:v>
                </c:pt>
                <c:pt idx="23">
                  <c:v>-0.27082262859438266</c:v>
                </c:pt>
                <c:pt idx="24">
                  <c:v>-5.071118876845464</c:v>
                </c:pt>
                <c:pt idx="25">
                  <c:v>-1.0970951390192905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10-4B0E-9684-7F0CE0B9A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73750784"/>
        <c:axId val="1473758688"/>
      </c:barChart>
      <c:lineChart>
        <c:grouping val="standard"/>
        <c:varyColors val="0"/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noFill/>
              <a:ln w="19050">
                <a:noFill/>
              </a:ln>
              <a:effectLst/>
            </c:spPr>
          </c:marker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Sheet1!$K$17:$AJ$17</c:f>
              <c:numCache>
                <c:formatCode>0.00</c:formatCode>
                <c:ptCount val="26"/>
                <c:pt idx="0">
                  <c:v>-7.6221296581432077E-2</c:v>
                </c:pt>
                <c:pt idx="1">
                  <c:v>0.33939979289130878</c:v>
                </c:pt>
                <c:pt idx="2">
                  <c:v>-0.48666351684536263</c:v>
                </c:pt>
                <c:pt idx="3">
                  <c:v>-0.28359290276620297</c:v>
                </c:pt>
                <c:pt idx="4">
                  <c:v>0.21519262026533686</c:v>
                </c:pt>
                <c:pt idx="5">
                  <c:v>-1.0897868487099156</c:v>
                </c:pt>
                <c:pt idx="6">
                  <c:v>0.12372652816620056</c:v>
                </c:pt>
                <c:pt idx="7">
                  <c:v>9.9269603351300001E-2</c:v>
                </c:pt>
                <c:pt idx="8">
                  <c:v>8.7519013498906617E-2</c:v>
                </c:pt>
                <c:pt idx="9">
                  <c:v>0.18363056110313822</c:v>
                </c:pt>
                <c:pt idx="10">
                  <c:v>-0.99685438798151649</c:v>
                </c:pt>
                <c:pt idx="11">
                  <c:v>0.32429778656992658</c:v>
                </c:pt>
                <c:pt idx="12">
                  <c:v>-3.6006967452158283</c:v>
                </c:pt>
                <c:pt idx="13">
                  <c:v>-0.71696673329690574</c:v>
                </c:pt>
                <c:pt idx="14">
                  <c:v>0.73214661356381594</c:v>
                </c:pt>
                <c:pt idx="15">
                  <c:v>-0.64102399000172017</c:v>
                </c:pt>
                <c:pt idx="16">
                  <c:v>-0.13399323833061874</c:v>
                </c:pt>
                <c:pt idx="17">
                  <c:v>-2.5271559808073678</c:v>
                </c:pt>
                <c:pt idx="18">
                  <c:v>-0.43562677851361753</c:v>
                </c:pt>
                <c:pt idx="19">
                  <c:v>-0.58119432364633528</c:v>
                </c:pt>
                <c:pt idx="20">
                  <c:v>-0.27416617488026851</c:v>
                </c:pt>
                <c:pt idx="21">
                  <c:v>0.26562955434947411</c:v>
                </c:pt>
                <c:pt idx="22">
                  <c:v>0.52058857414994475</c:v>
                </c:pt>
                <c:pt idx="23">
                  <c:v>-0.23044822287334826</c:v>
                </c:pt>
                <c:pt idx="24">
                  <c:v>-9.2673571972744604</c:v>
                </c:pt>
                <c:pt idx="25">
                  <c:v>9.6209746937694518E-2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10-4B0E-9684-7F0CE0B9A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3750784"/>
        <c:axId val="1473758688"/>
      </c:lineChart>
      <c:lineChart>
        <c:grouping val="standard"/>
        <c:varyColors val="0"/>
        <c:ser>
          <c:idx val="3"/>
          <c:order val="3"/>
          <c:tx>
            <c:v>DUMMY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val>
            <c:numLit>
              <c:formatCode>General</c:formatCode>
              <c:ptCount val="1"/>
              <c:pt idx="0">
                <c:v>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3910-4B0E-9684-7F0CE0B9A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4444464"/>
        <c:axId val="1484444880"/>
      </c:lineChart>
      <c:catAx>
        <c:axId val="14737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758688"/>
        <c:crosses val="autoZero"/>
        <c:auto val="1"/>
        <c:lblAlgn val="ctr"/>
        <c:lblOffset val="100"/>
        <c:tickLblSkip val="2"/>
        <c:noMultiLvlLbl val="0"/>
      </c:catAx>
      <c:valAx>
        <c:axId val="1473758688"/>
        <c:scaling>
          <c:orientation val="minMax"/>
          <c:max val="3"/>
          <c:min val="-10"/>
        </c:scaling>
        <c:delete val="0"/>
        <c:axPos val="l"/>
        <c:numFmt formatCode="0" sourceLinked="0"/>
        <c:majorTickMark val="in"/>
        <c:minorTickMark val="none"/>
        <c:tickLblPos val="none"/>
        <c:spPr>
          <a:noFill/>
          <a:ln w="127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750784"/>
        <c:crosses val="autoZero"/>
        <c:crossBetween val="between"/>
        <c:majorUnit val="1"/>
      </c:valAx>
      <c:valAx>
        <c:axId val="1484444880"/>
        <c:scaling>
          <c:orientation val="minMax"/>
          <c:max val="3"/>
          <c:min val="-10"/>
        </c:scaling>
        <c:delete val="0"/>
        <c:axPos val="r"/>
        <c:numFmt formatCode="0" sourceLinked="0"/>
        <c:majorTickMark val="in"/>
        <c:minorTickMark val="none"/>
        <c:tickLblPos val="none"/>
        <c:spPr>
          <a:noFill/>
          <a:ln w="127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444464"/>
        <c:crosses val="max"/>
        <c:crossBetween val="between"/>
        <c:majorUnit val="1"/>
      </c:valAx>
      <c:catAx>
        <c:axId val="1484444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4444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11111111111112E-2"/>
          <c:y val="8.6355785837651123E-3"/>
          <c:w val="0.98888888888888893"/>
          <c:h val="0.99136442141623493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28575">
                <a:solidFill>
                  <a:schemeClr val="bg2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bg2">
                    <a:lumMod val="20000"/>
                    <a:lumOff val="80000"/>
                  </a:schemeClr>
                </a:solidFill>
                <a:ln w="2857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D3C-437E-9920-B372BA1D8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'Dash Minis'!$D$27:$D$29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'Dash Minis'!$C$27:$C$29</c:f>
              <c:numCache>
                <c:formatCode>0.0</c:formatCode>
                <c:ptCount val="3"/>
                <c:pt idx="0">
                  <c:v>1.5</c:v>
                </c:pt>
                <c:pt idx="1">
                  <c:v>-0.8</c:v>
                </c:pt>
                <c:pt idx="2">
                  <c:v>-1.8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D3C-437E-9920-B372BA1D8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135728"/>
        <c:axId val="1637145296"/>
      </c:scatterChart>
      <c:valAx>
        <c:axId val="1637135728"/>
        <c:scaling>
          <c:orientation val="minMax"/>
          <c:max val="1.05"/>
          <c:min val="0.9500000000000000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45296"/>
        <c:crosses val="autoZero"/>
        <c:crossBetween val="midCat"/>
      </c:valAx>
      <c:valAx>
        <c:axId val="1637145296"/>
        <c:scaling>
          <c:orientation val="minMax"/>
          <c:max val="1.9"/>
          <c:min val="-2.200000000000000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35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11111111111112E-2"/>
          <c:y val="8.635555555555556E-3"/>
          <c:w val="0.98888888888888893"/>
          <c:h val="0.99136442141623493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28575">
                <a:solidFill>
                  <a:schemeClr val="bg2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bg2">
                    <a:lumMod val="20000"/>
                    <a:lumOff val="80000"/>
                  </a:schemeClr>
                </a:solidFill>
                <a:ln w="2857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D70-419D-9303-1B025690F2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'Dash Minis'!$E$3:$E$5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'Dash Minis'!$D$3:$D$5</c:f>
              <c:numCache>
                <c:formatCode>General</c:formatCode>
                <c:ptCount val="3"/>
                <c:pt idx="0">
                  <c:v>5.5</c:v>
                </c:pt>
                <c:pt idx="1">
                  <c:v>4.9000000000000004</c:v>
                </c:pt>
                <c:pt idx="2">
                  <c:v>4.3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D70-419D-9303-1B025690F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135728"/>
        <c:axId val="1637145296"/>
      </c:scatterChart>
      <c:valAx>
        <c:axId val="1637135728"/>
        <c:scaling>
          <c:orientation val="minMax"/>
          <c:max val="1.05"/>
          <c:min val="0.9500000000000000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45296"/>
        <c:crosses val="autoZero"/>
        <c:crossBetween val="midCat"/>
      </c:valAx>
      <c:valAx>
        <c:axId val="1637145296"/>
        <c:scaling>
          <c:orientation val="minMax"/>
          <c:max val="5.6"/>
          <c:min val="4.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35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70593434343435E-2"/>
          <c:y val="6.6684834171057153E-2"/>
          <c:w val="0.85505617283950619"/>
          <c:h val="0.8432668351133622"/>
        </c:manualLayout>
      </c:layout>
      <c:areaChart>
        <c:grouping val="standard"/>
        <c:varyColors val="0"/>
        <c:ser>
          <c:idx val="2"/>
          <c:order val="0"/>
          <c:tx>
            <c:v>Series3</c:v>
          </c:tx>
          <c:spPr>
            <a:solidFill>
              <a:srgbClr val="3D4D7D">
                <a:lumMod val="40000"/>
                <a:lumOff val="60000"/>
              </a:srgbClr>
            </a:solidFill>
            <a:ln>
              <a:noFill/>
            </a:ln>
          </c:spPr>
          <c:cat>
            <c:strRef>
              <c:f>'Fiscal Sust'!$B$3:$AP$3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'Fiscal Sust'!$B$29:$AP$29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49.386923574750355</c:v>
                </c:pt>
                <c:pt idx="13">
                  <c:v>48.390540762441901</c:v>
                </c:pt>
                <c:pt idx="14">
                  <c:v>47.51275492828605</c:v>
                </c:pt>
                <c:pt idx="15">
                  <c:v>46.804182696600463</c:v>
                </c:pt>
                <c:pt idx="16">
                  <c:v>46.238213352807676</c:v>
                </c:pt>
                <c:pt idx="17">
                  <c:v>45.789295471994031</c:v>
                </c:pt>
                <c:pt idx="18">
                  <c:v>45.457922689404185</c:v>
                </c:pt>
                <c:pt idx="19">
                  <c:v>45.252550004480717</c:v>
                </c:pt>
                <c:pt idx="20">
                  <c:v>45.180055475391285</c:v>
                </c:pt>
                <c:pt idx="21">
                  <c:v>45.197659342651335</c:v>
                </c:pt>
                <c:pt idx="22">
                  <c:v>45.313052441119154</c:v>
                </c:pt>
                <c:pt idx="23">
                  <c:v>45.499146866806853</c:v>
                </c:pt>
                <c:pt idx="24">
                  <c:v>45.744391505520007</c:v>
                </c:pt>
                <c:pt idx="25">
                  <c:v>46.033524984906229</c:v>
                </c:pt>
                <c:pt idx="26">
                  <c:v>46.355087548279286</c:v>
                </c:pt>
                <c:pt idx="27">
                  <c:v>46.704981107551738</c:v>
                </c:pt>
                <c:pt idx="28">
                  <c:v>47.085667039560207</c:v>
                </c:pt>
                <c:pt idx="29">
                  <c:v>47.494620342158711</c:v>
                </c:pt>
                <c:pt idx="30">
                  <c:v>47.911031921077793</c:v>
                </c:pt>
                <c:pt idx="31">
                  <c:v>48.336467179526821</c:v>
                </c:pt>
                <c:pt idx="32">
                  <c:v>48.786080844469673</c:v>
                </c:pt>
                <c:pt idx="33">
                  <c:v>49.249012473153478</c:v>
                </c:pt>
                <c:pt idx="34">
                  <c:v>49.722751508630594</c:v>
                </c:pt>
                <c:pt idx="35">
                  <c:v>50.19612464733364</c:v>
                </c:pt>
                <c:pt idx="36">
                  <c:v>50.672033900814192</c:v>
                </c:pt>
                <c:pt idx="37">
                  <c:v>51.158020328926447</c:v>
                </c:pt>
                <c:pt idx="38">
                  <c:v>51.652409304699475</c:v>
                </c:pt>
                <c:pt idx="39">
                  <c:v>52.155368868655003</c:v>
                </c:pt>
                <c:pt idx="40">
                  <c:v>52.645073067877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9-4BDE-B261-BBBC22C9F998}"/>
            </c:ext>
          </c:extLst>
        </c:ser>
        <c:ser>
          <c:idx val="1"/>
          <c:order val="1"/>
          <c:tx>
            <c:v>Series2</c:v>
          </c:tx>
          <c:spPr>
            <a:solidFill>
              <a:srgbClr val="FFFFFF"/>
            </a:solidFill>
            <a:ln w="28575">
              <a:noFill/>
            </a:ln>
          </c:spPr>
          <c:cat>
            <c:strRef>
              <c:f>'Fiscal Sust'!$B$3:$AP$3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'Fiscal Sust'!$B$22:$AP$22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48.793888818156653</c:v>
                </c:pt>
                <c:pt idx="13">
                  <c:v>47.191103608396347</c:v>
                </c:pt>
                <c:pt idx="14">
                  <c:v>45.449535672423352</c:v>
                </c:pt>
                <c:pt idx="15">
                  <c:v>43.561234448293632</c:v>
                </c:pt>
                <c:pt idx="16">
                  <c:v>41.504944455105978</c:v>
                </c:pt>
                <c:pt idx="17">
                  <c:v>39.253573915892837</c:v>
                </c:pt>
                <c:pt idx="18">
                  <c:v>36.807237228664455</c:v>
                </c:pt>
                <c:pt idx="19">
                  <c:v>34.369994760149403</c:v>
                </c:pt>
                <c:pt idx="20">
                  <c:v>32.053631900801768</c:v>
                </c:pt>
                <c:pt idx="21">
                  <c:v>29.817500342741393</c:v>
                </c:pt>
                <c:pt idx="22">
                  <c:v>27.665922832738389</c:v>
                </c:pt>
                <c:pt idx="23">
                  <c:v>25.581300961205695</c:v>
                </c:pt>
                <c:pt idx="24">
                  <c:v>23.553620055832695</c:v>
                </c:pt>
                <c:pt idx="25">
                  <c:v>21.571070522215376</c:v>
                </c:pt>
                <c:pt idx="26">
                  <c:v>19.626417784085465</c:v>
                </c:pt>
                <c:pt idx="27">
                  <c:v>17.713912287397228</c:v>
                </c:pt>
                <c:pt idx="28">
                  <c:v>15.838193269041028</c:v>
                </c:pt>
                <c:pt idx="29">
                  <c:v>13.997026715229024</c:v>
                </c:pt>
                <c:pt idx="30">
                  <c:v>12.179035449949879</c:v>
                </c:pt>
                <c:pt idx="31">
                  <c:v>10.38817132763095</c:v>
                </c:pt>
                <c:pt idx="32">
                  <c:v>8.6295557772802667</c:v>
                </c:pt>
                <c:pt idx="33">
                  <c:v>6.8998950447217382</c:v>
                </c:pt>
                <c:pt idx="34">
                  <c:v>5.1962577786502084</c:v>
                </c:pt>
                <c:pt idx="35">
                  <c:v>3.5169482836685599</c:v>
                </c:pt>
                <c:pt idx="36">
                  <c:v>1.8621969566900745</c:v>
                </c:pt>
                <c:pt idx="37">
                  <c:v>0.23177393017569364</c:v>
                </c:pt>
                <c:pt idx="38">
                  <c:v>-1.3754426407126596</c:v>
                </c:pt>
                <c:pt idx="39">
                  <c:v>-2.9602309140900087</c:v>
                </c:pt>
                <c:pt idx="40">
                  <c:v>-4.5224467379676234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9-4BDE-B261-BBBC22C9F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288320"/>
        <c:axId val="113289856"/>
      </c:areaChart>
      <c:lineChart>
        <c:grouping val="standard"/>
        <c:varyColors val="0"/>
        <c:ser>
          <c:idx val="0"/>
          <c:order val="3"/>
          <c:tx>
            <c:v>Series1</c:v>
          </c:tx>
          <c:spPr>
            <a:ln w="28575">
              <a:solidFill>
                <a:srgbClr val="C64E45"/>
              </a:solidFill>
            </a:ln>
          </c:spPr>
          <c:marker>
            <c:symbol val="none"/>
          </c:marker>
          <c:cat>
            <c:strRef>
              <c:f>'Fiscal Sust'!$B$3:$AP$3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'Fiscal Sust'!$B$7:$AP$7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49.037133326387149</c:v>
                </c:pt>
                <c:pt idx="13">
                  <c:v>47.663358989501262</c:v>
                </c:pt>
                <c:pt idx="14">
                  <c:v>46.147969494017779</c:v>
                </c:pt>
                <c:pt idx="15">
                  <c:v>44.570395957371083</c:v>
                </c:pt>
                <c:pt idx="16">
                  <c:v>43.132625600672668</c:v>
                </c:pt>
                <c:pt idx="17">
                  <c:v>41.797741079685238</c:v>
                </c:pt>
                <c:pt idx="18">
                  <c:v>40.560590122258013</c:v>
                </c:pt>
                <c:pt idx="19">
                  <c:v>39.428526074183928</c:v>
                </c:pt>
                <c:pt idx="20">
                  <c:v>38.394288886540572</c:v>
                </c:pt>
                <c:pt idx="21">
                  <c:v>37.429855838635092</c:v>
                </c:pt>
                <c:pt idx="22">
                  <c:v>36.537234306779808</c:v>
                </c:pt>
                <c:pt idx="23">
                  <c:v>35.693834355716142</c:v>
                </c:pt>
                <c:pt idx="24">
                  <c:v>34.888935369759956</c:v>
                </c:pt>
                <c:pt idx="25">
                  <c:v>34.109605423801348</c:v>
                </c:pt>
                <c:pt idx="26">
                  <c:v>33.352201609002272</c:v>
                </c:pt>
                <c:pt idx="27">
                  <c:v>32.608312945114299</c:v>
                </c:pt>
                <c:pt idx="28">
                  <c:v>31.884763556311096</c:v>
                </c:pt>
                <c:pt idx="29">
                  <c:v>31.177607241311605</c:v>
                </c:pt>
                <c:pt idx="30">
                  <c:v>30.474436823476371</c:v>
                </c:pt>
                <c:pt idx="31">
                  <c:v>29.780155334002501</c:v>
                </c:pt>
                <c:pt idx="32">
                  <c:v>29.098443341223863</c:v>
                </c:pt>
                <c:pt idx="33">
                  <c:v>28.427211126445407</c:v>
                </c:pt>
                <c:pt idx="34">
                  <c:v>27.762913213039138</c:v>
                </c:pt>
                <c:pt idx="35">
                  <c:v>27.104610351839302</c:v>
                </c:pt>
                <c:pt idx="36">
                  <c:v>26.453249828805426</c:v>
                </c:pt>
                <c:pt idx="37">
                  <c:v>25.809210071939798</c:v>
                </c:pt>
                <c:pt idx="38">
                  <c:v>25.172328070342896</c:v>
                </c:pt>
                <c:pt idx="39">
                  <c:v>24.542306898254125</c:v>
                </c:pt>
                <c:pt idx="40">
                  <c:v>23.91493591292674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C9-4BDE-B261-BBBC22C9F998}"/>
            </c:ext>
          </c:extLst>
        </c:ser>
        <c:ser>
          <c:idx val="4"/>
          <c:order val="4"/>
          <c:tx>
            <c:strRef>
              <c:f>'Fiscal Sust'!$A$4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>
              <a:solidFill>
                <a:srgbClr val="3D4D7D">
                  <a:lumMod val="75000"/>
                </a:srgbClr>
              </a:solidFill>
            </a:ln>
          </c:spPr>
          <c:marker>
            <c:symbol val="none"/>
          </c:marker>
          <c:val>
            <c:numRef>
              <c:f>'Fiscal Sust'!$B$4:$AP$4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49.095780237460133</c:v>
                </c:pt>
                <c:pt idx="13">
                  <c:v>47.795305532743349</c:v>
                </c:pt>
                <c:pt idx="14">
                  <c:v>46.367567032351481</c:v>
                </c:pt>
                <c:pt idx="15">
                  <c:v>44.88686523319722</c:v>
                </c:pt>
                <c:pt idx="16">
                  <c:v>43.55337713201596</c:v>
                </c:pt>
                <c:pt idx="17">
                  <c:v>42.330145794082902</c:v>
                </c:pt>
                <c:pt idx="18">
                  <c:v>41.21180520200938</c:v>
                </c:pt>
                <c:pt idx="19">
                  <c:v>40.206032267875521</c:v>
                </c:pt>
                <c:pt idx="20">
                  <c:v>39.305687462700831</c:v>
                </c:pt>
                <c:pt idx="21">
                  <c:v>38.482399268123423</c:v>
                </c:pt>
                <c:pt idx="22">
                  <c:v>37.739081415583655</c:v>
                </c:pt>
                <c:pt idx="23">
                  <c:v>37.050012732775208</c:v>
                </c:pt>
                <c:pt idx="24">
                  <c:v>36.402252405155934</c:v>
                </c:pt>
                <c:pt idx="25">
                  <c:v>35.781078968597129</c:v>
                </c:pt>
                <c:pt idx="26">
                  <c:v>35.183239023766646</c:v>
                </c:pt>
                <c:pt idx="27">
                  <c:v>34.599629287864829</c:v>
                </c:pt>
                <c:pt idx="28">
                  <c:v>34.037192890997495</c:v>
                </c:pt>
                <c:pt idx="29">
                  <c:v>33.490461214019604</c:v>
                </c:pt>
                <c:pt idx="30">
                  <c:v>32.946269734289757</c:v>
                </c:pt>
                <c:pt idx="31">
                  <c:v>32.408896216887534</c:v>
                </c:pt>
                <c:pt idx="32">
                  <c:v>31.882785206867513</c:v>
                </c:pt>
                <c:pt idx="33">
                  <c:v>31.36564864475827</c:v>
                </c:pt>
                <c:pt idx="34">
                  <c:v>30.853093667468823</c:v>
                </c:pt>
                <c:pt idx="35">
                  <c:v>30.343852761149847</c:v>
                </c:pt>
                <c:pt idx="36">
                  <c:v>29.837715829957418</c:v>
                </c:pt>
                <c:pt idx="37">
                  <c:v>29.3347449418475</c:v>
                </c:pt>
                <c:pt idx="38">
                  <c:v>28.834830288210856</c:v>
                </c:pt>
                <c:pt idx="39">
                  <c:v>28.338321530988853</c:v>
                </c:pt>
                <c:pt idx="40">
                  <c:v>27.840809360441092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68-4C2E-B67F-62FBEF45A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3"/>
          <c:order val="2"/>
          <c:tx>
            <c:v>DUMMY</c:v>
          </c:tx>
          <c:spPr>
            <a:ln w="28575">
              <a:noFill/>
            </a:ln>
          </c:spPr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1AC9-4BDE-B261-BBBC22C9F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32898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2.0667803030303029E-2"/>
              <c:y val="3.5540448896270423E-3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</c:valAx>
      <c:valAx>
        <c:axId val="113304320"/>
        <c:scaling>
          <c:orientation val="minMax"/>
          <c:max val="6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0.90492335858585859"/>
              <c:y val="3.604549431321085E-3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306240"/>
        <c:crosses val="max"/>
        <c:crossBetween val="between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871074305367"/>
          <c:y val="7.5893518518518513E-2"/>
          <c:w val="0.85505617283950619"/>
          <c:h val="0.8094987605715952"/>
        </c:manualLayout>
      </c:layout>
      <c:lineChart>
        <c:grouping val="standard"/>
        <c:varyColors val="0"/>
        <c:ser>
          <c:idx val="3"/>
          <c:order val="0"/>
          <c:tx>
            <c:strRef>
              <c:f>'Dash Minis'!$A$10</c:f>
              <c:strCache>
                <c:ptCount val="1"/>
                <c:pt idx="0">
                  <c:v>Downside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Minis'!$L$7:$CN$7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Minis'!$L$10:$CN$10</c:f>
              <c:numCache>
                <c:formatCode>General</c:formatCode>
                <c:ptCount val="81"/>
                <c:pt idx="39" formatCode="0.00">
                  <c:v>1.0316666666666667</c:v>
                </c:pt>
                <c:pt idx="40" formatCode="0.00">
                  <c:v>1.6801269505494509</c:v>
                </c:pt>
                <c:pt idx="41" formatCode="0.00">
                  <c:v>1.6801269505494507</c:v>
                </c:pt>
                <c:pt idx="42" formatCode="0.00">
                  <c:v>1.6801269505494507</c:v>
                </c:pt>
                <c:pt idx="43" formatCode="0.00">
                  <c:v>1.6801269505494507</c:v>
                </c:pt>
                <c:pt idx="44" formatCode="0.00">
                  <c:v>1.6801269505494507</c:v>
                </c:pt>
                <c:pt idx="45" formatCode="0.00">
                  <c:v>1.9523705126272155</c:v>
                </c:pt>
                <c:pt idx="46" formatCode="0.00">
                  <c:v>2.2246140747049803</c:v>
                </c:pt>
                <c:pt idx="47" formatCode="0.00">
                  <c:v>2.4968576367827451</c:v>
                </c:pt>
                <c:pt idx="48" formatCode="0.00">
                  <c:v>2.7691011988605099</c:v>
                </c:pt>
                <c:pt idx="49" formatCode="0.00">
                  <c:v>3.0413447609382747</c:v>
                </c:pt>
                <c:pt idx="50" formatCode="0.00">
                  <c:v>3.3135883230160394</c:v>
                </c:pt>
                <c:pt idx="51" formatCode="0.00">
                  <c:v>3.5858318850938042</c:v>
                </c:pt>
                <c:pt idx="52" formatCode="0.00">
                  <c:v>3.858075447171569</c:v>
                </c:pt>
                <c:pt idx="53" formatCode="0.00">
                  <c:v>4.1303190092493338</c:v>
                </c:pt>
                <c:pt idx="54" formatCode="0.00">
                  <c:v>4.4025625713270982</c:v>
                </c:pt>
                <c:pt idx="55" formatCode="0.00">
                  <c:v>4.6748061334048625</c:v>
                </c:pt>
                <c:pt idx="56" formatCode="0.00">
                  <c:v>4.9470496954826269</c:v>
                </c:pt>
                <c:pt idx="57" formatCode="0.00">
                  <c:v>5.2192932575603912</c:v>
                </c:pt>
                <c:pt idx="58" formatCode="0.00">
                  <c:v>5.4915368196381555</c:v>
                </c:pt>
                <c:pt idx="59" formatCode="0.00">
                  <c:v>5.7637803817159199</c:v>
                </c:pt>
                <c:pt idx="60" formatCode="0.00">
                  <c:v>5.7266173765549544</c:v>
                </c:pt>
                <c:pt idx="61" formatCode="0.00">
                  <c:v>5.7191506432552552</c:v>
                </c:pt>
                <c:pt idx="62" formatCode="0.00">
                  <c:v>5.7066682808497582</c:v>
                </c:pt>
                <c:pt idx="63" formatCode="0.00">
                  <c:v>5.6860085457265175</c:v>
                </c:pt>
                <c:pt idx="64" formatCode="0.00">
                  <c:v>5.6638219234721898</c:v>
                </c:pt>
                <c:pt idx="65" formatCode="0.00">
                  <c:v>5.636861161781237</c:v>
                </c:pt>
                <c:pt idx="66" formatCode="0.00">
                  <c:v>5.6239932182010621</c:v>
                </c:pt>
                <c:pt idx="67" formatCode="0.00">
                  <c:v>5.5967156294080667</c:v>
                </c:pt>
                <c:pt idx="68" formatCode="0.00">
                  <c:v>5.5760537593910087</c:v>
                </c:pt>
                <c:pt idx="69" formatCode="0.00">
                  <c:v>5.5496749433755932</c:v>
                </c:pt>
                <c:pt idx="70" formatCode="0.00">
                  <c:v>5.5339566278534313</c:v>
                </c:pt>
                <c:pt idx="71" formatCode="0.00">
                  <c:v>5.5269403294375685</c:v>
                </c:pt>
                <c:pt idx="72" formatCode="0.00">
                  <c:v>5.5050919718573121</c:v>
                </c:pt>
                <c:pt idx="73" formatCode="0.00">
                  <c:v>5.4983773601195329</c:v>
                </c:pt>
                <c:pt idx="74" formatCode="0.00">
                  <c:v>5.487630593140147</c:v>
                </c:pt>
                <c:pt idx="75" formatCode="0.00">
                  <c:v>5.4918115555415925</c:v>
                </c:pt>
                <c:pt idx="76" formatCode="0.00">
                  <c:v>5.4904855406902042</c:v>
                </c:pt>
                <c:pt idx="77" formatCode="0.00">
                  <c:v>5.4765256120873795</c:v>
                </c:pt>
                <c:pt idx="78" formatCode="0.00">
                  <c:v>5.4652474943052365</c:v>
                </c:pt>
                <c:pt idx="79" formatCode="0.00">
                  <c:v>5.451956275571157</c:v>
                </c:pt>
                <c:pt idx="80" formatCode="0.00">
                  <c:v>5.4736995236685626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72-4767-BCC8-B4D828E6673D}"/>
            </c:ext>
          </c:extLst>
        </c:ser>
        <c:ser>
          <c:idx val="0"/>
          <c:order val="1"/>
          <c:tx>
            <c:strRef>
              <c:f>'Dash Minis'!$A$8</c:f>
              <c:strCache>
                <c:ptCount val="1"/>
                <c:pt idx="0">
                  <c:v>Historical</c:v>
                </c:pt>
              </c:strCache>
            </c:strRef>
          </c:tx>
          <c:spPr>
            <a:ln w="28575">
              <a:solidFill>
                <a:srgbClr val="3D4D7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'Dash Minis'!$L$7:$CN$7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Minis'!$L$8:$CN$8</c:f>
              <c:numCache>
                <c:formatCode>General</c:formatCode>
                <c:ptCount val="81"/>
                <c:pt idx="13" formatCode="0.00">
                  <c:v>7.38</c:v>
                </c:pt>
                <c:pt idx="14" formatCode="0.00">
                  <c:v>9.8883272540900418</c:v>
                </c:pt>
                <c:pt idx="15" formatCode="0.00">
                  <c:v>8.6631084133258049</c:v>
                </c:pt>
                <c:pt idx="16" formatCode="0.00">
                  <c:v>7.6838230234677596</c:v>
                </c:pt>
                <c:pt idx="17" formatCode="0.00">
                  <c:v>6.0346153616914497</c:v>
                </c:pt>
                <c:pt idx="18" formatCode="0.00">
                  <c:v>5.4043088060236242</c:v>
                </c:pt>
                <c:pt idx="19" formatCode="0.00">
                  <c:v>6.5271777885968882</c:v>
                </c:pt>
                <c:pt idx="20" formatCode="0.00">
                  <c:v>5.786750244077477</c:v>
                </c:pt>
                <c:pt idx="21" formatCode="0.00">
                  <c:v>5.8948538127268106</c:v>
                </c:pt>
                <c:pt idx="22" formatCode="0.00">
                  <c:v>5.3657467788377398</c:v>
                </c:pt>
                <c:pt idx="23" formatCode="0.00">
                  <c:v>5.6544092555994725</c:v>
                </c:pt>
                <c:pt idx="24" formatCode="0.00">
                  <c:v>5.4207252079061297</c:v>
                </c:pt>
                <c:pt idx="25" formatCode="0.00">
                  <c:v>5.3386874310330192</c:v>
                </c:pt>
                <c:pt idx="26" formatCode="0.00">
                  <c:v>5.8024273811725182</c:v>
                </c:pt>
                <c:pt idx="27" formatCode="0.00">
                  <c:v>6.1703271599205509</c:v>
                </c:pt>
                <c:pt idx="28" formatCode="0.00">
                  <c:v>4.9988376701800608</c:v>
                </c:pt>
                <c:pt idx="29" formatCode="0.00">
                  <c:v>5.4993510375494061</c:v>
                </c:pt>
                <c:pt idx="30" formatCode="0.00">
                  <c:v>5.3081250000000004</c:v>
                </c:pt>
                <c:pt idx="31" formatCode="0.00">
                  <c:v>4.0031249999999998</c:v>
                </c:pt>
                <c:pt idx="32" formatCode="0.00">
                  <c:v>3.2435416666666668</c:v>
                </c:pt>
                <c:pt idx="33" formatCode="0.00">
                  <c:v>3.987916666666667</c:v>
                </c:pt>
                <c:pt idx="34" formatCode="0.00">
                  <c:v>2.9866666666666668</c:v>
                </c:pt>
                <c:pt idx="35" formatCode="0.00">
                  <c:v>2.6127083333333334</c:v>
                </c:pt>
                <c:pt idx="36" formatCode="0.00">
                  <c:v>2.4235416666666665</c:v>
                </c:pt>
                <c:pt idx="37" formatCode="0.00">
                  <c:v>2.7025000000000001</c:v>
                </c:pt>
                <c:pt idx="38" formatCode="0.00">
                  <c:v>2.2416666666666667</c:v>
                </c:pt>
                <c:pt idx="39" formatCode="0.00">
                  <c:v>1.0316666666666667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32-406B-B425-E80C9F9C1C04}"/>
            </c:ext>
          </c:extLst>
        </c:ser>
        <c:ser>
          <c:idx val="2"/>
          <c:order val="3"/>
          <c:tx>
            <c:strRef>
              <c:f>'Dash Minis'!$A$9</c:f>
              <c:strCache>
                <c:ptCount val="1"/>
                <c:pt idx="0">
                  <c:v>Middle</c:v>
                </c:pt>
              </c:strCache>
            </c:strRef>
          </c:tx>
          <c:spPr>
            <a:ln>
              <a:solidFill>
                <a:srgbClr val="3D4D7D">
                  <a:lumMod val="75000"/>
                </a:srgbClr>
              </a:solidFill>
              <a:prstDash val="solid"/>
            </a:ln>
          </c:spPr>
          <c:marker>
            <c:symbol val="none"/>
          </c:marker>
          <c:cat>
            <c:strRef>
              <c:f>'Dash Minis'!$L$7:$CN$7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Minis'!$L$9:$CN$9</c:f>
              <c:numCache>
                <c:formatCode>General</c:formatCode>
                <c:ptCount val="81"/>
                <c:pt idx="39" formatCode="0.00">
                  <c:v>1.0316666666666667</c:v>
                </c:pt>
                <c:pt idx="40" formatCode="0.00">
                  <c:v>1.6801269505494509</c:v>
                </c:pt>
                <c:pt idx="41" formatCode="0.00">
                  <c:v>1.6801269505494507</c:v>
                </c:pt>
                <c:pt idx="42" formatCode="0.00">
                  <c:v>1.6801269505494507</c:v>
                </c:pt>
                <c:pt idx="43" formatCode="0.00">
                  <c:v>1.6801269505494507</c:v>
                </c:pt>
                <c:pt idx="44" formatCode="0.00">
                  <c:v>1.6801269505494507</c:v>
                </c:pt>
                <c:pt idx="45" formatCode="0.00">
                  <c:v>1.9134932309417114</c:v>
                </c:pt>
                <c:pt idx="46" formatCode="0.00">
                  <c:v>2.1468595113339721</c:v>
                </c:pt>
                <c:pt idx="47" formatCode="0.00">
                  <c:v>2.3802257917262328</c:v>
                </c:pt>
                <c:pt idx="48" formatCode="0.00">
                  <c:v>2.6135920721184935</c:v>
                </c:pt>
                <c:pt idx="49" formatCode="0.00">
                  <c:v>2.8469583525107542</c:v>
                </c:pt>
                <c:pt idx="50" formatCode="0.00">
                  <c:v>3.0803246329030149</c:v>
                </c:pt>
                <c:pt idx="51" formatCode="0.00">
                  <c:v>3.3136909132952757</c:v>
                </c:pt>
                <c:pt idx="52" formatCode="0.00">
                  <c:v>3.5470571936875364</c:v>
                </c:pt>
                <c:pt idx="53" formatCode="0.00">
                  <c:v>3.7804234740797971</c:v>
                </c:pt>
                <c:pt idx="54" formatCode="0.00">
                  <c:v>4.0137897544720582</c:v>
                </c:pt>
                <c:pt idx="55" formatCode="0.00">
                  <c:v>4.2471560348643189</c:v>
                </c:pt>
                <c:pt idx="56" formatCode="0.00">
                  <c:v>4.4805223152565796</c:v>
                </c:pt>
                <c:pt idx="57" formatCode="0.00">
                  <c:v>4.7138885956488403</c:v>
                </c:pt>
                <c:pt idx="58" formatCode="0.00">
                  <c:v>4.947254876041101</c:v>
                </c:pt>
                <c:pt idx="59" formatCode="0.00">
                  <c:v>5.1806211564333617</c:v>
                </c:pt>
                <c:pt idx="60" formatCode="0.00">
                  <c:v>5.1488687845727465</c:v>
                </c:pt>
                <c:pt idx="61" formatCode="0.00">
                  <c:v>5.1186900035929517</c:v>
                </c:pt>
                <c:pt idx="62" formatCode="0.00">
                  <c:v>5.0907588176595686</c:v>
                </c:pt>
                <c:pt idx="63" formatCode="0.00">
                  <c:v>5.0660270561066145</c:v>
                </c:pt>
                <c:pt idx="64" formatCode="0.00">
                  <c:v>5.0436074195358005</c:v>
                </c:pt>
                <c:pt idx="65" formatCode="0.00">
                  <c:v>5.0208397004278593</c:v>
                </c:pt>
                <c:pt idx="66" formatCode="0.00">
                  <c:v>4.9970647472687535</c:v>
                </c:pt>
                <c:pt idx="67" formatCode="0.00">
                  <c:v>4.9722908760191808</c:v>
                </c:pt>
                <c:pt idx="68" formatCode="0.00">
                  <c:v>4.947050120453711</c:v>
                </c:pt>
                <c:pt idx="69" formatCode="0.00">
                  <c:v>4.9239762188891589</c:v>
                </c:pt>
                <c:pt idx="70" formatCode="0.00">
                  <c:v>4.9048444514905309</c:v>
                </c:pt>
                <c:pt idx="71" formatCode="0.00">
                  <c:v>4.8899700552062608</c:v>
                </c:pt>
                <c:pt idx="72" formatCode="0.00">
                  <c:v>4.8788954259969763</c:v>
                </c:pt>
                <c:pt idx="73" formatCode="0.00">
                  <c:v>4.8709174580287895</c:v>
                </c:pt>
                <c:pt idx="74" formatCode="0.00">
                  <c:v>4.8654648975940962</c:v>
                </c:pt>
                <c:pt idx="75" formatCode="0.00">
                  <c:v>4.8619665174342463</c:v>
                </c:pt>
                <c:pt idx="76" formatCode="0.00">
                  <c:v>4.8596726663796996</c:v>
                </c:pt>
                <c:pt idx="77" formatCode="0.00">
                  <c:v>4.857729888782214</c:v>
                </c:pt>
                <c:pt idx="78" formatCode="0.00">
                  <c:v>4.8550922723255008</c:v>
                </c:pt>
                <c:pt idx="79" formatCode="0.00">
                  <c:v>4.8506139984338503</c:v>
                </c:pt>
                <c:pt idx="80" formatCode="0.00">
                  <c:v>4.8608963618608003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A5C-466C-9A58-D89FAE8520BF}"/>
            </c:ext>
          </c:extLst>
        </c:ser>
        <c:ser>
          <c:idx val="4"/>
          <c:order val="4"/>
          <c:tx>
            <c:strRef>
              <c:f>'Dash Minis'!$A$11</c:f>
              <c:strCache>
                <c:ptCount val="1"/>
                <c:pt idx="0">
                  <c:v>Upside</c:v>
                </c:pt>
              </c:strCache>
            </c:strRef>
          </c:tx>
          <c:spPr>
            <a:ln>
              <a:solidFill>
                <a:srgbClr val="C64E45"/>
              </a:solidFill>
              <a:prstDash val="solid"/>
            </a:ln>
          </c:spPr>
          <c:marker>
            <c:symbol val="none"/>
          </c:marker>
          <c:cat>
            <c:strRef>
              <c:f>'Dash Minis'!$L$7:$CN$7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Minis'!$L$11:$CN$11</c:f>
              <c:numCache>
                <c:formatCode>General</c:formatCode>
                <c:ptCount val="81"/>
                <c:pt idx="39" formatCode="0.00">
                  <c:v>1.0316666666666667</c:v>
                </c:pt>
                <c:pt idx="40" formatCode="0.00">
                  <c:v>1.6801269505494509</c:v>
                </c:pt>
                <c:pt idx="41" formatCode="0.00">
                  <c:v>1.6801269505494507</c:v>
                </c:pt>
                <c:pt idx="42" formatCode="0.00">
                  <c:v>1.6801269505494507</c:v>
                </c:pt>
                <c:pt idx="43" formatCode="0.00">
                  <c:v>1.6801269505494507</c:v>
                </c:pt>
                <c:pt idx="44" formatCode="0.00">
                  <c:v>1.6801269505494507</c:v>
                </c:pt>
                <c:pt idx="45" formatCode="0.00">
                  <c:v>1.8761691802213347</c:v>
                </c:pt>
                <c:pt idx="46" formatCode="0.00">
                  <c:v>2.0722114098932187</c:v>
                </c:pt>
                <c:pt idx="47" formatCode="0.00">
                  <c:v>2.2682536395651027</c:v>
                </c:pt>
                <c:pt idx="48" formatCode="0.00">
                  <c:v>2.4642958692369867</c:v>
                </c:pt>
                <c:pt idx="49" formatCode="0.00">
                  <c:v>2.6603380989088707</c:v>
                </c:pt>
                <c:pt idx="50" formatCode="0.00">
                  <c:v>2.8563803285807547</c:v>
                </c:pt>
                <c:pt idx="51" formatCode="0.00">
                  <c:v>3.0524225582526388</c:v>
                </c:pt>
                <c:pt idx="52" formatCode="0.00">
                  <c:v>3.2484647879245228</c:v>
                </c:pt>
                <c:pt idx="53" formatCode="0.00">
                  <c:v>3.4445070175964068</c:v>
                </c:pt>
                <c:pt idx="54" formatCode="0.00">
                  <c:v>3.6405492472682908</c:v>
                </c:pt>
                <c:pt idx="55" formatCode="0.00">
                  <c:v>3.8365914769401748</c:v>
                </c:pt>
                <c:pt idx="56" formatCode="0.00">
                  <c:v>4.0326337066120583</c:v>
                </c:pt>
                <c:pt idx="57" formatCode="0.00">
                  <c:v>4.2286759362839419</c:v>
                </c:pt>
                <c:pt idx="58" formatCode="0.00">
                  <c:v>4.4247181659558255</c:v>
                </c:pt>
                <c:pt idx="59" formatCode="0.00">
                  <c:v>4.620760395627709</c:v>
                </c:pt>
                <c:pt idx="60" formatCode="0.00">
                  <c:v>4.5607446773507698</c:v>
                </c:pt>
                <c:pt idx="61" formatCode="0.00">
                  <c:v>4.5327707160978781</c:v>
                </c:pt>
                <c:pt idx="62" formatCode="0.00">
                  <c:v>4.5041461862494581</c:v>
                </c:pt>
                <c:pt idx="63" formatCode="0.00">
                  <c:v>4.4741942727681394</c:v>
                </c:pt>
                <c:pt idx="64" formatCode="0.00">
                  <c:v>4.4421003218582999</c:v>
                </c:pt>
                <c:pt idx="65" formatCode="0.00">
                  <c:v>4.4038063488038182</c:v>
                </c:pt>
                <c:pt idx="66" formatCode="0.00">
                  <c:v>4.3815572373206546</c:v>
                </c:pt>
                <c:pt idx="67" formatCode="0.00">
                  <c:v>4.3465283426056933</c:v>
                </c:pt>
                <c:pt idx="68" formatCode="0.00">
                  <c:v>4.3225179909315292</c:v>
                </c:pt>
                <c:pt idx="69" formatCode="0.00">
                  <c:v>4.2922636211765619</c:v>
                </c:pt>
                <c:pt idx="70" formatCode="0.00">
                  <c:v>4.2744659456600775</c:v>
                </c:pt>
                <c:pt idx="71" formatCode="0.00">
                  <c:v>4.2686132610531669</c:v>
                </c:pt>
                <c:pt idx="72" formatCode="0.00">
                  <c:v>4.2476440008534455</c:v>
                </c:pt>
                <c:pt idx="73" formatCode="0.00">
                  <c:v>4.244821293804879</c:v>
                </c:pt>
                <c:pt idx="74" formatCode="0.00">
                  <c:v>4.237586660888315</c:v>
                </c:pt>
                <c:pt idx="75" formatCode="0.00">
                  <c:v>4.2497602982035421</c:v>
                </c:pt>
                <c:pt idx="76" formatCode="0.00">
                  <c:v>4.2589053173762714</c:v>
                </c:pt>
                <c:pt idx="77" formatCode="0.00">
                  <c:v>4.2529752319049097</c:v>
                </c:pt>
                <c:pt idx="78" formatCode="0.00">
                  <c:v>4.2485859414738147</c:v>
                </c:pt>
                <c:pt idx="79" formatCode="0.00">
                  <c:v>4.2409649419155038</c:v>
                </c:pt>
                <c:pt idx="80" formatCode="0.00">
                  <c:v>4.2740131185229568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72-4767-BCC8-B4D828E66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1"/>
          <c:order val="2"/>
          <c:tx>
            <c:v>Dummy</c:v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'Dash Minis'!$B$7:$CN$7</c:f>
              <c:strCache>
                <c:ptCount val="91"/>
                <c:pt idx="0">
                  <c:v>1970-71</c:v>
                </c:pt>
                <c:pt idx="1">
                  <c:v>1971-72</c:v>
                </c:pt>
                <c:pt idx="2">
                  <c:v>1972-73</c:v>
                </c:pt>
                <c:pt idx="3">
                  <c:v>1973-74</c:v>
                </c:pt>
                <c:pt idx="4">
                  <c:v>1974-75</c:v>
                </c:pt>
                <c:pt idx="5">
                  <c:v>1975-76</c:v>
                </c:pt>
                <c:pt idx="6">
                  <c:v>1976-77</c:v>
                </c:pt>
                <c:pt idx="7">
                  <c:v>1977-78</c:v>
                </c:pt>
                <c:pt idx="8">
                  <c:v>1978-79</c:v>
                </c:pt>
                <c:pt idx="9">
                  <c:v>1979-80</c:v>
                </c:pt>
                <c:pt idx="10">
                  <c:v>1980-81</c:v>
                </c:pt>
                <c:pt idx="11">
                  <c:v>1981-82</c:v>
                </c:pt>
                <c:pt idx="12">
                  <c:v>1982-83</c:v>
                </c:pt>
                <c:pt idx="13">
                  <c:v>1983-84</c:v>
                </c:pt>
                <c:pt idx="14">
                  <c:v>1984-85</c:v>
                </c:pt>
                <c:pt idx="15">
                  <c:v>1985-86</c:v>
                </c:pt>
                <c:pt idx="16">
                  <c:v>1986-87</c:v>
                </c:pt>
                <c:pt idx="17">
                  <c:v>1987-88</c:v>
                </c:pt>
                <c:pt idx="18">
                  <c:v>1988-89</c:v>
                </c:pt>
                <c:pt idx="19">
                  <c:v>1989-90</c:v>
                </c:pt>
                <c:pt idx="20">
                  <c:v>1990-91</c:v>
                </c:pt>
                <c:pt idx="21">
                  <c:v>1991-92</c:v>
                </c:pt>
                <c:pt idx="22">
                  <c:v>1992-93</c:v>
                </c:pt>
                <c:pt idx="23">
                  <c:v>1993-94</c:v>
                </c:pt>
                <c:pt idx="24">
                  <c:v>1994-95</c:v>
                </c:pt>
                <c:pt idx="25">
                  <c:v>1995-96</c:v>
                </c:pt>
                <c:pt idx="26">
                  <c:v>1996-97</c:v>
                </c:pt>
                <c:pt idx="27">
                  <c:v>1997-98</c:v>
                </c:pt>
                <c:pt idx="28">
                  <c:v>1998-99</c:v>
                </c:pt>
                <c:pt idx="29">
                  <c:v>1999-00</c:v>
                </c:pt>
                <c:pt idx="30">
                  <c:v>2000-01</c:v>
                </c:pt>
                <c:pt idx="31">
                  <c:v>2001-02</c:v>
                </c:pt>
                <c:pt idx="32">
                  <c:v>2002-03</c:v>
                </c:pt>
                <c:pt idx="33">
                  <c:v>2003-04</c:v>
                </c:pt>
                <c:pt idx="34">
                  <c:v>2004-05</c:v>
                </c:pt>
                <c:pt idx="35">
                  <c:v>2005-06</c:v>
                </c:pt>
                <c:pt idx="36">
                  <c:v>2006-07</c:v>
                </c:pt>
                <c:pt idx="37">
                  <c:v>2007-08</c:v>
                </c:pt>
                <c:pt idx="38">
                  <c:v>2008-09</c:v>
                </c:pt>
                <c:pt idx="39">
                  <c:v>2009-10</c:v>
                </c:pt>
                <c:pt idx="40">
                  <c:v>2010-11</c:v>
                </c:pt>
                <c:pt idx="41">
                  <c:v>2011-12</c:v>
                </c:pt>
                <c:pt idx="42">
                  <c:v>2012-13</c:v>
                </c:pt>
                <c:pt idx="43">
                  <c:v>2013-14</c:v>
                </c:pt>
                <c:pt idx="44">
                  <c:v>2014-15</c:v>
                </c:pt>
                <c:pt idx="45">
                  <c:v>2015-16</c:v>
                </c:pt>
                <c:pt idx="46">
                  <c:v>2016-17</c:v>
                </c:pt>
                <c:pt idx="47">
                  <c:v>2017-18</c:v>
                </c:pt>
                <c:pt idx="48">
                  <c:v>2018-19</c:v>
                </c:pt>
                <c:pt idx="49">
                  <c:v>2019-20</c:v>
                </c:pt>
                <c:pt idx="50">
                  <c:v>2020-21</c:v>
                </c:pt>
                <c:pt idx="51">
                  <c:v>2021-22</c:v>
                </c:pt>
                <c:pt idx="52">
                  <c:v>2022-23</c:v>
                </c:pt>
                <c:pt idx="53">
                  <c:v>2023-24</c:v>
                </c:pt>
                <c:pt idx="54">
                  <c:v>2024-25</c:v>
                </c:pt>
                <c:pt idx="55">
                  <c:v>2025-26</c:v>
                </c:pt>
                <c:pt idx="56">
                  <c:v>2026-27</c:v>
                </c:pt>
                <c:pt idx="57">
                  <c:v>2027-28</c:v>
                </c:pt>
                <c:pt idx="58">
                  <c:v>2028-29</c:v>
                </c:pt>
                <c:pt idx="59">
                  <c:v>2029-30</c:v>
                </c:pt>
                <c:pt idx="60">
                  <c:v>2030-31</c:v>
                </c:pt>
                <c:pt idx="61">
                  <c:v>2031-32</c:v>
                </c:pt>
                <c:pt idx="62">
                  <c:v>2032-33</c:v>
                </c:pt>
                <c:pt idx="63">
                  <c:v>2033-34</c:v>
                </c:pt>
                <c:pt idx="64">
                  <c:v>2034-35</c:v>
                </c:pt>
                <c:pt idx="65">
                  <c:v>2035-36</c:v>
                </c:pt>
                <c:pt idx="66">
                  <c:v>2036-37</c:v>
                </c:pt>
                <c:pt idx="67">
                  <c:v>2037-38</c:v>
                </c:pt>
                <c:pt idx="68">
                  <c:v>2038-39</c:v>
                </c:pt>
                <c:pt idx="69">
                  <c:v>2039-40</c:v>
                </c:pt>
                <c:pt idx="70">
                  <c:v>2040-41</c:v>
                </c:pt>
                <c:pt idx="71">
                  <c:v>2041-42</c:v>
                </c:pt>
                <c:pt idx="72">
                  <c:v>2042-43</c:v>
                </c:pt>
                <c:pt idx="73">
                  <c:v>2043-44</c:v>
                </c:pt>
                <c:pt idx="74">
                  <c:v>2044-45</c:v>
                </c:pt>
                <c:pt idx="75">
                  <c:v>2045-46</c:v>
                </c:pt>
                <c:pt idx="76">
                  <c:v>2046-47</c:v>
                </c:pt>
                <c:pt idx="77">
                  <c:v>2047-48</c:v>
                </c:pt>
                <c:pt idx="78">
                  <c:v>2048-49</c:v>
                </c:pt>
                <c:pt idx="79">
                  <c:v>2049-50</c:v>
                </c:pt>
                <c:pt idx="80">
                  <c:v>2050-51</c:v>
                </c:pt>
                <c:pt idx="81">
                  <c:v>2051-52</c:v>
                </c:pt>
                <c:pt idx="82">
                  <c:v>2052-53</c:v>
                </c:pt>
                <c:pt idx="83">
                  <c:v>2053-54</c:v>
                </c:pt>
                <c:pt idx="84">
                  <c:v>2054-55</c:v>
                </c:pt>
                <c:pt idx="85">
                  <c:v>2055-56</c:v>
                </c:pt>
                <c:pt idx="86">
                  <c:v>2056-57</c:v>
                </c:pt>
                <c:pt idx="87">
                  <c:v>2057-58</c:v>
                </c:pt>
                <c:pt idx="88">
                  <c:v>2058-59</c:v>
                </c:pt>
                <c:pt idx="89">
                  <c:v>2059-60</c:v>
                </c:pt>
                <c:pt idx="90">
                  <c:v>2060-61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2D32-406B-B425-E80C9F9C1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88447"/>
        <c:axId val="71602175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40"/>
        <c:tickMarkSkip val="40"/>
        <c:noMultiLvlLbl val="0"/>
      </c:catAx>
      <c:valAx>
        <c:axId val="113289856"/>
        <c:scaling>
          <c:orientation val="minMax"/>
          <c:max val="8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4"/>
      </c:valAx>
      <c:valAx>
        <c:axId val="71602175"/>
        <c:scaling>
          <c:orientation val="minMax"/>
          <c:max val="8"/>
          <c:min val="0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/>
        </c:spPr>
        <c:crossAx val="71588447"/>
        <c:crosses val="max"/>
        <c:crossBetween val="between"/>
        <c:majorUnit val="4"/>
      </c:valAx>
      <c:catAx>
        <c:axId val="71588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02175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625109361329836E-2"/>
          <c:y val="7.5893482064741891E-2"/>
          <c:w val="0.85505617283950619"/>
          <c:h val="0.8094987605715952"/>
        </c:manualLayout>
      </c:layout>
      <c:lineChart>
        <c:grouping val="standard"/>
        <c:varyColors val="0"/>
        <c:ser>
          <c:idx val="3"/>
          <c:order val="0"/>
          <c:tx>
            <c:strRef>
              <c:f>'Dash Minis'!$A$22</c:f>
              <c:strCache>
                <c:ptCount val="1"/>
                <c:pt idx="0">
                  <c:v>Downside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Minis'!$L$19:$CN$19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Minis'!$L$22:$CN$22</c:f>
              <c:numCache>
                <c:formatCode>General</c:formatCode>
                <c:ptCount val="81"/>
                <c:pt idx="45">
                  <c:v>0.67833333333333334</c:v>
                </c:pt>
                <c:pt idx="46">
                  <c:v>0.71</c:v>
                </c:pt>
                <c:pt idx="47">
                  <c:v>0.74166666666666659</c:v>
                </c:pt>
                <c:pt idx="48">
                  <c:v>0.77333333333333321</c:v>
                </c:pt>
                <c:pt idx="49">
                  <c:v>0.80499999999999983</c:v>
                </c:pt>
                <c:pt idx="50">
                  <c:v>0.83666666666666645</c:v>
                </c:pt>
                <c:pt idx="51">
                  <c:v>0.86833333333333307</c:v>
                </c:pt>
                <c:pt idx="52">
                  <c:v>0.9</c:v>
                </c:pt>
                <c:pt idx="53">
                  <c:v>0.9</c:v>
                </c:pt>
                <c:pt idx="54">
                  <c:v>0.9</c:v>
                </c:pt>
                <c:pt idx="55">
                  <c:v>0.9</c:v>
                </c:pt>
                <c:pt idx="56">
                  <c:v>0.9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0.9</c:v>
                </c:pt>
                <c:pt idx="61">
                  <c:v>0.9</c:v>
                </c:pt>
                <c:pt idx="62">
                  <c:v>0.9</c:v>
                </c:pt>
                <c:pt idx="63">
                  <c:v>0.9</c:v>
                </c:pt>
                <c:pt idx="64">
                  <c:v>0.9</c:v>
                </c:pt>
                <c:pt idx="65">
                  <c:v>0.9</c:v>
                </c:pt>
                <c:pt idx="66">
                  <c:v>0.9</c:v>
                </c:pt>
                <c:pt idx="67">
                  <c:v>0.9</c:v>
                </c:pt>
                <c:pt idx="68">
                  <c:v>0.9</c:v>
                </c:pt>
                <c:pt idx="69">
                  <c:v>0.9</c:v>
                </c:pt>
                <c:pt idx="70">
                  <c:v>0.9</c:v>
                </c:pt>
                <c:pt idx="71">
                  <c:v>0.9</c:v>
                </c:pt>
                <c:pt idx="72">
                  <c:v>0.9</c:v>
                </c:pt>
                <c:pt idx="73">
                  <c:v>0.9</c:v>
                </c:pt>
                <c:pt idx="74">
                  <c:v>0.9</c:v>
                </c:pt>
                <c:pt idx="75">
                  <c:v>0.9</c:v>
                </c:pt>
                <c:pt idx="76">
                  <c:v>0.9</c:v>
                </c:pt>
                <c:pt idx="77">
                  <c:v>0.9</c:v>
                </c:pt>
                <c:pt idx="78">
                  <c:v>0.9</c:v>
                </c:pt>
                <c:pt idx="79">
                  <c:v>0.9</c:v>
                </c:pt>
                <c:pt idx="80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77-4DCE-BC1F-BC93589025A5}"/>
            </c:ext>
          </c:extLst>
        </c:ser>
        <c:ser>
          <c:idx val="4"/>
          <c:order val="1"/>
          <c:tx>
            <c:strRef>
              <c:f>'Dash Minis'!$A$23</c:f>
              <c:strCache>
                <c:ptCount val="1"/>
                <c:pt idx="0">
                  <c:v>Upside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Minis'!$L$19:$CN$19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Minis'!$L$23:$CN$23</c:f>
              <c:numCache>
                <c:formatCode>General</c:formatCode>
                <c:ptCount val="81"/>
                <c:pt idx="45">
                  <c:v>1.1783333333333332</c:v>
                </c:pt>
                <c:pt idx="46">
                  <c:v>1.3099999999999998</c:v>
                </c:pt>
                <c:pt idx="47">
                  <c:v>1.4416666666666664</c:v>
                </c:pt>
                <c:pt idx="48">
                  <c:v>1.573333333333333</c:v>
                </c:pt>
                <c:pt idx="49">
                  <c:v>1.7049999999999996</c:v>
                </c:pt>
                <c:pt idx="50">
                  <c:v>1.8366666666666662</c:v>
                </c:pt>
                <c:pt idx="51">
                  <c:v>1.9683333333333328</c:v>
                </c:pt>
                <c:pt idx="52">
                  <c:v>2.1</c:v>
                </c:pt>
                <c:pt idx="53">
                  <c:v>2.1</c:v>
                </c:pt>
                <c:pt idx="54">
                  <c:v>2.1</c:v>
                </c:pt>
                <c:pt idx="55">
                  <c:v>2.1</c:v>
                </c:pt>
                <c:pt idx="56">
                  <c:v>2.1</c:v>
                </c:pt>
                <c:pt idx="57">
                  <c:v>2.1</c:v>
                </c:pt>
                <c:pt idx="58">
                  <c:v>2.1</c:v>
                </c:pt>
                <c:pt idx="59">
                  <c:v>2.1</c:v>
                </c:pt>
                <c:pt idx="60">
                  <c:v>2.1</c:v>
                </c:pt>
                <c:pt idx="61">
                  <c:v>2.1</c:v>
                </c:pt>
                <c:pt idx="62">
                  <c:v>2.1</c:v>
                </c:pt>
                <c:pt idx="63">
                  <c:v>2.1</c:v>
                </c:pt>
                <c:pt idx="64">
                  <c:v>2.1</c:v>
                </c:pt>
                <c:pt idx="65">
                  <c:v>2.1</c:v>
                </c:pt>
                <c:pt idx="66">
                  <c:v>2.1</c:v>
                </c:pt>
                <c:pt idx="67">
                  <c:v>2.1</c:v>
                </c:pt>
                <c:pt idx="68">
                  <c:v>2.1</c:v>
                </c:pt>
                <c:pt idx="69">
                  <c:v>2.1</c:v>
                </c:pt>
                <c:pt idx="70">
                  <c:v>2.1</c:v>
                </c:pt>
                <c:pt idx="71">
                  <c:v>2.1</c:v>
                </c:pt>
                <c:pt idx="72">
                  <c:v>2.1</c:v>
                </c:pt>
                <c:pt idx="73">
                  <c:v>2.1</c:v>
                </c:pt>
                <c:pt idx="74">
                  <c:v>2.1</c:v>
                </c:pt>
                <c:pt idx="75">
                  <c:v>2.1</c:v>
                </c:pt>
                <c:pt idx="76">
                  <c:v>2.1</c:v>
                </c:pt>
                <c:pt idx="77">
                  <c:v>2.1</c:v>
                </c:pt>
                <c:pt idx="78">
                  <c:v>2.1</c:v>
                </c:pt>
                <c:pt idx="79">
                  <c:v>2.1</c:v>
                </c:pt>
                <c:pt idx="80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77-4DCE-BC1F-BC93589025A5}"/>
            </c:ext>
          </c:extLst>
        </c:ser>
        <c:ser>
          <c:idx val="0"/>
          <c:order val="3"/>
          <c:tx>
            <c:strRef>
              <c:f>'Dash Minis'!$A$20</c:f>
              <c:strCache>
                <c:ptCount val="1"/>
                <c:pt idx="0">
                  <c:v>Historical</c:v>
                </c:pt>
              </c:strCache>
            </c:strRef>
          </c:tx>
          <c:spPr>
            <a:ln w="28575">
              <a:solidFill>
                <a:srgbClr val="3D4D7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'Dash Minis'!$L$19:$CN$19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Minis'!$L$20:$CN$20</c:f>
              <c:numCache>
                <c:formatCode>General</c:formatCode>
                <c:ptCount val="81"/>
                <c:pt idx="1">
                  <c:v>1.6600000000000001</c:v>
                </c:pt>
                <c:pt idx="2">
                  <c:v>2</c:v>
                </c:pt>
                <c:pt idx="3">
                  <c:v>1.8800000000000001</c:v>
                </c:pt>
                <c:pt idx="4">
                  <c:v>1.2600000000000002</c:v>
                </c:pt>
                <c:pt idx="5">
                  <c:v>1.56</c:v>
                </c:pt>
                <c:pt idx="6">
                  <c:v>0.94000000000000017</c:v>
                </c:pt>
                <c:pt idx="7">
                  <c:v>0.5</c:v>
                </c:pt>
                <c:pt idx="8">
                  <c:v>0.67999999999999994</c:v>
                </c:pt>
                <c:pt idx="9">
                  <c:v>1.2</c:v>
                </c:pt>
                <c:pt idx="10">
                  <c:v>1.42</c:v>
                </c:pt>
                <c:pt idx="11">
                  <c:v>1.8599999999999999</c:v>
                </c:pt>
                <c:pt idx="12">
                  <c:v>1.7999999999999996</c:v>
                </c:pt>
                <c:pt idx="13">
                  <c:v>1.8200000000000003</c:v>
                </c:pt>
                <c:pt idx="14">
                  <c:v>2.04</c:v>
                </c:pt>
                <c:pt idx="15">
                  <c:v>2</c:v>
                </c:pt>
                <c:pt idx="16">
                  <c:v>2.46</c:v>
                </c:pt>
                <c:pt idx="17">
                  <c:v>2.68</c:v>
                </c:pt>
                <c:pt idx="18">
                  <c:v>2.62</c:v>
                </c:pt>
                <c:pt idx="19">
                  <c:v>2.66</c:v>
                </c:pt>
                <c:pt idx="20">
                  <c:v>2.1</c:v>
                </c:pt>
                <c:pt idx="21">
                  <c:v>1.86</c:v>
                </c:pt>
                <c:pt idx="22">
                  <c:v>1.78</c:v>
                </c:pt>
                <c:pt idx="23">
                  <c:v>1.7</c:v>
                </c:pt>
                <c:pt idx="24">
                  <c:v>1.1200000000000001</c:v>
                </c:pt>
                <c:pt idx="25">
                  <c:v>1.06</c:v>
                </c:pt>
                <c:pt idx="26">
                  <c:v>0.72</c:v>
                </c:pt>
                <c:pt idx="27">
                  <c:v>1.04</c:v>
                </c:pt>
                <c:pt idx="28">
                  <c:v>0.82000000000000006</c:v>
                </c:pt>
                <c:pt idx="29">
                  <c:v>1.1800000000000002</c:v>
                </c:pt>
                <c:pt idx="30">
                  <c:v>1.48</c:v>
                </c:pt>
                <c:pt idx="31">
                  <c:v>1.6600000000000001</c:v>
                </c:pt>
                <c:pt idx="32">
                  <c:v>1.52</c:v>
                </c:pt>
                <c:pt idx="33">
                  <c:v>1.7599999999999998</c:v>
                </c:pt>
                <c:pt idx="34">
                  <c:v>1.3800000000000001</c:v>
                </c:pt>
                <c:pt idx="35">
                  <c:v>1.04</c:v>
                </c:pt>
                <c:pt idx="36">
                  <c:v>0.65999999999999992</c:v>
                </c:pt>
                <c:pt idx="37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77-4DCE-BC1F-BC93589025A5}"/>
            </c:ext>
          </c:extLst>
        </c:ser>
        <c:ser>
          <c:idx val="2"/>
          <c:order val="4"/>
          <c:tx>
            <c:strRef>
              <c:f>'Dash Minis'!$A$21</c:f>
              <c:strCache>
                <c:ptCount val="1"/>
                <c:pt idx="0">
                  <c:v>Middle</c:v>
                </c:pt>
              </c:strCache>
            </c:strRef>
          </c:tx>
          <c:spPr>
            <a:ln>
              <a:solidFill>
                <a:srgbClr val="3D4D7D">
                  <a:lumMod val="75000"/>
                </a:srgbClr>
              </a:solidFill>
              <a:prstDash val="solid"/>
            </a:ln>
          </c:spPr>
          <c:marker>
            <c:symbol val="none"/>
          </c:marker>
          <c:cat>
            <c:strRef>
              <c:f>'Dash Minis'!$L$19:$CN$19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Minis'!$L$21:$CN$21</c:f>
              <c:numCache>
                <c:formatCode>General</c:formatCode>
                <c:ptCount val="81"/>
                <c:pt idx="45">
                  <c:v>0.92833333333333345</c:v>
                </c:pt>
                <c:pt idx="46">
                  <c:v>1.0100000000000002</c:v>
                </c:pt>
                <c:pt idx="47">
                  <c:v>1.0916666666666668</c:v>
                </c:pt>
                <c:pt idx="48">
                  <c:v>1.1733333333333333</c:v>
                </c:pt>
                <c:pt idx="49">
                  <c:v>1.2549999999999999</c:v>
                </c:pt>
                <c:pt idx="50">
                  <c:v>1.3366666666666664</c:v>
                </c:pt>
                <c:pt idx="51">
                  <c:v>1.418333333333333</c:v>
                </c:pt>
                <c:pt idx="52">
                  <c:v>1.5</c:v>
                </c:pt>
                <c:pt idx="53">
                  <c:v>1.5</c:v>
                </c:pt>
                <c:pt idx="54">
                  <c:v>1.5</c:v>
                </c:pt>
                <c:pt idx="55">
                  <c:v>1.5</c:v>
                </c:pt>
                <c:pt idx="56">
                  <c:v>1.5</c:v>
                </c:pt>
                <c:pt idx="57">
                  <c:v>1.5</c:v>
                </c:pt>
                <c:pt idx="58">
                  <c:v>1.5</c:v>
                </c:pt>
                <c:pt idx="59">
                  <c:v>1.5</c:v>
                </c:pt>
                <c:pt idx="60">
                  <c:v>1.5</c:v>
                </c:pt>
                <c:pt idx="61">
                  <c:v>1.5</c:v>
                </c:pt>
                <c:pt idx="62">
                  <c:v>1.5</c:v>
                </c:pt>
                <c:pt idx="63">
                  <c:v>1.5</c:v>
                </c:pt>
                <c:pt idx="64">
                  <c:v>1.5</c:v>
                </c:pt>
                <c:pt idx="65">
                  <c:v>1.5</c:v>
                </c:pt>
                <c:pt idx="66">
                  <c:v>1.5</c:v>
                </c:pt>
                <c:pt idx="67">
                  <c:v>1.5</c:v>
                </c:pt>
                <c:pt idx="68">
                  <c:v>1.5</c:v>
                </c:pt>
                <c:pt idx="69">
                  <c:v>1.5</c:v>
                </c:pt>
                <c:pt idx="70">
                  <c:v>1.5</c:v>
                </c:pt>
                <c:pt idx="71">
                  <c:v>1.5</c:v>
                </c:pt>
                <c:pt idx="72">
                  <c:v>1.5</c:v>
                </c:pt>
                <c:pt idx="73">
                  <c:v>1.5</c:v>
                </c:pt>
                <c:pt idx="74">
                  <c:v>1.5</c:v>
                </c:pt>
                <c:pt idx="75">
                  <c:v>1.5</c:v>
                </c:pt>
                <c:pt idx="76">
                  <c:v>1.5</c:v>
                </c:pt>
                <c:pt idx="77">
                  <c:v>1.5</c:v>
                </c:pt>
                <c:pt idx="78">
                  <c:v>1.5</c:v>
                </c:pt>
                <c:pt idx="79">
                  <c:v>1.5</c:v>
                </c:pt>
                <c:pt idx="80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77-4DCE-BC1F-BC9358902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1"/>
          <c:order val="2"/>
          <c:tx>
            <c:v>Dummy</c:v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'Dash Minis'!$AI$19:$CN$19</c:f>
              <c:strCache>
                <c:ptCount val="58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</c:v>
                </c:pt>
                <c:pt idx="16">
                  <c:v>2019-20</c:v>
                </c:pt>
                <c:pt idx="17">
                  <c:v>2020-21</c:v>
                </c:pt>
                <c:pt idx="18">
                  <c:v>2021-22</c:v>
                </c:pt>
                <c:pt idx="19">
                  <c:v>2022-23</c:v>
                </c:pt>
                <c:pt idx="20">
                  <c:v>2023-24</c:v>
                </c:pt>
                <c:pt idx="21">
                  <c:v>2024-25</c:v>
                </c:pt>
                <c:pt idx="22">
                  <c:v>2025-26</c:v>
                </c:pt>
                <c:pt idx="23">
                  <c:v>2026-27</c:v>
                </c:pt>
                <c:pt idx="24">
                  <c:v>2027-28</c:v>
                </c:pt>
                <c:pt idx="25">
                  <c:v>2028-29</c:v>
                </c:pt>
                <c:pt idx="26">
                  <c:v>2029-30</c:v>
                </c:pt>
                <c:pt idx="27">
                  <c:v>2030-31</c:v>
                </c:pt>
                <c:pt idx="28">
                  <c:v>2031-32</c:v>
                </c:pt>
                <c:pt idx="29">
                  <c:v>2032-33</c:v>
                </c:pt>
                <c:pt idx="30">
                  <c:v>2033-34</c:v>
                </c:pt>
                <c:pt idx="31">
                  <c:v>2034-35</c:v>
                </c:pt>
                <c:pt idx="32">
                  <c:v>2035-36</c:v>
                </c:pt>
                <c:pt idx="33">
                  <c:v>2036-37</c:v>
                </c:pt>
                <c:pt idx="34">
                  <c:v>2037-38</c:v>
                </c:pt>
                <c:pt idx="35">
                  <c:v>2038-39</c:v>
                </c:pt>
                <c:pt idx="36">
                  <c:v>2039-40</c:v>
                </c:pt>
                <c:pt idx="37">
                  <c:v>2040-41</c:v>
                </c:pt>
                <c:pt idx="38">
                  <c:v>2041-42</c:v>
                </c:pt>
                <c:pt idx="39">
                  <c:v>2042-43</c:v>
                </c:pt>
                <c:pt idx="40">
                  <c:v>2043-44</c:v>
                </c:pt>
                <c:pt idx="41">
                  <c:v>2044-45</c:v>
                </c:pt>
                <c:pt idx="42">
                  <c:v>2045-46</c:v>
                </c:pt>
                <c:pt idx="43">
                  <c:v>2046-47</c:v>
                </c:pt>
                <c:pt idx="44">
                  <c:v>2047-48</c:v>
                </c:pt>
                <c:pt idx="45">
                  <c:v>2048-49</c:v>
                </c:pt>
                <c:pt idx="46">
                  <c:v>2049-50</c:v>
                </c:pt>
                <c:pt idx="47">
                  <c:v>2050-51</c:v>
                </c:pt>
                <c:pt idx="48">
                  <c:v>2051-52</c:v>
                </c:pt>
                <c:pt idx="49">
                  <c:v>2052-53</c:v>
                </c:pt>
                <c:pt idx="50">
                  <c:v>2053-54</c:v>
                </c:pt>
                <c:pt idx="51">
                  <c:v>2054-55</c:v>
                </c:pt>
                <c:pt idx="52">
                  <c:v>2055-56</c:v>
                </c:pt>
                <c:pt idx="53">
                  <c:v>2056-57</c:v>
                </c:pt>
                <c:pt idx="54">
                  <c:v>2057-58</c:v>
                </c:pt>
                <c:pt idx="55">
                  <c:v>2058-59</c:v>
                </c:pt>
                <c:pt idx="56">
                  <c:v>2059-60</c:v>
                </c:pt>
                <c:pt idx="57">
                  <c:v>2060-61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D677-4DCE-BC1F-BC9358902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88447"/>
        <c:axId val="71602175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40"/>
        <c:tickMarkSkip val="40"/>
        <c:noMultiLvlLbl val="0"/>
      </c:catAx>
      <c:valAx>
        <c:axId val="113289856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1"/>
      </c:valAx>
      <c:valAx>
        <c:axId val="71602175"/>
        <c:scaling>
          <c:orientation val="minMax"/>
          <c:max val="3"/>
          <c:min val="0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/>
        </c:spPr>
        <c:crossAx val="71588447"/>
        <c:crosses val="max"/>
        <c:crossBetween val="between"/>
        <c:majorUnit val="1"/>
      </c:valAx>
      <c:catAx>
        <c:axId val="71588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02175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11111111111112E-2"/>
          <c:y val="8.6355785837651123E-3"/>
          <c:w val="0.98888888888888893"/>
          <c:h val="0.99136442141623493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28575">
                <a:solidFill>
                  <a:schemeClr val="bg2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bg2">
                    <a:lumMod val="20000"/>
                    <a:lumOff val="80000"/>
                  </a:schemeClr>
                </a:solidFill>
                <a:ln w="2857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226-46EA-8337-F3BF2250BD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'Dash Minis'!$D$15:$D$17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'Dash Minis'!$C$15:$C$17</c:f>
              <c:numCache>
                <c:formatCode>General</c:formatCode>
                <c:ptCount val="3"/>
                <c:pt idx="0">
                  <c:v>2.1</c:v>
                </c:pt>
                <c:pt idx="1">
                  <c:v>1.5</c:v>
                </c:pt>
                <c:pt idx="2">
                  <c:v>0.9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226-46EA-8337-F3BF2250B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135728"/>
        <c:axId val="1637145296"/>
      </c:scatterChart>
      <c:valAx>
        <c:axId val="1637135728"/>
        <c:scaling>
          <c:orientation val="minMax"/>
          <c:max val="1.05"/>
          <c:min val="0.9500000000000000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45296"/>
        <c:crosses val="autoZero"/>
        <c:crossBetween val="midCat"/>
      </c:valAx>
      <c:valAx>
        <c:axId val="1637145296"/>
        <c:scaling>
          <c:orientation val="minMax"/>
          <c:max val="2.2000000000000002"/>
          <c:min val="0.8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3572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625109361329836E-2"/>
          <c:y val="7.5893482064741891E-2"/>
          <c:w val="0.85505617283950619"/>
          <c:h val="0.8094987605715952"/>
        </c:manualLayout>
      </c:layout>
      <c:lineChart>
        <c:grouping val="standard"/>
        <c:varyColors val="0"/>
        <c:ser>
          <c:idx val="3"/>
          <c:order val="1"/>
          <c:tx>
            <c:strRef>
              <c:f>'Dash Minis'!$A$35</c:f>
              <c:strCache>
                <c:ptCount val="1"/>
                <c:pt idx="0">
                  <c:v>Downside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Minis'!$L$32:$CN$32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Minis'!$L$35:$CN$35</c:f>
              <c:numCache>
                <c:formatCode>General</c:formatCode>
                <c:ptCount val="81"/>
                <c:pt idx="39" formatCode="0.00">
                  <c:v>-4.7269019173391413</c:v>
                </c:pt>
                <c:pt idx="40" formatCode="0.00">
                  <c:v>-8.1683248787633111</c:v>
                </c:pt>
                <c:pt idx="41" formatCode="0.00">
                  <c:v>-5.4847490155921248</c:v>
                </c:pt>
                <c:pt idx="42" formatCode="0.00">
                  <c:v>-5.0267510713893726</c:v>
                </c:pt>
                <c:pt idx="43" formatCode="0.00">
                  <c:v>-3.307107114641243</c:v>
                </c:pt>
                <c:pt idx="44" formatCode="0.00">
                  <c:v>-2.7185162881628711</c:v>
                </c:pt>
                <c:pt idx="45" formatCode="0.00">
                  <c:v>-2.7676218459870885</c:v>
                </c:pt>
                <c:pt idx="46" formatCode="0.00">
                  <c:v>-2.5189629826052338</c:v>
                </c:pt>
                <c:pt idx="47" formatCode="0.00">
                  <c:v>-2.4431128680112182</c:v>
                </c:pt>
                <c:pt idx="48" formatCode="0.00">
                  <c:v>-2.3060303842161156</c:v>
                </c:pt>
                <c:pt idx="49" formatCode="0.00">
                  <c:v>-2.0590522247790197</c:v>
                </c:pt>
                <c:pt idx="50" formatCode="0.00">
                  <c:v>-1.9107380727871752</c:v>
                </c:pt>
                <c:pt idx="51" formatCode="0.00">
                  <c:v>-1.6967637012166366</c:v>
                </c:pt>
                <c:pt idx="52" formatCode="0.00">
                  <c:v>-1.5051873631832926</c:v>
                </c:pt>
                <c:pt idx="53" formatCode="0.00">
                  <c:v>-1.302286337403141</c:v>
                </c:pt>
                <c:pt idx="54" formatCode="0.00">
                  <c:v>-1.3582188559134949</c:v>
                </c:pt>
                <c:pt idx="55" formatCode="0.00">
                  <c:v>-1.4236339118657959</c:v>
                </c:pt>
                <c:pt idx="56" formatCode="0.00">
                  <c:v>-1.4900790388797633</c:v>
                </c:pt>
                <c:pt idx="57" formatCode="0.00">
                  <c:v>-1.5464719643742204</c:v>
                </c:pt>
                <c:pt idx="58" formatCode="0.00">
                  <c:v>-1.6088804996886832</c:v>
                </c:pt>
                <c:pt idx="59" formatCode="0.00">
                  <c:v>-1.6773504439553142</c:v>
                </c:pt>
                <c:pt idx="60" formatCode="0.00">
                  <c:v>-1.7294986506757009</c:v>
                </c:pt>
                <c:pt idx="61" formatCode="0.00">
                  <c:v>-1.7768249524563215</c:v>
                </c:pt>
                <c:pt idx="62" formatCode="0.00">
                  <c:v>-1.8093329156501741</c:v>
                </c:pt>
                <c:pt idx="63" formatCode="0.00">
                  <c:v>-1.8311872488650367</c:v>
                </c:pt>
                <c:pt idx="64" formatCode="0.00">
                  <c:v>-1.8406263492479449</c:v>
                </c:pt>
                <c:pt idx="65" formatCode="0.00">
                  <c:v>-1.8471832264982513</c:v>
                </c:pt>
                <c:pt idx="66" formatCode="0.00">
                  <c:v>-1.8515319163736994</c:v>
                </c:pt>
                <c:pt idx="67" formatCode="0.00">
                  <c:v>-1.8499695890778693</c:v>
                </c:pt>
                <c:pt idx="68" formatCode="0.00">
                  <c:v>-1.8513743252679442</c:v>
                </c:pt>
                <c:pt idx="69" formatCode="0.00">
                  <c:v>-1.8455368970845778</c:v>
                </c:pt>
                <c:pt idx="70" formatCode="0.00">
                  <c:v>-1.8362637916093623</c:v>
                </c:pt>
                <c:pt idx="71" formatCode="0.00">
                  <c:v>-1.8374979039894892</c:v>
                </c:pt>
                <c:pt idx="72" formatCode="0.00">
                  <c:v>-1.8384358785606445</c:v>
                </c:pt>
                <c:pt idx="73" formatCode="0.00">
                  <c:v>-1.8362514175314675</c:v>
                </c:pt>
                <c:pt idx="74" formatCode="0.00">
                  <c:v>-1.8334529327036893</c:v>
                </c:pt>
                <c:pt idx="75" formatCode="0.00">
                  <c:v>-1.8309140193916904</c:v>
                </c:pt>
                <c:pt idx="76" formatCode="0.00">
                  <c:v>-1.8287237277221333</c:v>
                </c:pt>
                <c:pt idx="77" formatCode="0.00">
                  <c:v>-1.8264054424831824</c:v>
                </c:pt>
                <c:pt idx="78" formatCode="0.00">
                  <c:v>-1.8240794415505679</c:v>
                </c:pt>
                <c:pt idx="79" formatCode="0.00">
                  <c:v>-1.8214683716958526</c:v>
                </c:pt>
                <c:pt idx="80" formatCode="0.00">
                  <c:v>-1.7989880138586625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3C-4A5D-A54B-A0894B9936BD}"/>
            </c:ext>
          </c:extLst>
        </c:ser>
        <c:ser>
          <c:idx val="4"/>
          <c:order val="2"/>
          <c:tx>
            <c:strRef>
              <c:f>'Dash Minis'!$A$36</c:f>
              <c:strCache>
                <c:ptCount val="1"/>
                <c:pt idx="0">
                  <c:v>Upside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Minis'!$L$32:$CN$32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Minis'!$L$36:$CN$36</c:f>
              <c:numCache>
                <c:formatCode>General</c:formatCode>
                <c:ptCount val="81"/>
                <c:pt idx="39" formatCode="0.00">
                  <c:v>-4.7269019173391413</c:v>
                </c:pt>
                <c:pt idx="40" formatCode="0.00">
                  <c:v>-8.1683248787633111</c:v>
                </c:pt>
                <c:pt idx="41" formatCode="0.00">
                  <c:v>-5.4847490155921248</c:v>
                </c:pt>
                <c:pt idx="42" formatCode="0.00">
                  <c:v>-5.0267510713893726</c:v>
                </c:pt>
                <c:pt idx="43" formatCode="0.00">
                  <c:v>-3.307107114641243</c:v>
                </c:pt>
                <c:pt idx="44" formatCode="0.00">
                  <c:v>-2.7185162881628711</c:v>
                </c:pt>
                <c:pt idx="45" formatCode="0.00">
                  <c:v>-2.7676218459870885</c:v>
                </c:pt>
                <c:pt idx="46" formatCode="0.00">
                  <c:v>-2.5189629826052338</c:v>
                </c:pt>
                <c:pt idx="47" formatCode="0.00">
                  <c:v>-2.4431128680112182</c:v>
                </c:pt>
                <c:pt idx="48" formatCode="0.00">
                  <c:v>-2.3060303842161156</c:v>
                </c:pt>
                <c:pt idx="49" formatCode="0.00">
                  <c:v>-2.0590522247790197</c:v>
                </c:pt>
                <c:pt idx="50" formatCode="0.00">
                  <c:v>-1.9107380727871752</c:v>
                </c:pt>
                <c:pt idx="51" formatCode="0.00">
                  <c:v>-1.6967637012166366</c:v>
                </c:pt>
                <c:pt idx="52" formatCode="0.00">
                  <c:v>-1.5051873631832926</c:v>
                </c:pt>
                <c:pt idx="53" formatCode="0.00">
                  <c:v>-1.302286337403141</c:v>
                </c:pt>
                <c:pt idx="54" formatCode="0.00">
                  <c:v>-1.0681173936608801</c:v>
                </c:pt>
                <c:pt idx="55" formatCode="0.00">
                  <c:v>-0.81658186547604572</c:v>
                </c:pt>
                <c:pt idx="56" formatCode="0.00">
                  <c:v>-0.55249540872952396</c:v>
                </c:pt>
                <c:pt idx="57" formatCode="0.00">
                  <c:v>-0.26236584540546759</c:v>
                </c:pt>
                <c:pt idx="58" formatCode="0.00">
                  <c:v>3.9430823097764245E-2</c:v>
                </c:pt>
                <c:pt idx="59" formatCode="0.00">
                  <c:v>0.1077946928010789</c:v>
                </c:pt>
                <c:pt idx="60" formatCode="0.00">
                  <c:v>0.13691217568521497</c:v>
                </c:pt>
                <c:pt idx="61" formatCode="0.00">
                  <c:v>0.16922323421810392</c:v>
                </c:pt>
                <c:pt idx="62" formatCode="0.00">
                  <c:v>0.21322599197325709</c:v>
                </c:pt>
                <c:pt idx="63" formatCode="0.00">
                  <c:v>0.2671408119770966</c:v>
                </c:pt>
                <c:pt idx="64" formatCode="0.00">
                  <c:v>0.33362036747399659</c:v>
                </c:pt>
                <c:pt idx="65" formatCode="0.00">
                  <c:v>0.40292080809724085</c:v>
                </c:pt>
                <c:pt idx="66" formatCode="0.00">
                  <c:v>0.47390735071689205</c:v>
                </c:pt>
                <c:pt idx="67" formatCode="0.00">
                  <c:v>0.54980494591026308</c:v>
                </c:pt>
                <c:pt idx="68" formatCode="0.00">
                  <c:v>0.62132255889982524</c:v>
                </c:pt>
                <c:pt idx="69" formatCode="0.00">
                  <c:v>0.69839925874798303</c:v>
                </c:pt>
                <c:pt idx="70" formatCode="0.00">
                  <c:v>0.77841862366758729</c:v>
                </c:pt>
                <c:pt idx="71" formatCode="0.00">
                  <c:v>0.847731663200748</c:v>
                </c:pt>
                <c:pt idx="72" formatCode="0.00">
                  <c:v>0.91727645368422639</c:v>
                </c:pt>
                <c:pt idx="73" formatCode="0.00">
                  <c:v>0.98995810819288488</c:v>
                </c:pt>
                <c:pt idx="74" formatCode="0.00">
                  <c:v>1.0633181832545031</c:v>
                </c:pt>
                <c:pt idx="75" formatCode="0.00">
                  <c:v>1.1364730098749325</c:v>
                </c:pt>
                <c:pt idx="76" formatCode="0.00">
                  <c:v>1.2093142164595194</c:v>
                </c:pt>
                <c:pt idx="77" formatCode="0.00">
                  <c:v>1.2822696406287377</c:v>
                </c:pt>
                <c:pt idx="78" formatCode="0.00">
                  <c:v>1.3551111753113232</c:v>
                </c:pt>
                <c:pt idx="79" formatCode="0.00">
                  <c:v>1.4279856733769605</c:v>
                </c:pt>
                <c:pt idx="80" formatCode="0.00">
                  <c:v>1.4877809490046918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3C-4A5D-A54B-A0894B9936BD}"/>
            </c:ext>
          </c:extLst>
        </c:ser>
        <c:ser>
          <c:idx val="0"/>
          <c:order val="3"/>
          <c:tx>
            <c:strRef>
              <c:f>'Dash Minis'!$A$33</c:f>
              <c:strCache>
                <c:ptCount val="1"/>
                <c:pt idx="0">
                  <c:v>Historical</c:v>
                </c:pt>
              </c:strCache>
            </c:strRef>
          </c:tx>
          <c:spPr>
            <a:ln w="28575">
              <a:solidFill>
                <a:srgbClr val="3D4D7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'Dash Minis'!$L$32:$CN$32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Minis'!$L$33:$CN$33</c:f>
              <c:numCache>
                <c:formatCode>0.00</c:formatCode>
                <c:ptCount val="81"/>
                <c:pt idx="0">
                  <c:v>-0.8</c:v>
                </c:pt>
                <c:pt idx="1">
                  <c:v>-0.4</c:v>
                </c:pt>
                <c:pt idx="2">
                  <c:v>-2.5</c:v>
                </c:pt>
                <c:pt idx="3">
                  <c:v>-3.8</c:v>
                </c:pt>
                <c:pt idx="4">
                  <c:v>-3</c:v>
                </c:pt>
                <c:pt idx="5">
                  <c:v>-2.2999999999999998</c:v>
                </c:pt>
                <c:pt idx="6">
                  <c:v>-1</c:v>
                </c:pt>
                <c:pt idx="7">
                  <c:v>0.7</c:v>
                </c:pt>
                <c:pt idx="8">
                  <c:v>1.5</c:v>
                </c:pt>
                <c:pt idx="9">
                  <c:v>1.8</c:v>
                </c:pt>
                <c:pt idx="10">
                  <c:v>0.3</c:v>
                </c:pt>
                <c:pt idx="11">
                  <c:v>-2.5</c:v>
                </c:pt>
                <c:pt idx="12">
                  <c:v>-3.5</c:v>
                </c:pt>
                <c:pt idx="13">
                  <c:v>-3.2</c:v>
                </c:pt>
                <c:pt idx="14">
                  <c:v>-2.6</c:v>
                </c:pt>
                <c:pt idx="15">
                  <c:v>-1.1000000000000001</c:v>
                </c:pt>
                <c:pt idx="16">
                  <c:v>0.2</c:v>
                </c:pt>
                <c:pt idx="17">
                  <c:v>2.6</c:v>
                </c:pt>
                <c:pt idx="18">
                  <c:v>1.7</c:v>
                </c:pt>
                <c:pt idx="19">
                  <c:v>3.4</c:v>
                </c:pt>
                <c:pt idx="20">
                  <c:v>1.6</c:v>
                </c:pt>
                <c:pt idx="21">
                  <c:v>0.3</c:v>
                </c:pt>
                <c:pt idx="22">
                  <c:v>0.9</c:v>
                </c:pt>
                <c:pt idx="23">
                  <c:v>0.9</c:v>
                </c:pt>
                <c:pt idx="24">
                  <c:v>1.3</c:v>
                </c:pt>
                <c:pt idx="25">
                  <c:v>1.4</c:v>
                </c:pt>
                <c:pt idx="26">
                  <c:v>2.5</c:v>
                </c:pt>
                <c:pt idx="27">
                  <c:v>2.4</c:v>
                </c:pt>
                <c:pt idx="28">
                  <c:v>-2.5</c:v>
                </c:pt>
                <c:pt idx="29">
                  <c:v>-4.3</c:v>
                </c:pt>
                <c:pt idx="30">
                  <c:v>-3.6</c:v>
                </c:pt>
                <c:pt idx="31">
                  <c:v>-3.1</c:v>
                </c:pt>
                <c:pt idx="32">
                  <c:v>-1.4</c:v>
                </c:pt>
                <c:pt idx="33">
                  <c:v>-3.3</c:v>
                </c:pt>
                <c:pt idx="34">
                  <c:v>-2.4</c:v>
                </c:pt>
                <c:pt idx="35">
                  <c:v>-3</c:v>
                </c:pt>
                <c:pt idx="36">
                  <c:v>-2.4</c:v>
                </c:pt>
                <c:pt idx="37">
                  <c:v>-1.4</c:v>
                </c:pt>
                <c:pt idx="38">
                  <c:v>-0.3686727984103898</c:v>
                </c:pt>
                <c:pt idx="39">
                  <c:v>-4.7269019173391413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3C-4A5D-A54B-A0894B9936BD}"/>
            </c:ext>
          </c:extLst>
        </c:ser>
        <c:ser>
          <c:idx val="2"/>
          <c:order val="4"/>
          <c:tx>
            <c:strRef>
              <c:f>'Dash Minis'!$A$34</c:f>
              <c:strCache>
                <c:ptCount val="1"/>
                <c:pt idx="0">
                  <c:v>Middle</c:v>
                </c:pt>
              </c:strCache>
            </c:strRef>
          </c:tx>
          <c:spPr>
            <a:ln>
              <a:solidFill>
                <a:srgbClr val="3D4D7D">
                  <a:lumMod val="75000"/>
                </a:srgbClr>
              </a:solidFill>
              <a:prstDash val="solid"/>
            </a:ln>
          </c:spPr>
          <c:marker>
            <c:symbol val="none"/>
          </c:marker>
          <c:cat>
            <c:strRef>
              <c:f>'Dash Minis'!$L$32:$CN$32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Minis'!$L$34:$CN$34</c:f>
              <c:numCache>
                <c:formatCode>General</c:formatCode>
                <c:ptCount val="81"/>
                <c:pt idx="39" formatCode="0.00">
                  <c:v>-4.7269019173391413</c:v>
                </c:pt>
                <c:pt idx="40" formatCode="0.00">
                  <c:v>-8.1683248787633111</c:v>
                </c:pt>
                <c:pt idx="41" formatCode="0.00">
                  <c:v>-5.4847490155921248</c:v>
                </c:pt>
                <c:pt idx="42" formatCode="0.00">
                  <c:v>-5.0267510713893726</c:v>
                </c:pt>
                <c:pt idx="43" formatCode="0.00">
                  <c:v>-3.307107114641243</c:v>
                </c:pt>
                <c:pt idx="44" formatCode="0.00">
                  <c:v>-2.7185162881628711</c:v>
                </c:pt>
                <c:pt idx="45" formatCode="0.00">
                  <c:v>-2.7676218459870885</c:v>
                </c:pt>
                <c:pt idx="46" formatCode="0.00">
                  <c:v>-2.5189629826052338</c:v>
                </c:pt>
                <c:pt idx="47" formatCode="0.00">
                  <c:v>-2.4431128680112182</c:v>
                </c:pt>
                <c:pt idx="48" formatCode="0.00">
                  <c:v>-2.3060303842161156</c:v>
                </c:pt>
                <c:pt idx="49" formatCode="0.00">
                  <c:v>-2.0590522247790197</c:v>
                </c:pt>
                <c:pt idx="50" formatCode="0.00">
                  <c:v>-1.9107380727871752</c:v>
                </c:pt>
                <c:pt idx="51" formatCode="0.00">
                  <c:v>-1.6967637012166366</c:v>
                </c:pt>
                <c:pt idx="52" formatCode="0.00">
                  <c:v>-1.5051873631832926</c:v>
                </c:pt>
                <c:pt idx="53" formatCode="0.00">
                  <c:v>-1.302286337403141</c:v>
                </c:pt>
                <c:pt idx="54" formatCode="0.00">
                  <c:v>-1.0681173936608801</c:v>
                </c:pt>
                <c:pt idx="55" formatCode="0.00">
                  <c:v>-0.97240871167547815</c:v>
                </c:pt>
                <c:pt idx="56" formatCode="0.00">
                  <c:v>-1.0209646925177949</c:v>
                </c:pt>
                <c:pt idx="57" formatCode="0.00">
                  <c:v>-1.0574308747302603</c:v>
                </c:pt>
                <c:pt idx="58" formatCode="0.00">
                  <c:v>-1.0983122066531137</c:v>
                </c:pt>
                <c:pt idx="59" formatCode="0.00">
                  <c:v>-1.1440172291648114</c:v>
                </c:pt>
                <c:pt idx="60" formatCode="0.00">
                  <c:v>-1.1728569776466418</c:v>
                </c:pt>
                <c:pt idx="61" formatCode="0.00">
                  <c:v>-1.1977039417659778</c:v>
                </c:pt>
                <c:pt idx="62" formatCode="0.00">
                  <c:v>-1.2089157428665755</c:v>
                </c:pt>
                <c:pt idx="63" formatCode="0.00">
                  <c:v>-1.2097150030269934</c:v>
                </c:pt>
                <c:pt idx="64" formatCode="0.00">
                  <c:v>-1.1975430000729497</c:v>
                </c:pt>
                <c:pt idx="65" formatCode="0.00">
                  <c:v>-1.1824597566336656</c:v>
                </c:pt>
                <c:pt idx="66" formatCode="0.00">
                  <c:v>-1.1655890831562497</c:v>
                </c:pt>
                <c:pt idx="67" formatCode="0.00">
                  <c:v>-1.1432666800436251</c:v>
                </c:pt>
                <c:pt idx="68" formatCode="0.00">
                  <c:v>-1.1243769456845922</c:v>
                </c:pt>
                <c:pt idx="69" formatCode="0.00">
                  <c:v>-1.0987521935184708</c:v>
                </c:pt>
                <c:pt idx="70" formatCode="0.00">
                  <c:v>-1.0698224055859726</c:v>
                </c:pt>
                <c:pt idx="71" formatCode="0.00">
                  <c:v>-1.0514351028292621</c:v>
                </c:pt>
                <c:pt idx="72" formatCode="0.00">
                  <c:v>-1.0327675756725587</c:v>
                </c:pt>
                <c:pt idx="73" formatCode="0.00">
                  <c:v>-1.0109610459361482</c:v>
                </c:pt>
                <c:pt idx="74" formatCode="0.00">
                  <c:v>-0.98851000021564162</c:v>
                </c:pt>
                <c:pt idx="75" formatCode="0.00">
                  <c:v>-0.96631228157994331</c:v>
                </c:pt>
                <c:pt idx="76" formatCode="0.00">
                  <c:v>-0.94445159499466957</c:v>
                </c:pt>
                <c:pt idx="77" formatCode="0.00">
                  <c:v>-0.9224585099932906</c:v>
                </c:pt>
                <c:pt idx="78" formatCode="0.00">
                  <c:v>-0.90048049228246196</c:v>
                </c:pt>
                <c:pt idx="79" formatCode="0.00">
                  <c:v>-0.87828589764768361</c:v>
                </c:pt>
                <c:pt idx="80" formatCode="0.00">
                  <c:v>-0.84579628600613932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3C-4A5D-A54B-A0894B993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1"/>
          <c:order val="0"/>
          <c:tx>
            <c:v>Dummy</c:v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'Dash Minis'!$B$32:$CN$32</c:f>
              <c:strCache>
                <c:ptCount val="91"/>
                <c:pt idx="0">
                  <c:v>1970-71</c:v>
                </c:pt>
                <c:pt idx="1">
                  <c:v>1971-72</c:v>
                </c:pt>
                <c:pt idx="2">
                  <c:v>1972-73</c:v>
                </c:pt>
                <c:pt idx="3">
                  <c:v>1973-74</c:v>
                </c:pt>
                <c:pt idx="4">
                  <c:v>1974-75</c:v>
                </c:pt>
                <c:pt idx="5">
                  <c:v>1975-76</c:v>
                </c:pt>
                <c:pt idx="6">
                  <c:v>1976-77</c:v>
                </c:pt>
                <c:pt idx="7">
                  <c:v>1977-78</c:v>
                </c:pt>
                <c:pt idx="8">
                  <c:v>1978-79</c:v>
                </c:pt>
                <c:pt idx="9">
                  <c:v>1979-80</c:v>
                </c:pt>
                <c:pt idx="10">
                  <c:v>1980-81</c:v>
                </c:pt>
                <c:pt idx="11">
                  <c:v>1981-82</c:v>
                </c:pt>
                <c:pt idx="12">
                  <c:v>1982-83</c:v>
                </c:pt>
                <c:pt idx="13">
                  <c:v>1983-84</c:v>
                </c:pt>
                <c:pt idx="14">
                  <c:v>1984-85</c:v>
                </c:pt>
                <c:pt idx="15">
                  <c:v>1985-86</c:v>
                </c:pt>
                <c:pt idx="16">
                  <c:v>1986-87</c:v>
                </c:pt>
                <c:pt idx="17">
                  <c:v>1987-88</c:v>
                </c:pt>
                <c:pt idx="18">
                  <c:v>1988-89</c:v>
                </c:pt>
                <c:pt idx="19">
                  <c:v>1989-90</c:v>
                </c:pt>
                <c:pt idx="20">
                  <c:v>1990-91</c:v>
                </c:pt>
                <c:pt idx="21">
                  <c:v>1991-92</c:v>
                </c:pt>
                <c:pt idx="22">
                  <c:v>1992-93</c:v>
                </c:pt>
                <c:pt idx="23">
                  <c:v>1993-94</c:v>
                </c:pt>
                <c:pt idx="24">
                  <c:v>1994-95</c:v>
                </c:pt>
                <c:pt idx="25">
                  <c:v>1995-96</c:v>
                </c:pt>
                <c:pt idx="26">
                  <c:v>1996-97</c:v>
                </c:pt>
                <c:pt idx="27">
                  <c:v>1997-98</c:v>
                </c:pt>
                <c:pt idx="28">
                  <c:v>1998-99</c:v>
                </c:pt>
                <c:pt idx="29">
                  <c:v>1999-00</c:v>
                </c:pt>
                <c:pt idx="30">
                  <c:v>2000-01</c:v>
                </c:pt>
                <c:pt idx="31">
                  <c:v>2001-02</c:v>
                </c:pt>
                <c:pt idx="32">
                  <c:v>2002-03</c:v>
                </c:pt>
                <c:pt idx="33">
                  <c:v>2003-04</c:v>
                </c:pt>
                <c:pt idx="34">
                  <c:v>2004-05</c:v>
                </c:pt>
                <c:pt idx="35">
                  <c:v>2005-06</c:v>
                </c:pt>
                <c:pt idx="36">
                  <c:v>2006-07</c:v>
                </c:pt>
                <c:pt idx="37">
                  <c:v>2007-08</c:v>
                </c:pt>
                <c:pt idx="38">
                  <c:v>2008-09</c:v>
                </c:pt>
                <c:pt idx="39">
                  <c:v>2009-10</c:v>
                </c:pt>
                <c:pt idx="40">
                  <c:v>2010-11</c:v>
                </c:pt>
                <c:pt idx="41">
                  <c:v>2011-12</c:v>
                </c:pt>
                <c:pt idx="42">
                  <c:v>2012-13</c:v>
                </c:pt>
                <c:pt idx="43">
                  <c:v>2013-14</c:v>
                </c:pt>
                <c:pt idx="44">
                  <c:v>2014-15</c:v>
                </c:pt>
                <c:pt idx="45">
                  <c:v>2015-16</c:v>
                </c:pt>
                <c:pt idx="46">
                  <c:v>2016-17</c:v>
                </c:pt>
                <c:pt idx="47">
                  <c:v>2017-18</c:v>
                </c:pt>
                <c:pt idx="48">
                  <c:v>2018-19</c:v>
                </c:pt>
                <c:pt idx="49">
                  <c:v>2019-20</c:v>
                </c:pt>
                <c:pt idx="50">
                  <c:v>2020-21</c:v>
                </c:pt>
                <c:pt idx="51">
                  <c:v>2021-22</c:v>
                </c:pt>
                <c:pt idx="52">
                  <c:v>2022-23</c:v>
                </c:pt>
                <c:pt idx="53">
                  <c:v>2023-24</c:v>
                </c:pt>
                <c:pt idx="54">
                  <c:v>2024-25</c:v>
                </c:pt>
                <c:pt idx="55">
                  <c:v>2025-26</c:v>
                </c:pt>
                <c:pt idx="56">
                  <c:v>2026-27</c:v>
                </c:pt>
                <c:pt idx="57">
                  <c:v>2027-28</c:v>
                </c:pt>
                <c:pt idx="58">
                  <c:v>2028-29</c:v>
                </c:pt>
                <c:pt idx="59">
                  <c:v>2029-30</c:v>
                </c:pt>
                <c:pt idx="60">
                  <c:v>2030-31</c:v>
                </c:pt>
                <c:pt idx="61">
                  <c:v>2031-32</c:v>
                </c:pt>
                <c:pt idx="62">
                  <c:v>2032-33</c:v>
                </c:pt>
                <c:pt idx="63">
                  <c:v>2033-34</c:v>
                </c:pt>
                <c:pt idx="64">
                  <c:v>2034-35</c:v>
                </c:pt>
                <c:pt idx="65">
                  <c:v>2035-36</c:v>
                </c:pt>
                <c:pt idx="66">
                  <c:v>2036-37</c:v>
                </c:pt>
                <c:pt idx="67">
                  <c:v>2037-38</c:v>
                </c:pt>
                <c:pt idx="68">
                  <c:v>2038-39</c:v>
                </c:pt>
                <c:pt idx="69">
                  <c:v>2039-40</c:v>
                </c:pt>
                <c:pt idx="70">
                  <c:v>2040-41</c:v>
                </c:pt>
                <c:pt idx="71">
                  <c:v>2041-42</c:v>
                </c:pt>
                <c:pt idx="72">
                  <c:v>2042-43</c:v>
                </c:pt>
                <c:pt idx="73">
                  <c:v>2043-44</c:v>
                </c:pt>
                <c:pt idx="74">
                  <c:v>2044-45</c:v>
                </c:pt>
                <c:pt idx="75">
                  <c:v>2045-46</c:v>
                </c:pt>
                <c:pt idx="76">
                  <c:v>2046-47</c:v>
                </c:pt>
                <c:pt idx="77">
                  <c:v>2047-48</c:v>
                </c:pt>
                <c:pt idx="78">
                  <c:v>2048-49</c:v>
                </c:pt>
                <c:pt idx="79">
                  <c:v>2049-50</c:v>
                </c:pt>
                <c:pt idx="80">
                  <c:v>2050-51</c:v>
                </c:pt>
                <c:pt idx="81">
                  <c:v>2051-52</c:v>
                </c:pt>
                <c:pt idx="82">
                  <c:v>2052-53</c:v>
                </c:pt>
                <c:pt idx="83">
                  <c:v>2053-54</c:v>
                </c:pt>
                <c:pt idx="84">
                  <c:v>2054-55</c:v>
                </c:pt>
                <c:pt idx="85">
                  <c:v>2055-56</c:v>
                </c:pt>
                <c:pt idx="86">
                  <c:v>2056-57</c:v>
                </c:pt>
                <c:pt idx="87">
                  <c:v>2057-58</c:v>
                </c:pt>
                <c:pt idx="88">
                  <c:v>2058-59</c:v>
                </c:pt>
                <c:pt idx="89">
                  <c:v>2059-60</c:v>
                </c:pt>
                <c:pt idx="90">
                  <c:v>2060-61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9E3C-4A5D-A54B-A0894B993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88447"/>
        <c:axId val="71602175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40"/>
        <c:tickMarkSkip val="40"/>
        <c:noMultiLvlLbl val="0"/>
      </c:catAx>
      <c:valAx>
        <c:axId val="113289856"/>
        <c:scaling>
          <c:orientation val="minMax"/>
          <c:max val="4"/>
          <c:min val="-8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4"/>
      </c:valAx>
      <c:valAx>
        <c:axId val="71602175"/>
        <c:scaling>
          <c:orientation val="minMax"/>
          <c:max val="4"/>
          <c:min val="-8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/>
        </c:spPr>
        <c:crossAx val="71588447"/>
        <c:crosses val="max"/>
        <c:crossBetween val="between"/>
        <c:majorUnit val="4"/>
      </c:valAx>
      <c:catAx>
        <c:axId val="71588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02175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11111111111112E-2"/>
          <c:y val="8.6355785837651123E-3"/>
          <c:w val="0.98888888888888893"/>
          <c:h val="0.99136442141623493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28575">
                <a:solidFill>
                  <a:schemeClr val="bg2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bg2">
                    <a:lumMod val="20000"/>
                    <a:lumOff val="80000"/>
                  </a:schemeClr>
                </a:solidFill>
                <a:ln w="2857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D3C-437E-9920-B372BA1D8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'Dash Minis'!$D$27:$D$29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'Dash Minis'!$C$27:$C$29</c:f>
              <c:numCache>
                <c:formatCode>0.0</c:formatCode>
                <c:ptCount val="3"/>
                <c:pt idx="0">
                  <c:v>1.5</c:v>
                </c:pt>
                <c:pt idx="1">
                  <c:v>-0.8</c:v>
                </c:pt>
                <c:pt idx="2">
                  <c:v>-1.8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D3C-437E-9920-B372BA1D8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135728"/>
        <c:axId val="1637145296"/>
      </c:scatterChart>
      <c:valAx>
        <c:axId val="1637135728"/>
        <c:scaling>
          <c:orientation val="minMax"/>
          <c:max val="1.05"/>
          <c:min val="0.9500000000000000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45296"/>
        <c:crosses val="autoZero"/>
        <c:crossBetween val="midCat"/>
      </c:valAx>
      <c:valAx>
        <c:axId val="1637145296"/>
        <c:scaling>
          <c:orientation val="minMax"/>
          <c:max val="1.9"/>
          <c:min val="-2.200000000000000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35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11111111111112E-2"/>
          <c:y val="8.635555555555556E-3"/>
          <c:w val="0.98888888888888893"/>
          <c:h val="0.99136442141623493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28575">
                <a:solidFill>
                  <a:schemeClr val="bg2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bg2">
                    <a:lumMod val="20000"/>
                    <a:lumOff val="80000"/>
                  </a:schemeClr>
                </a:solidFill>
                <a:ln w="2857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D70-419D-9303-1B025690F2B2}"/>
              </c:ext>
            </c:extLst>
          </c:dPt>
          <c:dPt>
            <c:idx val="2"/>
            <c:marker>
              <c:spPr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478-4E62-993D-E1405DEBD4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'Dash Minis'!$E$3:$E$5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'Dash Minis'!$D$3:$D$5</c:f>
              <c:numCache>
                <c:formatCode>General</c:formatCode>
                <c:ptCount val="3"/>
                <c:pt idx="0">
                  <c:v>5.5</c:v>
                </c:pt>
                <c:pt idx="1">
                  <c:v>4.9000000000000004</c:v>
                </c:pt>
                <c:pt idx="2">
                  <c:v>4.3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D70-419D-9303-1B025690F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135728"/>
        <c:axId val="1637145296"/>
      </c:scatterChart>
      <c:valAx>
        <c:axId val="1637135728"/>
        <c:scaling>
          <c:orientation val="minMax"/>
          <c:max val="1.05"/>
          <c:min val="0.9500000000000000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45296"/>
        <c:crosses val="autoZero"/>
        <c:crossBetween val="midCat"/>
      </c:valAx>
      <c:valAx>
        <c:axId val="1637145296"/>
        <c:scaling>
          <c:orientation val="minMax"/>
          <c:max val="5.6"/>
          <c:min val="4.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35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12452981245431E-2"/>
          <c:y val="7.3579059829059823E-2"/>
          <c:w val="0.89707119061245943"/>
          <c:h val="0.81854294871794875"/>
        </c:manualLayout>
      </c:layout>
      <c:lineChart>
        <c:grouping val="standard"/>
        <c:varyColors val="0"/>
        <c:ser>
          <c:idx val="0"/>
          <c:order val="0"/>
          <c:tx>
            <c:strRef>
              <c:f>Productivity!$A$3</c:f>
              <c:strCache>
                <c:ptCount val="1"/>
                <c:pt idx="0">
                  <c:v>GDP Per Hour Worked</c:v>
                </c:pt>
              </c:strCache>
            </c:strRef>
          </c:tx>
          <c:spPr>
            <a:ln w="25400">
              <a:solidFill>
                <a:srgbClr val="3D4D7D"/>
              </a:solidFill>
              <a:prstDash val="solid"/>
            </a:ln>
          </c:spPr>
          <c:marker>
            <c:symbol val="none"/>
          </c:marker>
          <c:cat>
            <c:strRef>
              <c:f>Productivity!$B$2:$AP$2</c:f>
              <c:strCache>
                <c:ptCount val="41"/>
                <c:pt idx="0">
                  <c:v>1979-80</c:v>
                </c:pt>
                <c:pt idx="1">
                  <c:v>1980-81</c:v>
                </c:pt>
                <c:pt idx="2">
                  <c:v>1981-82</c:v>
                </c:pt>
                <c:pt idx="3">
                  <c:v>1982-83</c:v>
                </c:pt>
                <c:pt idx="4">
                  <c:v>1983-84</c:v>
                </c:pt>
                <c:pt idx="5">
                  <c:v>1984-85</c:v>
                </c:pt>
                <c:pt idx="6">
                  <c:v>1985-86</c:v>
                </c:pt>
                <c:pt idx="7">
                  <c:v>1986-87</c:v>
                </c:pt>
                <c:pt idx="8">
                  <c:v>1987-88</c:v>
                </c:pt>
                <c:pt idx="9">
                  <c:v>1988-89</c:v>
                </c:pt>
                <c:pt idx="10">
                  <c:v>1989-90</c:v>
                </c:pt>
                <c:pt idx="11">
                  <c:v>1990-91</c:v>
                </c:pt>
                <c:pt idx="12">
                  <c:v>1991-92</c:v>
                </c:pt>
                <c:pt idx="13">
                  <c:v>1992-93</c:v>
                </c:pt>
                <c:pt idx="14">
                  <c:v>1993-94</c:v>
                </c:pt>
                <c:pt idx="15">
                  <c:v>1994-95</c:v>
                </c:pt>
                <c:pt idx="16">
                  <c:v>1995-96</c:v>
                </c:pt>
                <c:pt idx="17">
                  <c:v>1996-97</c:v>
                </c:pt>
                <c:pt idx="18">
                  <c:v>1997-98</c:v>
                </c:pt>
                <c:pt idx="19">
                  <c:v>1998-99</c:v>
                </c:pt>
                <c:pt idx="20">
                  <c:v>1999-00</c:v>
                </c:pt>
                <c:pt idx="21">
                  <c:v>2000-01</c:v>
                </c:pt>
                <c:pt idx="22">
                  <c:v>2001-02</c:v>
                </c:pt>
                <c:pt idx="23">
                  <c:v>2002-03</c:v>
                </c:pt>
                <c:pt idx="24">
                  <c:v>2003-04</c:v>
                </c:pt>
                <c:pt idx="25">
                  <c:v>2004-05</c:v>
                </c:pt>
                <c:pt idx="26">
                  <c:v>2005-06</c:v>
                </c:pt>
                <c:pt idx="27">
                  <c:v>2006-07</c:v>
                </c:pt>
                <c:pt idx="28">
                  <c:v>2007-08</c:v>
                </c:pt>
                <c:pt idx="29">
                  <c:v>2008-09</c:v>
                </c:pt>
                <c:pt idx="30">
                  <c:v>2009-10</c:v>
                </c:pt>
                <c:pt idx="31">
                  <c:v>2010-11</c:v>
                </c:pt>
                <c:pt idx="32">
                  <c:v>2011-12</c:v>
                </c:pt>
                <c:pt idx="33">
                  <c:v>2012-13</c:v>
                </c:pt>
                <c:pt idx="34">
                  <c:v>2013-14</c:v>
                </c:pt>
                <c:pt idx="35">
                  <c:v>2014-15</c:v>
                </c:pt>
                <c:pt idx="36">
                  <c:v>2015-16</c:v>
                </c:pt>
                <c:pt idx="37">
                  <c:v>2016-17</c:v>
                </c:pt>
                <c:pt idx="38">
                  <c:v>2017-18</c:v>
                </c:pt>
                <c:pt idx="39">
                  <c:v>2018-19</c:v>
                </c:pt>
                <c:pt idx="40">
                  <c:v>2019-20</c:v>
                </c:pt>
              </c:strCache>
            </c:strRef>
          </c:cat>
          <c:val>
            <c:numRef>
              <c:f>Productivity!$B$3:$AP$3</c:f>
              <c:numCache>
                <c:formatCode>General</c:formatCode>
                <c:ptCount val="41"/>
                <c:pt idx="0">
                  <c:v>0.5</c:v>
                </c:pt>
                <c:pt idx="1">
                  <c:v>1.1000000000000001</c:v>
                </c:pt>
                <c:pt idx="2">
                  <c:v>3</c:v>
                </c:pt>
                <c:pt idx="3">
                  <c:v>1.2</c:v>
                </c:pt>
                <c:pt idx="4">
                  <c:v>2.5</c:v>
                </c:pt>
                <c:pt idx="5">
                  <c:v>2.2000000000000002</c:v>
                </c:pt>
                <c:pt idx="6">
                  <c:v>0.5</c:v>
                </c:pt>
                <c:pt idx="7">
                  <c:v>-0.1</c:v>
                </c:pt>
                <c:pt idx="8">
                  <c:v>2.7</c:v>
                </c:pt>
                <c:pt idx="9">
                  <c:v>-0.6</c:v>
                </c:pt>
                <c:pt idx="10">
                  <c:v>0</c:v>
                </c:pt>
                <c:pt idx="11">
                  <c:v>1.4</c:v>
                </c:pt>
                <c:pt idx="12">
                  <c:v>2.5</c:v>
                </c:pt>
                <c:pt idx="13">
                  <c:v>3.8</c:v>
                </c:pt>
                <c:pt idx="14">
                  <c:v>1.6</c:v>
                </c:pt>
                <c:pt idx="15">
                  <c:v>-0.3</c:v>
                </c:pt>
                <c:pt idx="16">
                  <c:v>1.5</c:v>
                </c:pt>
                <c:pt idx="17">
                  <c:v>3.6</c:v>
                </c:pt>
                <c:pt idx="18">
                  <c:v>3.6</c:v>
                </c:pt>
                <c:pt idx="19">
                  <c:v>3.9</c:v>
                </c:pt>
                <c:pt idx="20">
                  <c:v>0.8</c:v>
                </c:pt>
                <c:pt idx="21">
                  <c:v>1.2</c:v>
                </c:pt>
                <c:pt idx="22">
                  <c:v>3.8</c:v>
                </c:pt>
                <c:pt idx="23">
                  <c:v>0.8</c:v>
                </c:pt>
                <c:pt idx="24">
                  <c:v>2.7</c:v>
                </c:pt>
                <c:pt idx="25">
                  <c:v>0.4</c:v>
                </c:pt>
                <c:pt idx="26">
                  <c:v>0.8</c:v>
                </c:pt>
                <c:pt idx="27">
                  <c:v>0.9</c:v>
                </c:pt>
                <c:pt idx="28">
                  <c:v>0.5</c:v>
                </c:pt>
                <c:pt idx="29">
                  <c:v>1</c:v>
                </c:pt>
                <c:pt idx="30">
                  <c:v>2</c:v>
                </c:pt>
                <c:pt idx="31">
                  <c:v>-0.3</c:v>
                </c:pt>
                <c:pt idx="32">
                  <c:v>2.7</c:v>
                </c:pt>
                <c:pt idx="33">
                  <c:v>2</c:v>
                </c:pt>
                <c:pt idx="34">
                  <c:v>1.9</c:v>
                </c:pt>
                <c:pt idx="35">
                  <c:v>1.3</c:v>
                </c:pt>
                <c:pt idx="36">
                  <c:v>0.9</c:v>
                </c:pt>
                <c:pt idx="37">
                  <c:v>0.8</c:v>
                </c:pt>
                <c:pt idx="38">
                  <c:v>0.3</c:v>
                </c:pt>
                <c:pt idx="39">
                  <c:v>0</c:v>
                </c:pt>
                <c:pt idx="40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96-41C9-B6F1-E37E2C66C2AA}"/>
            </c:ext>
          </c:extLst>
        </c:ser>
        <c:ser>
          <c:idx val="2"/>
          <c:order val="2"/>
          <c:spPr>
            <a:ln>
              <a:solidFill>
                <a:srgbClr val="C64E45"/>
              </a:solidFill>
            </a:ln>
          </c:spPr>
          <c:marker>
            <c:symbol val="none"/>
          </c:marker>
          <c:val>
            <c:numRef>
              <c:f>Productivity!$B$6:$AP$6</c:f>
              <c:numCache>
                <c:formatCode>General</c:formatCode>
                <c:ptCount val="41"/>
                <c:pt idx="0">
                  <c:v>1.3000000000000003</c:v>
                </c:pt>
                <c:pt idx="1">
                  <c:v>1.3000000000000003</c:v>
                </c:pt>
                <c:pt idx="2">
                  <c:v>1.3000000000000003</c:v>
                </c:pt>
                <c:pt idx="3">
                  <c:v>1.3000000000000003</c:v>
                </c:pt>
                <c:pt idx="4">
                  <c:v>1.3000000000000003</c:v>
                </c:pt>
                <c:pt idx="5">
                  <c:v>1.3000000000000003</c:v>
                </c:pt>
                <c:pt idx="6">
                  <c:v>1.3000000000000003</c:v>
                </c:pt>
                <c:pt idx="7">
                  <c:v>1.3000000000000003</c:v>
                </c:pt>
                <c:pt idx="8">
                  <c:v>1.3000000000000003</c:v>
                </c:pt>
                <c:pt idx="9">
                  <c:v>1.3000000000000003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96-41C9-B6F1-E37E2C66C2AA}"/>
            </c:ext>
          </c:extLst>
        </c:ser>
        <c:ser>
          <c:idx val="3"/>
          <c:order val="3"/>
          <c:spPr>
            <a:ln>
              <a:solidFill>
                <a:srgbClr val="C64E45"/>
              </a:solidFill>
            </a:ln>
          </c:spPr>
          <c:marker>
            <c:symbol val="none"/>
          </c:marker>
          <c:val>
            <c:numRef>
              <c:f>Productivity!$B$7:$AP$7</c:f>
              <c:numCache>
                <c:formatCode>General</c:formatCode>
                <c:ptCount val="41"/>
                <c:pt idx="10">
                  <c:v>2.1599999999999997</c:v>
                </c:pt>
                <c:pt idx="11">
                  <c:v>2.1599999999999997</c:v>
                </c:pt>
                <c:pt idx="12">
                  <c:v>2.1599999999999997</c:v>
                </c:pt>
                <c:pt idx="13">
                  <c:v>2.1599999999999997</c:v>
                </c:pt>
                <c:pt idx="14">
                  <c:v>2.1599999999999997</c:v>
                </c:pt>
                <c:pt idx="15">
                  <c:v>2.1599999999999997</c:v>
                </c:pt>
                <c:pt idx="16">
                  <c:v>2.1599999999999997</c:v>
                </c:pt>
                <c:pt idx="17">
                  <c:v>2.1599999999999997</c:v>
                </c:pt>
                <c:pt idx="18">
                  <c:v>2.1599999999999997</c:v>
                </c:pt>
                <c:pt idx="19">
                  <c:v>2.1599999999999997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96-41C9-B6F1-E37E2C66C2AA}"/>
            </c:ext>
          </c:extLst>
        </c:ser>
        <c:ser>
          <c:idx val="4"/>
          <c:order val="4"/>
          <c:spPr>
            <a:ln>
              <a:solidFill>
                <a:srgbClr val="C64E45"/>
              </a:solidFill>
            </a:ln>
          </c:spPr>
          <c:marker>
            <c:symbol val="none"/>
          </c:marker>
          <c:val>
            <c:numRef>
              <c:f>Productivity!$B$8:$AP$8</c:f>
              <c:numCache>
                <c:formatCode>General</c:formatCode>
                <c:ptCount val="41"/>
                <c:pt idx="20">
                  <c:v>1.2900000000000003</c:v>
                </c:pt>
                <c:pt idx="21">
                  <c:v>1.2900000000000003</c:v>
                </c:pt>
                <c:pt idx="22">
                  <c:v>1.2900000000000003</c:v>
                </c:pt>
                <c:pt idx="23">
                  <c:v>1.2900000000000003</c:v>
                </c:pt>
                <c:pt idx="24">
                  <c:v>1.2900000000000003</c:v>
                </c:pt>
                <c:pt idx="25">
                  <c:v>1.2900000000000003</c:v>
                </c:pt>
                <c:pt idx="26">
                  <c:v>1.2900000000000003</c:v>
                </c:pt>
                <c:pt idx="27">
                  <c:v>1.2900000000000003</c:v>
                </c:pt>
                <c:pt idx="28">
                  <c:v>1.2900000000000003</c:v>
                </c:pt>
                <c:pt idx="29">
                  <c:v>1.2900000000000003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B96-41C9-B6F1-E37E2C66C2AA}"/>
            </c:ext>
          </c:extLst>
        </c:ser>
        <c:ser>
          <c:idx val="5"/>
          <c:order val="5"/>
          <c:spPr>
            <a:ln>
              <a:solidFill>
                <a:srgbClr val="C64E45"/>
              </a:solidFill>
            </a:ln>
          </c:spPr>
          <c:marker>
            <c:symbol val="none"/>
          </c:marker>
          <c:val>
            <c:numRef>
              <c:f>Productivity!$B$9:$AP$9</c:f>
              <c:numCache>
                <c:formatCode>General</c:formatCode>
                <c:ptCount val="41"/>
                <c:pt idx="30">
                  <c:v>1.1600000000000004</c:v>
                </c:pt>
                <c:pt idx="31">
                  <c:v>1.1600000000000004</c:v>
                </c:pt>
                <c:pt idx="32">
                  <c:v>1.1600000000000004</c:v>
                </c:pt>
                <c:pt idx="33">
                  <c:v>1.1600000000000004</c:v>
                </c:pt>
                <c:pt idx="34">
                  <c:v>1.1600000000000004</c:v>
                </c:pt>
                <c:pt idx="35">
                  <c:v>1.1600000000000004</c:v>
                </c:pt>
                <c:pt idx="36">
                  <c:v>1.1600000000000004</c:v>
                </c:pt>
                <c:pt idx="37">
                  <c:v>1.1600000000000004</c:v>
                </c:pt>
                <c:pt idx="38">
                  <c:v>1.1600000000000004</c:v>
                </c:pt>
                <c:pt idx="39">
                  <c:v>1.1600000000000004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B96-41C9-B6F1-E37E2C66C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1"/>
          <c:order val="1"/>
          <c:tx>
            <c:v>DUMMY</c:v>
          </c:tx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DB96-41C9-B6F1-E37E2C66C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9905968"/>
        <c:axId val="1179263456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crossAx val="113289856"/>
        <c:crosses val="autoZero"/>
        <c:auto val="1"/>
        <c:lblAlgn val="ctr"/>
        <c:lblOffset val="100"/>
        <c:tickLblSkip val="8"/>
        <c:tickMarkSkip val="8"/>
        <c:noMultiLvlLbl val="0"/>
      </c:catAx>
      <c:valAx>
        <c:axId val="113289856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1"/>
      </c:valAx>
      <c:valAx>
        <c:axId val="1179263456"/>
        <c:scaling>
          <c:orientation val="minMax"/>
          <c:max val="4"/>
          <c:min val="-1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/>
        </c:spPr>
        <c:crossAx val="1039905968"/>
        <c:crosses val="max"/>
        <c:crossBetween val="between"/>
        <c:majorUnit val="1"/>
      </c:valAx>
      <c:catAx>
        <c:axId val="1039905968"/>
        <c:scaling>
          <c:orientation val="minMax"/>
        </c:scaling>
        <c:delete val="1"/>
        <c:axPos val="b"/>
        <c:majorTickMark val="out"/>
        <c:minorTickMark val="none"/>
        <c:tickLblPos val="nextTo"/>
        <c:crossAx val="1179263456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27740052039575E-2"/>
          <c:y val="5.34927684925256E-2"/>
          <c:w val="0.90434450092875762"/>
          <c:h val="0.80555660296138565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Sheet1!$K$19:$AJ$19</c:f>
              <c:numCache>
                <c:formatCode>0.00</c:formatCode>
                <c:ptCount val="26"/>
                <c:pt idx="0">
                  <c:v>-0.77878085544336217</c:v>
                </c:pt>
                <c:pt idx="1">
                  <c:v>9.7262866499914127E-2</c:v>
                </c:pt>
                <c:pt idx="2">
                  <c:v>-0.1534731617486991</c:v>
                </c:pt>
                <c:pt idx="3">
                  <c:v>0.10961811001589633</c:v>
                </c:pt>
                <c:pt idx="4">
                  <c:v>0.44403644481509535</c:v>
                </c:pt>
                <c:pt idx="5">
                  <c:v>-0.48209950772486154</c:v>
                </c:pt>
                <c:pt idx="6">
                  <c:v>0.23028615661206553</c:v>
                </c:pt>
                <c:pt idx="7">
                  <c:v>0.59239476957489734</c:v>
                </c:pt>
                <c:pt idx="8">
                  <c:v>1.4442670031906901</c:v>
                </c:pt>
                <c:pt idx="9">
                  <c:v>0.6650743153056411</c:v>
                </c:pt>
                <c:pt idx="10">
                  <c:v>-0.72030189776668918</c:v>
                </c:pt>
                <c:pt idx="11">
                  <c:v>2.3890205918052376</c:v>
                </c:pt>
                <c:pt idx="12">
                  <c:v>-2.2736867582698816</c:v>
                </c:pt>
                <c:pt idx="13">
                  <c:v>-0.18926599913465225</c:v>
                </c:pt>
                <c:pt idx="14">
                  <c:v>0.96800699127925438</c:v>
                </c:pt>
                <c:pt idx="15">
                  <c:v>-0.7277553789435911</c:v>
                </c:pt>
                <c:pt idx="16">
                  <c:v>-0.41053990185555217</c:v>
                </c:pt>
                <c:pt idx="17">
                  <c:v>-2.6824071490682075</c:v>
                </c:pt>
                <c:pt idx="18">
                  <c:v>-0.64326303812443864</c:v>
                </c:pt>
                <c:pt idx="19">
                  <c:v>-0.38496310924096488</c:v>
                </c:pt>
                <c:pt idx="20">
                  <c:v>-0.3309953825301854</c:v>
                </c:pt>
                <c:pt idx="21">
                  <c:v>0.22675314074426731</c:v>
                </c:pt>
                <c:pt idx="22">
                  <c:v>0.94079609247464879</c:v>
                </c:pt>
                <c:pt idx="23">
                  <c:v>4.0374405721034373E-2</c:v>
                </c:pt>
                <c:pt idx="24">
                  <c:v>-4.1962383204289964</c:v>
                </c:pt>
                <c:pt idx="25">
                  <c:v>1.193304885956985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55-4C77-B5BB-A2A43FF44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73750784"/>
        <c:axId val="1473758688"/>
      </c:barChart>
      <c:lineChart>
        <c:grouping val="standard"/>
        <c:varyColors val="0"/>
        <c:ser>
          <c:idx val="3"/>
          <c:order val="1"/>
          <c:tx>
            <c:v>DUMMY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val>
            <c:numLit>
              <c:formatCode>General</c:formatCode>
              <c:ptCount val="1"/>
              <c:pt idx="0">
                <c:v>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2025-48DA-B430-58032ACB0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4444464"/>
        <c:axId val="1484444880"/>
      </c:lineChart>
      <c:catAx>
        <c:axId val="14737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758688"/>
        <c:crosses val="autoZero"/>
        <c:auto val="1"/>
        <c:lblAlgn val="ctr"/>
        <c:lblOffset val="100"/>
        <c:tickLblSkip val="2"/>
        <c:noMultiLvlLbl val="0"/>
      </c:catAx>
      <c:valAx>
        <c:axId val="1473758688"/>
        <c:scaling>
          <c:orientation val="minMax"/>
          <c:max val="3"/>
          <c:min val="-5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12700"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750784"/>
        <c:crosses val="autoZero"/>
        <c:crossBetween val="between"/>
        <c:majorUnit val="1"/>
      </c:valAx>
      <c:valAx>
        <c:axId val="1484444880"/>
        <c:scaling>
          <c:orientation val="minMax"/>
          <c:max val="3"/>
          <c:min val="-5"/>
        </c:scaling>
        <c:delete val="0"/>
        <c:axPos val="r"/>
        <c:numFmt formatCode="0" sourceLinked="0"/>
        <c:majorTickMark val="in"/>
        <c:minorTickMark val="none"/>
        <c:tickLblPos val="nextTo"/>
        <c:spPr>
          <a:noFill/>
          <a:ln w="12700"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444464"/>
        <c:crosses val="max"/>
        <c:crossBetween val="between"/>
        <c:majorUnit val="1"/>
      </c:valAx>
      <c:catAx>
        <c:axId val="1484444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4444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12452981245431E-2"/>
          <c:y val="7.3579059829059823E-2"/>
          <c:w val="0.89707119061245943"/>
          <c:h val="0.81854294871794875"/>
        </c:manualLayout>
      </c:layout>
      <c:lineChart>
        <c:grouping val="standard"/>
        <c:varyColors val="0"/>
        <c:ser>
          <c:idx val="0"/>
          <c:order val="0"/>
          <c:tx>
            <c:strRef>
              <c:f>Productivity!$A$3</c:f>
              <c:strCache>
                <c:ptCount val="1"/>
                <c:pt idx="0">
                  <c:v>GDP Per Hour Worked</c:v>
                </c:pt>
              </c:strCache>
            </c:strRef>
          </c:tx>
          <c:spPr>
            <a:ln w="25400">
              <a:solidFill>
                <a:srgbClr val="3D4D7D"/>
              </a:solidFill>
              <a:prstDash val="solid"/>
            </a:ln>
          </c:spPr>
          <c:marker>
            <c:symbol val="none"/>
          </c:marker>
          <c:cat>
            <c:strRef>
              <c:f>Productivity!$B$2:$AP$2</c:f>
              <c:strCache>
                <c:ptCount val="41"/>
                <c:pt idx="0">
                  <c:v>1979-80</c:v>
                </c:pt>
                <c:pt idx="1">
                  <c:v>1980-81</c:v>
                </c:pt>
                <c:pt idx="2">
                  <c:v>1981-82</c:v>
                </c:pt>
                <c:pt idx="3">
                  <c:v>1982-83</c:v>
                </c:pt>
                <c:pt idx="4">
                  <c:v>1983-84</c:v>
                </c:pt>
                <c:pt idx="5">
                  <c:v>1984-85</c:v>
                </c:pt>
                <c:pt idx="6">
                  <c:v>1985-86</c:v>
                </c:pt>
                <c:pt idx="7">
                  <c:v>1986-87</c:v>
                </c:pt>
                <c:pt idx="8">
                  <c:v>1987-88</c:v>
                </c:pt>
                <c:pt idx="9">
                  <c:v>1988-89</c:v>
                </c:pt>
                <c:pt idx="10">
                  <c:v>1989-90</c:v>
                </c:pt>
                <c:pt idx="11">
                  <c:v>1990-91</c:v>
                </c:pt>
                <c:pt idx="12">
                  <c:v>1991-92</c:v>
                </c:pt>
                <c:pt idx="13">
                  <c:v>1992-93</c:v>
                </c:pt>
                <c:pt idx="14">
                  <c:v>1993-94</c:v>
                </c:pt>
                <c:pt idx="15">
                  <c:v>1994-95</c:v>
                </c:pt>
                <c:pt idx="16">
                  <c:v>1995-96</c:v>
                </c:pt>
                <c:pt idx="17">
                  <c:v>1996-97</c:v>
                </c:pt>
                <c:pt idx="18">
                  <c:v>1997-98</c:v>
                </c:pt>
                <c:pt idx="19">
                  <c:v>1998-99</c:v>
                </c:pt>
                <c:pt idx="20">
                  <c:v>1999-00</c:v>
                </c:pt>
                <c:pt idx="21">
                  <c:v>2000-01</c:v>
                </c:pt>
                <c:pt idx="22">
                  <c:v>2001-02</c:v>
                </c:pt>
                <c:pt idx="23">
                  <c:v>2002-03</c:v>
                </c:pt>
                <c:pt idx="24">
                  <c:v>2003-04</c:v>
                </c:pt>
                <c:pt idx="25">
                  <c:v>2004-05</c:v>
                </c:pt>
                <c:pt idx="26">
                  <c:v>2005-06</c:v>
                </c:pt>
                <c:pt idx="27">
                  <c:v>2006-07</c:v>
                </c:pt>
                <c:pt idx="28">
                  <c:v>2007-08</c:v>
                </c:pt>
                <c:pt idx="29">
                  <c:v>2008-09</c:v>
                </c:pt>
                <c:pt idx="30">
                  <c:v>2009-10</c:v>
                </c:pt>
                <c:pt idx="31">
                  <c:v>2010-11</c:v>
                </c:pt>
                <c:pt idx="32">
                  <c:v>2011-12</c:v>
                </c:pt>
                <c:pt idx="33">
                  <c:v>2012-13</c:v>
                </c:pt>
                <c:pt idx="34">
                  <c:v>2013-14</c:v>
                </c:pt>
                <c:pt idx="35">
                  <c:v>2014-15</c:v>
                </c:pt>
                <c:pt idx="36">
                  <c:v>2015-16</c:v>
                </c:pt>
                <c:pt idx="37">
                  <c:v>2016-17</c:v>
                </c:pt>
                <c:pt idx="38">
                  <c:v>2017-18</c:v>
                </c:pt>
                <c:pt idx="39">
                  <c:v>2018-19</c:v>
                </c:pt>
                <c:pt idx="40">
                  <c:v>2019-20</c:v>
                </c:pt>
              </c:strCache>
            </c:strRef>
          </c:cat>
          <c:val>
            <c:numRef>
              <c:f>Productivity!$B$3:$AP$3</c:f>
              <c:numCache>
                <c:formatCode>General</c:formatCode>
                <c:ptCount val="41"/>
                <c:pt idx="0">
                  <c:v>0.5</c:v>
                </c:pt>
                <c:pt idx="1">
                  <c:v>1.1000000000000001</c:v>
                </c:pt>
                <c:pt idx="2">
                  <c:v>3</c:v>
                </c:pt>
                <c:pt idx="3">
                  <c:v>1.2</c:v>
                </c:pt>
                <c:pt idx="4">
                  <c:v>2.5</c:v>
                </c:pt>
                <c:pt idx="5">
                  <c:v>2.2000000000000002</c:v>
                </c:pt>
                <c:pt idx="6">
                  <c:v>0.5</c:v>
                </c:pt>
                <c:pt idx="7">
                  <c:v>-0.1</c:v>
                </c:pt>
                <c:pt idx="8">
                  <c:v>2.7</c:v>
                </c:pt>
                <c:pt idx="9">
                  <c:v>-0.6</c:v>
                </c:pt>
                <c:pt idx="10">
                  <c:v>0</c:v>
                </c:pt>
                <c:pt idx="11">
                  <c:v>1.4</c:v>
                </c:pt>
                <c:pt idx="12">
                  <c:v>2.5</c:v>
                </c:pt>
                <c:pt idx="13">
                  <c:v>3.8</c:v>
                </c:pt>
                <c:pt idx="14">
                  <c:v>1.6</c:v>
                </c:pt>
                <c:pt idx="15">
                  <c:v>-0.3</c:v>
                </c:pt>
                <c:pt idx="16">
                  <c:v>1.5</c:v>
                </c:pt>
                <c:pt idx="17">
                  <c:v>3.6</c:v>
                </c:pt>
                <c:pt idx="18">
                  <c:v>3.6</c:v>
                </c:pt>
                <c:pt idx="19">
                  <c:v>3.9</c:v>
                </c:pt>
                <c:pt idx="20">
                  <c:v>0.8</c:v>
                </c:pt>
                <c:pt idx="21">
                  <c:v>1.2</c:v>
                </c:pt>
                <c:pt idx="22">
                  <c:v>3.8</c:v>
                </c:pt>
                <c:pt idx="23">
                  <c:v>0.8</c:v>
                </c:pt>
                <c:pt idx="24">
                  <c:v>2.7</c:v>
                </c:pt>
                <c:pt idx="25">
                  <c:v>0.4</c:v>
                </c:pt>
                <c:pt idx="26">
                  <c:v>0.8</c:v>
                </c:pt>
                <c:pt idx="27">
                  <c:v>0.9</c:v>
                </c:pt>
                <c:pt idx="28">
                  <c:v>0.5</c:v>
                </c:pt>
                <c:pt idx="29">
                  <c:v>1</c:v>
                </c:pt>
                <c:pt idx="30">
                  <c:v>2</c:v>
                </c:pt>
                <c:pt idx="31">
                  <c:v>-0.3</c:v>
                </c:pt>
                <c:pt idx="32">
                  <c:v>2.7</c:v>
                </c:pt>
                <c:pt idx="33">
                  <c:v>2</c:v>
                </c:pt>
                <c:pt idx="34">
                  <c:v>1.9</c:v>
                </c:pt>
                <c:pt idx="35">
                  <c:v>1.3</c:v>
                </c:pt>
                <c:pt idx="36">
                  <c:v>0.9</c:v>
                </c:pt>
                <c:pt idx="37">
                  <c:v>0.8</c:v>
                </c:pt>
                <c:pt idx="38">
                  <c:v>0.3</c:v>
                </c:pt>
                <c:pt idx="39">
                  <c:v>0</c:v>
                </c:pt>
                <c:pt idx="40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96-41C9-B6F1-E37E2C66C2AA}"/>
            </c:ext>
          </c:extLst>
        </c:ser>
        <c:ser>
          <c:idx val="2"/>
          <c:order val="2"/>
          <c:spPr>
            <a:ln>
              <a:solidFill>
                <a:srgbClr val="C64E45"/>
              </a:solidFill>
            </a:ln>
          </c:spPr>
          <c:marker>
            <c:symbol val="none"/>
          </c:marker>
          <c:val>
            <c:numRef>
              <c:f>Productivity!$B$6:$AP$6</c:f>
              <c:numCache>
                <c:formatCode>General</c:formatCode>
                <c:ptCount val="41"/>
                <c:pt idx="0">
                  <c:v>1.3000000000000003</c:v>
                </c:pt>
                <c:pt idx="1">
                  <c:v>1.3000000000000003</c:v>
                </c:pt>
                <c:pt idx="2">
                  <c:v>1.3000000000000003</c:v>
                </c:pt>
                <c:pt idx="3">
                  <c:v>1.3000000000000003</c:v>
                </c:pt>
                <c:pt idx="4">
                  <c:v>1.3000000000000003</c:v>
                </c:pt>
                <c:pt idx="5">
                  <c:v>1.3000000000000003</c:v>
                </c:pt>
                <c:pt idx="6">
                  <c:v>1.3000000000000003</c:v>
                </c:pt>
                <c:pt idx="7">
                  <c:v>1.3000000000000003</c:v>
                </c:pt>
                <c:pt idx="8">
                  <c:v>1.3000000000000003</c:v>
                </c:pt>
                <c:pt idx="9">
                  <c:v>1.3000000000000003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96-41C9-B6F1-E37E2C66C2AA}"/>
            </c:ext>
          </c:extLst>
        </c:ser>
        <c:ser>
          <c:idx val="3"/>
          <c:order val="3"/>
          <c:spPr>
            <a:ln>
              <a:solidFill>
                <a:srgbClr val="C64E45"/>
              </a:solidFill>
            </a:ln>
          </c:spPr>
          <c:marker>
            <c:symbol val="none"/>
          </c:marker>
          <c:val>
            <c:numRef>
              <c:f>Productivity!$B$7:$AP$7</c:f>
              <c:numCache>
                <c:formatCode>General</c:formatCode>
                <c:ptCount val="41"/>
                <c:pt idx="10">
                  <c:v>2.1599999999999997</c:v>
                </c:pt>
                <c:pt idx="11">
                  <c:v>2.1599999999999997</c:v>
                </c:pt>
                <c:pt idx="12">
                  <c:v>2.1599999999999997</c:v>
                </c:pt>
                <c:pt idx="13">
                  <c:v>2.1599999999999997</c:v>
                </c:pt>
                <c:pt idx="14">
                  <c:v>2.1599999999999997</c:v>
                </c:pt>
                <c:pt idx="15">
                  <c:v>2.1599999999999997</c:v>
                </c:pt>
                <c:pt idx="16">
                  <c:v>2.1599999999999997</c:v>
                </c:pt>
                <c:pt idx="17">
                  <c:v>2.1599999999999997</c:v>
                </c:pt>
                <c:pt idx="18">
                  <c:v>2.1599999999999997</c:v>
                </c:pt>
                <c:pt idx="19">
                  <c:v>2.1599999999999997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96-41C9-B6F1-E37E2C66C2AA}"/>
            </c:ext>
          </c:extLst>
        </c:ser>
        <c:ser>
          <c:idx val="4"/>
          <c:order val="4"/>
          <c:spPr>
            <a:ln>
              <a:solidFill>
                <a:srgbClr val="C64E45"/>
              </a:solidFill>
            </a:ln>
          </c:spPr>
          <c:marker>
            <c:symbol val="none"/>
          </c:marker>
          <c:val>
            <c:numRef>
              <c:f>Productivity!$B$8:$AP$8</c:f>
              <c:numCache>
                <c:formatCode>General</c:formatCode>
                <c:ptCount val="41"/>
                <c:pt idx="20">
                  <c:v>1.2900000000000003</c:v>
                </c:pt>
                <c:pt idx="21">
                  <c:v>1.2900000000000003</c:v>
                </c:pt>
                <c:pt idx="22">
                  <c:v>1.2900000000000003</c:v>
                </c:pt>
                <c:pt idx="23">
                  <c:v>1.2900000000000003</c:v>
                </c:pt>
                <c:pt idx="24">
                  <c:v>1.2900000000000003</c:v>
                </c:pt>
                <c:pt idx="25">
                  <c:v>1.2900000000000003</c:v>
                </c:pt>
                <c:pt idx="26">
                  <c:v>1.2900000000000003</c:v>
                </c:pt>
                <c:pt idx="27">
                  <c:v>1.2900000000000003</c:v>
                </c:pt>
                <c:pt idx="28">
                  <c:v>1.2900000000000003</c:v>
                </c:pt>
                <c:pt idx="29">
                  <c:v>1.2900000000000003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B96-41C9-B6F1-E37E2C66C2AA}"/>
            </c:ext>
          </c:extLst>
        </c:ser>
        <c:ser>
          <c:idx val="5"/>
          <c:order val="5"/>
          <c:spPr>
            <a:ln>
              <a:solidFill>
                <a:srgbClr val="C64E45"/>
              </a:solidFill>
            </a:ln>
          </c:spPr>
          <c:marker>
            <c:symbol val="none"/>
          </c:marker>
          <c:val>
            <c:numRef>
              <c:f>Productivity!$B$9:$AP$9</c:f>
              <c:numCache>
                <c:formatCode>General</c:formatCode>
                <c:ptCount val="41"/>
                <c:pt idx="30">
                  <c:v>1.1600000000000004</c:v>
                </c:pt>
                <c:pt idx="31">
                  <c:v>1.1600000000000004</c:v>
                </c:pt>
                <c:pt idx="32">
                  <c:v>1.1600000000000004</c:v>
                </c:pt>
                <c:pt idx="33">
                  <c:v>1.1600000000000004</c:v>
                </c:pt>
                <c:pt idx="34">
                  <c:v>1.1600000000000004</c:v>
                </c:pt>
                <c:pt idx="35">
                  <c:v>1.1600000000000004</c:v>
                </c:pt>
                <c:pt idx="36">
                  <c:v>1.1600000000000004</c:v>
                </c:pt>
                <c:pt idx="37">
                  <c:v>1.1600000000000004</c:v>
                </c:pt>
                <c:pt idx="38">
                  <c:v>1.1600000000000004</c:v>
                </c:pt>
                <c:pt idx="39">
                  <c:v>1.1600000000000004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B96-41C9-B6F1-E37E2C66C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1"/>
          <c:order val="1"/>
          <c:tx>
            <c:v>DUMMY</c:v>
          </c:tx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DB96-41C9-B6F1-E37E2C66C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9905968"/>
        <c:axId val="1179263456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crossAx val="113289856"/>
        <c:crosses val="autoZero"/>
        <c:auto val="1"/>
        <c:lblAlgn val="ctr"/>
        <c:lblOffset val="100"/>
        <c:tickLblSkip val="8"/>
        <c:tickMarkSkip val="8"/>
        <c:noMultiLvlLbl val="0"/>
      </c:catAx>
      <c:valAx>
        <c:axId val="113289856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1"/>
      </c:valAx>
      <c:valAx>
        <c:axId val="1179263456"/>
        <c:scaling>
          <c:orientation val="minMax"/>
          <c:max val="4"/>
          <c:min val="-1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/>
        </c:spPr>
        <c:crossAx val="1039905968"/>
        <c:crosses val="max"/>
        <c:crossBetween val="between"/>
        <c:majorUnit val="1"/>
      </c:valAx>
      <c:catAx>
        <c:axId val="1039905968"/>
        <c:scaling>
          <c:orientation val="minMax"/>
        </c:scaling>
        <c:delete val="1"/>
        <c:axPos val="b"/>
        <c:majorTickMark val="out"/>
        <c:minorTickMark val="none"/>
        <c:tickLblPos val="nextTo"/>
        <c:crossAx val="1179263456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/>
      </a:pPr>
      <a:endParaRPr lang="en-US"/>
    </a:p>
  </c:txPr>
  <c:externalData r:id="rId2">
    <c:autoUpdate val="0"/>
  </c:externalData>
  <c:userShapes r:id="rId3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12452981245431E-2"/>
          <c:y val="7.3579059829059823E-2"/>
          <c:w val="0.89707119061245943"/>
          <c:h val="0.81854294871794875"/>
        </c:manualLayout>
      </c:layout>
      <c:lineChart>
        <c:grouping val="standard"/>
        <c:varyColors val="0"/>
        <c:ser>
          <c:idx val="0"/>
          <c:order val="0"/>
          <c:tx>
            <c:strRef>
              <c:f>Productivity!$A$3</c:f>
              <c:strCache>
                <c:ptCount val="1"/>
                <c:pt idx="0">
                  <c:v>GDP Per Hour Worked</c:v>
                </c:pt>
              </c:strCache>
            </c:strRef>
          </c:tx>
          <c:spPr>
            <a:ln w="25400">
              <a:solidFill>
                <a:srgbClr val="3D4D7D"/>
              </a:solidFill>
              <a:prstDash val="solid"/>
            </a:ln>
          </c:spPr>
          <c:marker>
            <c:symbol val="none"/>
          </c:marker>
          <c:cat>
            <c:strRef>
              <c:f>Productivity!$B$2:$AP$2</c:f>
              <c:strCache>
                <c:ptCount val="41"/>
                <c:pt idx="0">
                  <c:v>1979-80</c:v>
                </c:pt>
                <c:pt idx="1">
                  <c:v>1980-81</c:v>
                </c:pt>
                <c:pt idx="2">
                  <c:v>1981-82</c:v>
                </c:pt>
                <c:pt idx="3">
                  <c:v>1982-83</c:v>
                </c:pt>
                <c:pt idx="4">
                  <c:v>1983-84</c:v>
                </c:pt>
                <c:pt idx="5">
                  <c:v>1984-85</c:v>
                </c:pt>
                <c:pt idx="6">
                  <c:v>1985-86</c:v>
                </c:pt>
                <c:pt idx="7">
                  <c:v>1986-87</c:v>
                </c:pt>
                <c:pt idx="8">
                  <c:v>1987-88</c:v>
                </c:pt>
                <c:pt idx="9">
                  <c:v>1988-89</c:v>
                </c:pt>
                <c:pt idx="10">
                  <c:v>1989-90</c:v>
                </c:pt>
                <c:pt idx="11">
                  <c:v>1990-91</c:v>
                </c:pt>
                <c:pt idx="12">
                  <c:v>1991-92</c:v>
                </c:pt>
                <c:pt idx="13">
                  <c:v>1992-93</c:v>
                </c:pt>
                <c:pt idx="14">
                  <c:v>1993-94</c:v>
                </c:pt>
                <c:pt idx="15">
                  <c:v>1994-95</c:v>
                </c:pt>
                <c:pt idx="16">
                  <c:v>1995-96</c:v>
                </c:pt>
                <c:pt idx="17">
                  <c:v>1996-97</c:v>
                </c:pt>
                <c:pt idx="18">
                  <c:v>1997-98</c:v>
                </c:pt>
                <c:pt idx="19">
                  <c:v>1998-99</c:v>
                </c:pt>
                <c:pt idx="20">
                  <c:v>1999-00</c:v>
                </c:pt>
                <c:pt idx="21">
                  <c:v>2000-01</c:v>
                </c:pt>
                <c:pt idx="22">
                  <c:v>2001-02</c:v>
                </c:pt>
                <c:pt idx="23">
                  <c:v>2002-03</c:v>
                </c:pt>
                <c:pt idx="24">
                  <c:v>2003-04</c:v>
                </c:pt>
                <c:pt idx="25">
                  <c:v>2004-05</c:v>
                </c:pt>
                <c:pt idx="26">
                  <c:v>2005-06</c:v>
                </c:pt>
                <c:pt idx="27">
                  <c:v>2006-07</c:v>
                </c:pt>
                <c:pt idx="28">
                  <c:v>2007-08</c:v>
                </c:pt>
                <c:pt idx="29">
                  <c:v>2008-09</c:v>
                </c:pt>
                <c:pt idx="30">
                  <c:v>2009-10</c:v>
                </c:pt>
                <c:pt idx="31">
                  <c:v>2010-11</c:v>
                </c:pt>
                <c:pt idx="32">
                  <c:v>2011-12</c:v>
                </c:pt>
                <c:pt idx="33">
                  <c:v>2012-13</c:v>
                </c:pt>
                <c:pt idx="34">
                  <c:v>2013-14</c:v>
                </c:pt>
                <c:pt idx="35">
                  <c:v>2014-15</c:v>
                </c:pt>
                <c:pt idx="36">
                  <c:v>2015-16</c:v>
                </c:pt>
                <c:pt idx="37">
                  <c:v>2016-17</c:v>
                </c:pt>
                <c:pt idx="38">
                  <c:v>2017-18</c:v>
                </c:pt>
                <c:pt idx="39">
                  <c:v>2018-19</c:v>
                </c:pt>
                <c:pt idx="40">
                  <c:v>2019-20</c:v>
                </c:pt>
              </c:strCache>
            </c:strRef>
          </c:cat>
          <c:val>
            <c:numRef>
              <c:f>Productivity!$B$3:$AP$3</c:f>
              <c:numCache>
                <c:formatCode>General</c:formatCode>
                <c:ptCount val="41"/>
                <c:pt idx="0">
                  <c:v>0.5</c:v>
                </c:pt>
                <c:pt idx="1">
                  <c:v>1.1000000000000001</c:v>
                </c:pt>
                <c:pt idx="2">
                  <c:v>3</c:v>
                </c:pt>
                <c:pt idx="3">
                  <c:v>1.2</c:v>
                </c:pt>
                <c:pt idx="4">
                  <c:v>2.5</c:v>
                </c:pt>
                <c:pt idx="5">
                  <c:v>2.2000000000000002</c:v>
                </c:pt>
                <c:pt idx="6">
                  <c:v>0.5</c:v>
                </c:pt>
                <c:pt idx="7">
                  <c:v>-0.1</c:v>
                </c:pt>
                <c:pt idx="8">
                  <c:v>2.7</c:v>
                </c:pt>
                <c:pt idx="9">
                  <c:v>-0.6</c:v>
                </c:pt>
                <c:pt idx="10">
                  <c:v>0</c:v>
                </c:pt>
                <c:pt idx="11">
                  <c:v>1.4</c:v>
                </c:pt>
                <c:pt idx="12">
                  <c:v>2.5</c:v>
                </c:pt>
                <c:pt idx="13">
                  <c:v>3.8</c:v>
                </c:pt>
                <c:pt idx="14">
                  <c:v>1.6</c:v>
                </c:pt>
                <c:pt idx="15">
                  <c:v>-0.3</c:v>
                </c:pt>
                <c:pt idx="16">
                  <c:v>1.5</c:v>
                </c:pt>
                <c:pt idx="17">
                  <c:v>3.6</c:v>
                </c:pt>
                <c:pt idx="18">
                  <c:v>3.6</c:v>
                </c:pt>
                <c:pt idx="19">
                  <c:v>3.9</c:v>
                </c:pt>
                <c:pt idx="20">
                  <c:v>0.8</c:v>
                </c:pt>
                <c:pt idx="21">
                  <c:v>1.2</c:v>
                </c:pt>
                <c:pt idx="22">
                  <c:v>3.8</c:v>
                </c:pt>
                <c:pt idx="23">
                  <c:v>0.8</c:v>
                </c:pt>
                <c:pt idx="24">
                  <c:v>2.7</c:v>
                </c:pt>
                <c:pt idx="25">
                  <c:v>0.4</c:v>
                </c:pt>
                <c:pt idx="26">
                  <c:v>0.8</c:v>
                </c:pt>
                <c:pt idx="27">
                  <c:v>0.9</c:v>
                </c:pt>
                <c:pt idx="28">
                  <c:v>0.5</c:v>
                </c:pt>
                <c:pt idx="29">
                  <c:v>1</c:v>
                </c:pt>
                <c:pt idx="30">
                  <c:v>2</c:v>
                </c:pt>
                <c:pt idx="31">
                  <c:v>-0.3</c:v>
                </c:pt>
                <c:pt idx="32">
                  <c:v>2.7</c:v>
                </c:pt>
                <c:pt idx="33">
                  <c:v>2</c:v>
                </c:pt>
                <c:pt idx="34">
                  <c:v>1.9</c:v>
                </c:pt>
                <c:pt idx="35">
                  <c:v>1.3</c:v>
                </c:pt>
                <c:pt idx="36">
                  <c:v>0.9</c:v>
                </c:pt>
                <c:pt idx="37">
                  <c:v>0.8</c:v>
                </c:pt>
                <c:pt idx="38">
                  <c:v>0.3</c:v>
                </c:pt>
                <c:pt idx="39">
                  <c:v>0</c:v>
                </c:pt>
                <c:pt idx="40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F2-4019-8CF5-4A40C69DA47E}"/>
            </c:ext>
          </c:extLst>
        </c:ser>
        <c:ser>
          <c:idx val="2"/>
          <c:order val="2"/>
          <c:spPr>
            <a:ln>
              <a:solidFill>
                <a:srgbClr val="C64E45"/>
              </a:solidFill>
            </a:ln>
          </c:spPr>
          <c:marker>
            <c:symbol val="none"/>
          </c:marker>
          <c:val>
            <c:numRef>
              <c:f>Productivity!$B$6:$AP$6</c:f>
              <c:numCache>
                <c:formatCode>General</c:formatCode>
                <c:ptCount val="41"/>
                <c:pt idx="0">
                  <c:v>1.3000000000000003</c:v>
                </c:pt>
                <c:pt idx="1">
                  <c:v>1.3000000000000003</c:v>
                </c:pt>
                <c:pt idx="2">
                  <c:v>1.3000000000000003</c:v>
                </c:pt>
                <c:pt idx="3">
                  <c:v>1.3000000000000003</c:v>
                </c:pt>
                <c:pt idx="4">
                  <c:v>1.3000000000000003</c:v>
                </c:pt>
                <c:pt idx="5">
                  <c:v>1.3000000000000003</c:v>
                </c:pt>
                <c:pt idx="6">
                  <c:v>1.3000000000000003</c:v>
                </c:pt>
                <c:pt idx="7">
                  <c:v>1.3000000000000003</c:v>
                </c:pt>
                <c:pt idx="8">
                  <c:v>1.3000000000000003</c:v>
                </c:pt>
                <c:pt idx="9">
                  <c:v>1.3000000000000003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F2-4019-8CF5-4A40C69DA47E}"/>
            </c:ext>
          </c:extLst>
        </c:ser>
        <c:ser>
          <c:idx val="3"/>
          <c:order val="3"/>
          <c:spPr>
            <a:ln>
              <a:solidFill>
                <a:srgbClr val="C64E45"/>
              </a:solidFill>
            </a:ln>
          </c:spPr>
          <c:marker>
            <c:symbol val="none"/>
          </c:marker>
          <c:val>
            <c:numRef>
              <c:f>Productivity!$B$7:$AP$7</c:f>
              <c:numCache>
                <c:formatCode>General</c:formatCode>
                <c:ptCount val="41"/>
                <c:pt idx="10">
                  <c:v>2.1599999999999997</c:v>
                </c:pt>
                <c:pt idx="11">
                  <c:v>2.1599999999999997</c:v>
                </c:pt>
                <c:pt idx="12">
                  <c:v>2.1599999999999997</c:v>
                </c:pt>
                <c:pt idx="13">
                  <c:v>2.1599999999999997</c:v>
                </c:pt>
                <c:pt idx="14">
                  <c:v>2.1599999999999997</c:v>
                </c:pt>
                <c:pt idx="15">
                  <c:v>2.1599999999999997</c:v>
                </c:pt>
                <c:pt idx="16">
                  <c:v>2.1599999999999997</c:v>
                </c:pt>
                <c:pt idx="17">
                  <c:v>2.1599999999999997</c:v>
                </c:pt>
                <c:pt idx="18">
                  <c:v>2.1599999999999997</c:v>
                </c:pt>
                <c:pt idx="19">
                  <c:v>2.1599999999999997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F2-4019-8CF5-4A40C69DA47E}"/>
            </c:ext>
          </c:extLst>
        </c:ser>
        <c:ser>
          <c:idx val="4"/>
          <c:order val="4"/>
          <c:spPr>
            <a:ln>
              <a:solidFill>
                <a:srgbClr val="C64E45"/>
              </a:solidFill>
            </a:ln>
          </c:spPr>
          <c:marker>
            <c:symbol val="none"/>
          </c:marker>
          <c:val>
            <c:numRef>
              <c:f>Productivity!$B$8:$AP$8</c:f>
              <c:numCache>
                <c:formatCode>General</c:formatCode>
                <c:ptCount val="41"/>
                <c:pt idx="20">
                  <c:v>1.2900000000000003</c:v>
                </c:pt>
                <c:pt idx="21">
                  <c:v>1.2900000000000003</c:v>
                </c:pt>
                <c:pt idx="22">
                  <c:v>1.2900000000000003</c:v>
                </c:pt>
                <c:pt idx="23">
                  <c:v>1.2900000000000003</c:v>
                </c:pt>
                <c:pt idx="24">
                  <c:v>1.2900000000000003</c:v>
                </c:pt>
                <c:pt idx="25">
                  <c:v>1.2900000000000003</c:v>
                </c:pt>
                <c:pt idx="26">
                  <c:v>1.2900000000000003</c:v>
                </c:pt>
                <c:pt idx="27">
                  <c:v>1.2900000000000003</c:v>
                </c:pt>
                <c:pt idx="28">
                  <c:v>1.2900000000000003</c:v>
                </c:pt>
                <c:pt idx="29">
                  <c:v>1.2900000000000003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F2-4019-8CF5-4A40C69DA47E}"/>
            </c:ext>
          </c:extLst>
        </c:ser>
        <c:ser>
          <c:idx val="5"/>
          <c:order val="5"/>
          <c:spPr>
            <a:ln>
              <a:solidFill>
                <a:srgbClr val="C64E45"/>
              </a:solidFill>
            </a:ln>
          </c:spPr>
          <c:marker>
            <c:symbol val="none"/>
          </c:marker>
          <c:val>
            <c:numRef>
              <c:f>Productivity!$B$9:$AP$9</c:f>
              <c:numCache>
                <c:formatCode>General</c:formatCode>
                <c:ptCount val="41"/>
                <c:pt idx="30">
                  <c:v>1.1600000000000004</c:v>
                </c:pt>
                <c:pt idx="31">
                  <c:v>1.1600000000000004</c:v>
                </c:pt>
                <c:pt idx="32">
                  <c:v>1.1600000000000004</c:v>
                </c:pt>
                <c:pt idx="33">
                  <c:v>1.1600000000000004</c:v>
                </c:pt>
                <c:pt idx="34">
                  <c:v>1.1600000000000004</c:v>
                </c:pt>
                <c:pt idx="35">
                  <c:v>1.1600000000000004</c:v>
                </c:pt>
                <c:pt idx="36">
                  <c:v>1.1600000000000004</c:v>
                </c:pt>
                <c:pt idx="37">
                  <c:v>1.1600000000000004</c:v>
                </c:pt>
                <c:pt idx="38">
                  <c:v>1.1600000000000004</c:v>
                </c:pt>
                <c:pt idx="39">
                  <c:v>1.1600000000000004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6F2-4019-8CF5-4A40C69DA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1"/>
          <c:order val="1"/>
          <c:tx>
            <c:v>DUMMY</c:v>
          </c:tx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5-36F2-4019-8CF5-4A40C69DA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9905968"/>
        <c:axId val="1179263456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crossAx val="113289856"/>
        <c:crosses val="autoZero"/>
        <c:auto val="1"/>
        <c:lblAlgn val="ctr"/>
        <c:lblOffset val="100"/>
        <c:tickLblSkip val="8"/>
        <c:tickMarkSkip val="8"/>
        <c:noMultiLvlLbl val="0"/>
      </c:catAx>
      <c:valAx>
        <c:axId val="113289856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1"/>
      </c:valAx>
      <c:valAx>
        <c:axId val="1179263456"/>
        <c:scaling>
          <c:orientation val="minMax"/>
          <c:max val="4"/>
          <c:min val="-1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/>
        </c:spPr>
        <c:crossAx val="1039905968"/>
        <c:crosses val="max"/>
        <c:crossBetween val="between"/>
        <c:majorUnit val="1"/>
      </c:valAx>
      <c:catAx>
        <c:axId val="1039905968"/>
        <c:scaling>
          <c:orientation val="minMax"/>
        </c:scaling>
        <c:delete val="1"/>
        <c:axPos val="b"/>
        <c:majorTickMark val="out"/>
        <c:minorTickMark val="none"/>
        <c:tickLblPos val="nextTo"/>
        <c:crossAx val="1179263456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/>
      </a:pPr>
      <a:endParaRPr lang="en-US"/>
    </a:p>
  </c:txPr>
  <c:externalData r:id="rId2">
    <c:autoUpdate val="0"/>
  </c:externalData>
  <c:userShapes r:id="rId3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70593434343435E-2"/>
          <c:y val="6.6684834171057153E-2"/>
          <c:w val="0.85505617283950619"/>
          <c:h val="0.8432668351133622"/>
        </c:manualLayout>
      </c:layout>
      <c:areaChart>
        <c:grouping val="standard"/>
        <c:varyColors val="0"/>
        <c:ser>
          <c:idx val="2"/>
          <c:order val="0"/>
          <c:tx>
            <c:v>Series3</c:v>
          </c:tx>
          <c:spPr>
            <a:solidFill>
              <a:srgbClr val="3D4D7D">
                <a:lumMod val="40000"/>
                <a:lumOff val="60000"/>
              </a:srgbClr>
            </a:solidFill>
            <a:ln>
              <a:noFill/>
            </a:ln>
          </c:spPr>
          <c:cat>
            <c:strRef>
              <c:f>'Fiscal Sust'!$B$3:$AP$3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'Fiscal Sust'!$B$29:$AP$29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49.386923574750355</c:v>
                </c:pt>
                <c:pt idx="13">
                  <c:v>48.390540762441901</c:v>
                </c:pt>
                <c:pt idx="14">
                  <c:v>47.51275492828605</c:v>
                </c:pt>
                <c:pt idx="15">
                  <c:v>46.804182696600463</c:v>
                </c:pt>
                <c:pt idx="16">
                  <c:v>46.238213352807676</c:v>
                </c:pt>
                <c:pt idx="17">
                  <c:v>45.789295471994031</c:v>
                </c:pt>
                <c:pt idx="18">
                  <c:v>45.457922689404185</c:v>
                </c:pt>
                <c:pt idx="19">
                  <c:v>45.252550004480717</c:v>
                </c:pt>
                <c:pt idx="20">
                  <c:v>45.180055475391285</c:v>
                </c:pt>
                <c:pt idx="21">
                  <c:v>45.197659342651335</c:v>
                </c:pt>
                <c:pt idx="22">
                  <c:v>45.313052441119154</c:v>
                </c:pt>
                <c:pt idx="23">
                  <c:v>45.499146866806853</c:v>
                </c:pt>
                <c:pt idx="24">
                  <c:v>45.744391505520007</c:v>
                </c:pt>
                <c:pt idx="25">
                  <c:v>46.033524984906229</c:v>
                </c:pt>
                <c:pt idx="26">
                  <c:v>46.355087548279286</c:v>
                </c:pt>
                <c:pt idx="27">
                  <c:v>46.704981107551738</c:v>
                </c:pt>
                <c:pt idx="28">
                  <c:v>47.085667039560207</c:v>
                </c:pt>
                <c:pt idx="29">
                  <c:v>47.494620342158711</c:v>
                </c:pt>
                <c:pt idx="30">
                  <c:v>47.911031921077793</c:v>
                </c:pt>
                <c:pt idx="31">
                  <c:v>48.336467179526821</c:v>
                </c:pt>
                <c:pt idx="32">
                  <c:v>48.786080844469673</c:v>
                </c:pt>
                <c:pt idx="33">
                  <c:v>49.249012473153478</c:v>
                </c:pt>
                <c:pt idx="34">
                  <c:v>49.722751508630594</c:v>
                </c:pt>
                <c:pt idx="35">
                  <c:v>50.19612464733364</c:v>
                </c:pt>
                <c:pt idx="36">
                  <c:v>50.672033900814192</c:v>
                </c:pt>
                <c:pt idx="37">
                  <c:v>51.158020328926447</c:v>
                </c:pt>
                <c:pt idx="38">
                  <c:v>51.652409304699475</c:v>
                </c:pt>
                <c:pt idx="39">
                  <c:v>52.155368868655003</c:v>
                </c:pt>
                <c:pt idx="40">
                  <c:v>52.645073067877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9-4BDE-B261-BBBC22C9F998}"/>
            </c:ext>
          </c:extLst>
        </c:ser>
        <c:ser>
          <c:idx val="1"/>
          <c:order val="1"/>
          <c:tx>
            <c:v>Series2</c:v>
          </c:tx>
          <c:spPr>
            <a:solidFill>
              <a:srgbClr val="FFFFFF"/>
            </a:solidFill>
            <a:ln w="28575">
              <a:noFill/>
            </a:ln>
          </c:spPr>
          <c:cat>
            <c:strRef>
              <c:f>'Fiscal Sust'!$B$3:$AP$3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'Fiscal Sust'!$B$22:$AP$22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48.793888818156653</c:v>
                </c:pt>
                <c:pt idx="13">
                  <c:v>47.191103608396347</c:v>
                </c:pt>
                <c:pt idx="14">
                  <c:v>45.449535672423352</c:v>
                </c:pt>
                <c:pt idx="15">
                  <c:v>43.561234448293632</c:v>
                </c:pt>
                <c:pt idx="16">
                  <c:v>41.504944455105978</c:v>
                </c:pt>
                <c:pt idx="17">
                  <c:v>39.253573915892837</c:v>
                </c:pt>
                <c:pt idx="18">
                  <c:v>36.807237228664455</c:v>
                </c:pt>
                <c:pt idx="19">
                  <c:v>34.369994760149403</c:v>
                </c:pt>
                <c:pt idx="20">
                  <c:v>32.053631900801768</c:v>
                </c:pt>
                <c:pt idx="21">
                  <c:v>29.817500342741393</c:v>
                </c:pt>
                <c:pt idx="22">
                  <c:v>27.665922832738389</c:v>
                </c:pt>
                <c:pt idx="23">
                  <c:v>25.581300961205695</c:v>
                </c:pt>
                <c:pt idx="24">
                  <c:v>23.553620055832695</c:v>
                </c:pt>
                <c:pt idx="25">
                  <c:v>21.571070522215376</c:v>
                </c:pt>
                <c:pt idx="26">
                  <c:v>19.626417784085465</c:v>
                </c:pt>
                <c:pt idx="27">
                  <c:v>17.713912287397228</c:v>
                </c:pt>
                <c:pt idx="28">
                  <c:v>15.838193269041028</c:v>
                </c:pt>
                <c:pt idx="29">
                  <c:v>13.997026715229024</c:v>
                </c:pt>
                <c:pt idx="30">
                  <c:v>12.179035449949879</c:v>
                </c:pt>
                <c:pt idx="31">
                  <c:v>10.38817132763095</c:v>
                </c:pt>
                <c:pt idx="32">
                  <c:v>8.6295557772802667</c:v>
                </c:pt>
                <c:pt idx="33">
                  <c:v>6.8998950447217382</c:v>
                </c:pt>
                <c:pt idx="34">
                  <c:v>5.1962577786502084</c:v>
                </c:pt>
                <c:pt idx="35">
                  <c:v>3.5169482836685599</c:v>
                </c:pt>
                <c:pt idx="36">
                  <c:v>1.8621969566900745</c:v>
                </c:pt>
                <c:pt idx="37">
                  <c:v>0.23177393017569364</c:v>
                </c:pt>
                <c:pt idx="38">
                  <c:v>-1.3754426407126596</c:v>
                </c:pt>
                <c:pt idx="39">
                  <c:v>-2.9602309140900087</c:v>
                </c:pt>
                <c:pt idx="40">
                  <c:v>-4.5224467379676234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9-4BDE-B261-BBBC22C9F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288320"/>
        <c:axId val="113289856"/>
      </c:areaChart>
      <c:lineChart>
        <c:grouping val="standard"/>
        <c:varyColors val="0"/>
        <c:ser>
          <c:idx val="0"/>
          <c:order val="3"/>
          <c:tx>
            <c:v>Series1</c:v>
          </c:tx>
          <c:spPr>
            <a:ln w="28575">
              <a:solidFill>
                <a:srgbClr val="C64E45"/>
              </a:solidFill>
            </a:ln>
          </c:spPr>
          <c:marker>
            <c:symbol val="none"/>
          </c:marker>
          <c:cat>
            <c:strRef>
              <c:f>'Fiscal Sust'!$B$3:$AP$3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'Fiscal Sust'!$B$5:$AP$5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49.325417673748447</c:v>
                </c:pt>
                <c:pt idx="13">
                  <c:v>48.251300082304269</c:v>
                </c:pt>
                <c:pt idx="14">
                  <c:v>47.035843358520033</c:v>
                </c:pt>
                <c:pt idx="15">
                  <c:v>45.773893879515221</c:v>
                </c:pt>
                <c:pt idx="16">
                  <c:v>44.650549202208083</c:v>
                </c:pt>
                <c:pt idx="17">
                  <c:v>43.634423386022625</c:v>
                </c:pt>
                <c:pt idx="18">
                  <c:v>42.7234873519837</c:v>
                </c:pt>
                <c:pt idx="19">
                  <c:v>41.923087204128329</c:v>
                </c:pt>
                <c:pt idx="20">
                  <c:v>41.236960274765238</c:v>
                </c:pt>
                <c:pt idx="21">
                  <c:v>40.624642349283697</c:v>
                </c:pt>
                <c:pt idx="22">
                  <c:v>40.09165907761551</c:v>
                </c:pt>
                <c:pt idx="23">
                  <c:v>39.613690119780067</c:v>
                </c:pt>
                <c:pt idx="24">
                  <c:v>39.179460319159666</c:v>
                </c:pt>
                <c:pt idx="25">
                  <c:v>38.77597753655408</c:v>
                </c:pt>
                <c:pt idx="26">
                  <c:v>38.393747559053907</c:v>
                </c:pt>
                <c:pt idx="27">
                  <c:v>38.027624604029725</c:v>
                </c:pt>
                <c:pt idx="28">
                  <c:v>37.681210560385956</c:v>
                </c:pt>
                <c:pt idx="29">
                  <c:v>37.351900303964641</c:v>
                </c:pt>
                <c:pt idx="30">
                  <c:v>37.022241600614471</c:v>
                </c:pt>
                <c:pt idx="31">
                  <c:v>36.69428035200297</c:v>
                </c:pt>
                <c:pt idx="32">
                  <c:v>36.379826780382075</c:v>
                </c:pt>
                <c:pt idx="33">
                  <c:v>36.071162550048903</c:v>
                </c:pt>
                <c:pt idx="34">
                  <c:v>35.76587414887026</c:v>
                </c:pt>
                <c:pt idx="35">
                  <c:v>35.456550919754299</c:v>
                </c:pt>
                <c:pt idx="36">
                  <c:v>35.144508708155293</c:v>
                </c:pt>
                <c:pt idx="37">
                  <c:v>34.835136515671493</c:v>
                </c:pt>
                <c:pt idx="38">
                  <c:v>34.527592176288266</c:v>
                </c:pt>
                <c:pt idx="39">
                  <c:v>34.222804566383388</c:v>
                </c:pt>
                <c:pt idx="40">
                  <c:v>33.906901210888549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C9-4BDE-B261-BBBC22C9F998}"/>
            </c:ext>
          </c:extLst>
        </c:ser>
        <c:ser>
          <c:idx val="4"/>
          <c:order val="4"/>
          <c:tx>
            <c:strRef>
              <c:f>'Fiscal Sust'!$A$4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>
              <a:solidFill>
                <a:srgbClr val="3D4D7D">
                  <a:lumMod val="75000"/>
                </a:srgbClr>
              </a:solidFill>
            </a:ln>
          </c:spPr>
          <c:marker>
            <c:symbol val="none"/>
          </c:marker>
          <c:val>
            <c:numRef>
              <c:f>'Fiscal Sust'!$B$4:$AP$4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49.095780237460133</c:v>
                </c:pt>
                <c:pt idx="13">
                  <c:v>47.795305532743349</c:v>
                </c:pt>
                <c:pt idx="14">
                  <c:v>46.367567032351481</c:v>
                </c:pt>
                <c:pt idx="15">
                  <c:v>44.88686523319722</c:v>
                </c:pt>
                <c:pt idx="16">
                  <c:v>43.55337713201596</c:v>
                </c:pt>
                <c:pt idx="17">
                  <c:v>42.330145794082902</c:v>
                </c:pt>
                <c:pt idx="18">
                  <c:v>41.21180520200938</c:v>
                </c:pt>
                <c:pt idx="19">
                  <c:v>40.206032267875521</c:v>
                </c:pt>
                <c:pt idx="20">
                  <c:v>39.305687462700831</c:v>
                </c:pt>
                <c:pt idx="21">
                  <c:v>38.482399268123423</c:v>
                </c:pt>
                <c:pt idx="22">
                  <c:v>37.739081415583655</c:v>
                </c:pt>
                <c:pt idx="23">
                  <c:v>37.050012732775208</c:v>
                </c:pt>
                <c:pt idx="24">
                  <c:v>36.402252405155934</c:v>
                </c:pt>
                <c:pt idx="25">
                  <c:v>35.781078968597129</c:v>
                </c:pt>
                <c:pt idx="26">
                  <c:v>35.183239023766646</c:v>
                </c:pt>
                <c:pt idx="27">
                  <c:v>34.599629287864829</c:v>
                </c:pt>
                <c:pt idx="28">
                  <c:v>34.037192890997495</c:v>
                </c:pt>
                <c:pt idx="29">
                  <c:v>33.490461214019604</c:v>
                </c:pt>
                <c:pt idx="30">
                  <c:v>32.946269734289757</c:v>
                </c:pt>
                <c:pt idx="31">
                  <c:v>32.408896216887534</c:v>
                </c:pt>
                <c:pt idx="32">
                  <c:v>31.882785206867513</c:v>
                </c:pt>
                <c:pt idx="33">
                  <c:v>31.36564864475827</c:v>
                </c:pt>
                <c:pt idx="34">
                  <c:v>30.853093667468823</c:v>
                </c:pt>
                <c:pt idx="35">
                  <c:v>30.343852761149847</c:v>
                </c:pt>
                <c:pt idx="36">
                  <c:v>29.837715829957418</c:v>
                </c:pt>
                <c:pt idx="37">
                  <c:v>29.3347449418475</c:v>
                </c:pt>
                <c:pt idx="38">
                  <c:v>28.834830288210856</c:v>
                </c:pt>
                <c:pt idx="39">
                  <c:v>28.338321530988853</c:v>
                </c:pt>
                <c:pt idx="40">
                  <c:v>27.840809360441092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68-4C2E-B67F-62FBEF45A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3"/>
          <c:order val="2"/>
          <c:tx>
            <c:v>DUMMY</c:v>
          </c:tx>
          <c:spPr>
            <a:ln w="28575">
              <a:noFill/>
            </a:ln>
          </c:spPr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1AC9-4BDE-B261-BBBC22C9F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32898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2.0667803030303029E-2"/>
              <c:y val="3.5540448896270423E-3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</c:valAx>
      <c:valAx>
        <c:axId val="113304320"/>
        <c:scaling>
          <c:orientation val="minMax"/>
          <c:max val="6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0.90492335858585859"/>
              <c:y val="3.604549431321085E-3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306240"/>
        <c:crosses val="max"/>
        <c:crossBetween val="between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871074305367"/>
          <c:y val="7.5893518518518513E-2"/>
          <c:w val="0.85505617283950619"/>
          <c:h val="0.8094987605715952"/>
        </c:manualLayout>
      </c:layout>
      <c:lineChart>
        <c:grouping val="standard"/>
        <c:varyColors val="0"/>
        <c:ser>
          <c:idx val="3"/>
          <c:order val="0"/>
          <c:tx>
            <c:strRef>
              <c:f>'Dash Minis'!$A$10</c:f>
              <c:strCache>
                <c:ptCount val="1"/>
                <c:pt idx="0">
                  <c:v>Downside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Minis'!$L$7:$CN$7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Minis'!$L$10:$CN$10</c:f>
              <c:numCache>
                <c:formatCode>General</c:formatCode>
                <c:ptCount val="81"/>
                <c:pt idx="39" formatCode="0.00">
                  <c:v>1.0316666666666667</c:v>
                </c:pt>
                <c:pt idx="40" formatCode="0.00">
                  <c:v>1.6801269505494509</c:v>
                </c:pt>
                <c:pt idx="41" formatCode="0.00">
                  <c:v>1.6801269505494507</c:v>
                </c:pt>
                <c:pt idx="42" formatCode="0.00">
                  <c:v>1.6801269505494507</c:v>
                </c:pt>
                <c:pt idx="43" formatCode="0.00">
                  <c:v>1.6801269505494507</c:v>
                </c:pt>
                <c:pt idx="44" formatCode="0.00">
                  <c:v>1.6801269505494507</c:v>
                </c:pt>
                <c:pt idx="45" formatCode="0.00">
                  <c:v>1.9523705126272155</c:v>
                </c:pt>
                <c:pt idx="46" formatCode="0.00">
                  <c:v>2.2246140747049803</c:v>
                </c:pt>
                <c:pt idx="47" formatCode="0.00">
                  <c:v>2.4968576367827451</c:v>
                </c:pt>
                <c:pt idx="48" formatCode="0.00">
                  <c:v>2.7691011988605099</c:v>
                </c:pt>
                <c:pt idx="49" formatCode="0.00">
                  <c:v>3.0413447609382747</c:v>
                </c:pt>
                <c:pt idx="50" formatCode="0.00">
                  <c:v>3.3135883230160394</c:v>
                </c:pt>
                <c:pt idx="51" formatCode="0.00">
                  <c:v>3.5858318850938042</c:v>
                </c:pt>
                <c:pt idx="52" formatCode="0.00">
                  <c:v>3.858075447171569</c:v>
                </c:pt>
                <c:pt idx="53" formatCode="0.00">
                  <c:v>4.1303190092493338</c:v>
                </c:pt>
                <c:pt idx="54" formatCode="0.00">
                  <c:v>4.4025625713270982</c:v>
                </c:pt>
                <c:pt idx="55" formatCode="0.00">
                  <c:v>4.6748061334048625</c:v>
                </c:pt>
                <c:pt idx="56" formatCode="0.00">
                  <c:v>4.9470496954826269</c:v>
                </c:pt>
                <c:pt idx="57" formatCode="0.00">
                  <c:v>5.2192932575603912</c:v>
                </c:pt>
                <c:pt idx="58" formatCode="0.00">
                  <c:v>5.4915368196381555</c:v>
                </c:pt>
                <c:pt idx="59" formatCode="0.00">
                  <c:v>5.7637803817159199</c:v>
                </c:pt>
                <c:pt idx="60" formatCode="0.00">
                  <c:v>5.7266173765549544</c:v>
                </c:pt>
                <c:pt idx="61" formatCode="0.00">
                  <c:v>5.7191506432552552</c:v>
                </c:pt>
                <c:pt idx="62" formatCode="0.00">
                  <c:v>5.7066682808497582</c:v>
                </c:pt>
                <c:pt idx="63" formatCode="0.00">
                  <c:v>5.6860085457265175</c:v>
                </c:pt>
                <c:pt idx="64" formatCode="0.00">
                  <c:v>5.6638219234721898</c:v>
                </c:pt>
                <c:pt idx="65" formatCode="0.00">
                  <c:v>5.636861161781237</c:v>
                </c:pt>
                <c:pt idx="66" formatCode="0.00">
                  <c:v>5.6239932182010621</c:v>
                </c:pt>
                <c:pt idx="67" formatCode="0.00">
                  <c:v>5.5967156294080667</c:v>
                </c:pt>
                <c:pt idx="68" formatCode="0.00">
                  <c:v>5.5760537593910087</c:v>
                </c:pt>
                <c:pt idx="69" formatCode="0.00">
                  <c:v>5.5496749433755932</c:v>
                </c:pt>
                <c:pt idx="70" formatCode="0.00">
                  <c:v>5.5339566278534313</c:v>
                </c:pt>
                <c:pt idx="71" formatCode="0.00">
                  <c:v>5.5269403294375685</c:v>
                </c:pt>
                <c:pt idx="72" formatCode="0.00">
                  <c:v>5.5050919718573121</c:v>
                </c:pt>
                <c:pt idx="73" formatCode="0.00">
                  <c:v>5.4983773601195329</c:v>
                </c:pt>
                <c:pt idx="74" formatCode="0.00">
                  <c:v>5.487630593140147</c:v>
                </c:pt>
                <c:pt idx="75" formatCode="0.00">
                  <c:v>5.4918115555415925</c:v>
                </c:pt>
                <c:pt idx="76" formatCode="0.00">
                  <c:v>5.4904855406902042</c:v>
                </c:pt>
                <c:pt idx="77" formatCode="0.00">
                  <c:v>5.4765256120873795</c:v>
                </c:pt>
                <c:pt idx="78" formatCode="0.00">
                  <c:v>5.4652474943052365</c:v>
                </c:pt>
                <c:pt idx="79" formatCode="0.00">
                  <c:v>5.451956275571157</c:v>
                </c:pt>
                <c:pt idx="80" formatCode="0.00">
                  <c:v>5.4736995236685626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72-4767-BCC8-B4D828E6673D}"/>
            </c:ext>
          </c:extLst>
        </c:ser>
        <c:ser>
          <c:idx val="0"/>
          <c:order val="1"/>
          <c:tx>
            <c:strRef>
              <c:f>'Dash Minis'!$A$8</c:f>
              <c:strCache>
                <c:ptCount val="1"/>
                <c:pt idx="0">
                  <c:v>Historical</c:v>
                </c:pt>
              </c:strCache>
            </c:strRef>
          </c:tx>
          <c:spPr>
            <a:ln w="28575">
              <a:solidFill>
                <a:srgbClr val="3D4D7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'Dash Minis'!$L$7:$CN$7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Minis'!$L$8:$CN$8</c:f>
              <c:numCache>
                <c:formatCode>General</c:formatCode>
                <c:ptCount val="81"/>
                <c:pt idx="13" formatCode="0.00">
                  <c:v>7.38</c:v>
                </c:pt>
                <c:pt idx="14" formatCode="0.00">
                  <c:v>9.8883272540900418</c:v>
                </c:pt>
                <c:pt idx="15" formatCode="0.00">
                  <c:v>8.6631084133258049</c:v>
                </c:pt>
                <c:pt idx="16" formatCode="0.00">
                  <c:v>7.6838230234677596</c:v>
                </c:pt>
                <c:pt idx="17" formatCode="0.00">
                  <c:v>6.0346153616914497</c:v>
                </c:pt>
                <c:pt idx="18" formatCode="0.00">
                  <c:v>5.4043088060236242</c:v>
                </c:pt>
                <c:pt idx="19" formatCode="0.00">
                  <c:v>6.5271777885968882</c:v>
                </c:pt>
                <c:pt idx="20" formatCode="0.00">
                  <c:v>5.786750244077477</c:v>
                </c:pt>
                <c:pt idx="21" formatCode="0.00">
                  <c:v>5.8948538127268106</c:v>
                </c:pt>
                <c:pt idx="22" formatCode="0.00">
                  <c:v>5.3657467788377398</c:v>
                </c:pt>
                <c:pt idx="23" formatCode="0.00">
                  <c:v>5.6544092555994725</c:v>
                </c:pt>
                <c:pt idx="24" formatCode="0.00">
                  <c:v>5.4207252079061297</c:v>
                </c:pt>
                <c:pt idx="25" formatCode="0.00">
                  <c:v>5.3386874310330192</c:v>
                </c:pt>
                <c:pt idx="26" formatCode="0.00">
                  <c:v>5.8024273811725182</c:v>
                </c:pt>
                <c:pt idx="27" formatCode="0.00">
                  <c:v>6.1703271599205509</c:v>
                </c:pt>
                <c:pt idx="28" formatCode="0.00">
                  <c:v>4.9988376701800608</c:v>
                </c:pt>
                <c:pt idx="29" formatCode="0.00">
                  <c:v>5.4993510375494061</c:v>
                </c:pt>
                <c:pt idx="30" formatCode="0.00">
                  <c:v>5.3081250000000004</c:v>
                </c:pt>
                <c:pt idx="31" formatCode="0.00">
                  <c:v>4.0031249999999998</c:v>
                </c:pt>
                <c:pt idx="32" formatCode="0.00">
                  <c:v>3.2435416666666668</c:v>
                </c:pt>
                <c:pt idx="33" formatCode="0.00">
                  <c:v>3.987916666666667</c:v>
                </c:pt>
                <c:pt idx="34" formatCode="0.00">
                  <c:v>2.9866666666666668</c:v>
                </c:pt>
                <c:pt idx="35" formatCode="0.00">
                  <c:v>2.6127083333333334</c:v>
                </c:pt>
                <c:pt idx="36" formatCode="0.00">
                  <c:v>2.4235416666666665</c:v>
                </c:pt>
                <c:pt idx="37" formatCode="0.00">
                  <c:v>2.7025000000000001</c:v>
                </c:pt>
                <c:pt idx="38" formatCode="0.00">
                  <c:v>2.2416666666666667</c:v>
                </c:pt>
                <c:pt idx="39" formatCode="0.00">
                  <c:v>1.0316666666666667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32-406B-B425-E80C9F9C1C04}"/>
            </c:ext>
          </c:extLst>
        </c:ser>
        <c:ser>
          <c:idx val="2"/>
          <c:order val="3"/>
          <c:tx>
            <c:strRef>
              <c:f>'Dash Minis'!$A$9</c:f>
              <c:strCache>
                <c:ptCount val="1"/>
                <c:pt idx="0">
                  <c:v>Middle</c:v>
                </c:pt>
              </c:strCache>
            </c:strRef>
          </c:tx>
          <c:spPr>
            <a:ln>
              <a:solidFill>
                <a:srgbClr val="3D4D7D">
                  <a:lumMod val="75000"/>
                </a:srgbClr>
              </a:solidFill>
              <a:prstDash val="solid"/>
            </a:ln>
          </c:spPr>
          <c:marker>
            <c:symbol val="none"/>
          </c:marker>
          <c:cat>
            <c:strRef>
              <c:f>'Dash Minis'!$L$7:$CN$7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Minis'!$L$9:$CN$9</c:f>
              <c:numCache>
                <c:formatCode>General</c:formatCode>
                <c:ptCount val="81"/>
                <c:pt idx="39" formatCode="0.00">
                  <c:v>1.0316666666666667</c:v>
                </c:pt>
                <c:pt idx="40" formatCode="0.00">
                  <c:v>1.6801269505494509</c:v>
                </c:pt>
                <c:pt idx="41" formatCode="0.00">
                  <c:v>1.6801269505494507</c:v>
                </c:pt>
                <c:pt idx="42" formatCode="0.00">
                  <c:v>1.6801269505494507</c:v>
                </c:pt>
                <c:pt idx="43" formatCode="0.00">
                  <c:v>1.6801269505494507</c:v>
                </c:pt>
                <c:pt idx="44" formatCode="0.00">
                  <c:v>1.6801269505494507</c:v>
                </c:pt>
                <c:pt idx="45" formatCode="0.00">
                  <c:v>1.9134932309417114</c:v>
                </c:pt>
                <c:pt idx="46" formatCode="0.00">
                  <c:v>2.1468595113339721</c:v>
                </c:pt>
                <c:pt idx="47" formatCode="0.00">
                  <c:v>2.3802257917262328</c:v>
                </c:pt>
                <c:pt idx="48" formatCode="0.00">
                  <c:v>2.6135920721184935</c:v>
                </c:pt>
                <c:pt idx="49" formatCode="0.00">
                  <c:v>2.8469583525107542</c:v>
                </c:pt>
                <c:pt idx="50" formatCode="0.00">
                  <c:v>3.0803246329030149</c:v>
                </c:pt>
                <c:pt idx="51" formatCode="0.00">
                  <c:v>3.3136909132952757</c:v>
                </c:pt>
                <c:pt idx="52" formatCode="0.00">
                  <c:v>3.5470571936875364</c:v>
                </c:pt>
                <c:pt idx="53" formatCode="0.00">
                  <c:v>3.7804234740797971</c:v>
                </c:pt>
                <c:pt idx="54" formatCode="0.00">
                  <c:v>4.0137897544720582</c:v>
                </c:pt>
                <c:pt idx="55" formatCode="0.00">
                  <c:v>4.2471560348643189</c:v>
                </c:pt>
                <c:pt idx="56" formatCode="0.00">
                  <c:v>4.4805223152565796</c:v>
                </c:pt>
                <c:pt idx="57" formatCode="0.00">
                  <c:v>4.7138885956488403</c:v>
                </c:pt>
                <c:pt idx="58" formatCode="0.00">
                  <c:v>4.947254876041101</c:v>
                </c:pt>
                <c:pt idx="59" formatCode="0.00">
                  <c:v>5.1806211564333617</c:v>
                </c:pt>
                <c:pt idx="60" formatCode="0.00">
                  <c:v>5.1488687845727465</c:v>
                </c:pt>
                <c:pt idx="61" formatCode="0.00">
                  <c:v>5.1186900035929517</c:v>
                </c:pt>
                <c:pt idx="62" formatCode="0.00">
                  <c:v>5.0907588176595686</c:v>
                </c:pt>
                <c:pt idx="63" formatCode="0.00">
                  <c:v>5.0660270561066145</c:v>
                </c:pt>
                <c:pt idx="64" formatCode="0.00">
                  <c:v>5.0436074195358005</c:v>
                </c:pt>
                <c:pt idx="65" formatCode="0.00">
                  <c:v>5.0208397004278593</c:v>
                </c:pt>
                <c:pt idx="66" formatCode="0.00">
                  <c:v>4.9970647472687535</c:v>
                </c:pt>
                <c:pt idx="67" formatCode="0.00">
                  <c:v>4.9722908760191808</c:v>
                </c:pt>
                <c:pt idx="68" formatCode="0.00">
                  <c:v>4.947050120453711</c:v>
                </c:pt>
                <c:pt idx="69" formatCode="0.00">
                  <c:v>4.9239762188891589</c:v>
                </c:pt>
                <c:pt idx="70" formatCode="0.00">
                  <c:v>4.9048444514905309</c:v>
                </c:pt>
                <c:pt idx="71" formatCode="0.00">
                  <c:v>4.8899700552062608</c:v>
                </c:pt>
                <c:pt idx="72" formatCode="0.00">
                  <c:v>4.8788954259969763</c:v>
                </c:pt>
                <c:pt idx="73" formatCode="0.00">
                  <c:v>4.8709174580287895</c:v>
                </c:pt>
                <c:pt idx="74" formatCode="0.00">
                  <c:v>4.8654648975940962</c:v>
                </c:pt>
                <c:pt idx="75" formatCode="0.00">
                  <c:v>4.8619665174342463</c:v>
                </c:pt>
                <c:pt idx="76" formatCode="0.00">
                  <c:v>4.8596726663796996</c:v>
                </c:pt>
                <c:pt idx="77" formatCode="0.00">
                  <c:v>4.857729888782214</c:v>
                </c:pt>
                <c:pt idx="78" formatCode="0.00">
                  <c:v>4.8550922723255008</c:v>
                </c:pt>
                <c:pt idx="79" formatCode="0.00">
                  <c:v>4.8506139984338503</c:v>
                </c:pt>
                <c:pt idx="80" formatCode="0.00">
                  <c:v>4.8608963618608003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A5C-466C-9A58-D89FAE8520BF}"/>
            </c:ext>
          </c:extLst>
        </c:ser>
        <c:ser>
          <c:idx val="4"/>
          <c:order val="4"/>
          <c:tx>
            <c:strRef>
              <c:f>'Dash Minis'!$A$11</c:f>
              <c:strCache>
                <c:ptCount val="1"/>
                <c:pt idx="0">
                  <c:v>Upside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Minis'!$L$7:$CN$7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Minis'!$L$11:$CN$11</c:f>
              <c:numCache>
                <c:formatCode>General</c:formatCode>
                <c:ptCount val="81"/>
                <c:pt idx="39" formatCode="0.00">
                  <c:v>1.0316666666666667</c:v>
                </c:pt>
                <c:pt idx="40" formatCode="0.00">
                  <c:v>1.6801269505494509</c:v>
                </c:pt>
                <c:pt idx="41" formatCode="0.00">
                  <c:v>1.6801269505494507</c:v>
                </c:pt>
                <c:pt idx="42" formatCode="0.00">
                  <c:v>1.6801269505494507</c:v>
                </c:pt>
                <c:pt idx="43" formatCode="0.00">
                  <c:v>1.6801269505494507</c:v>
                </c:pt>
                <c:pt idx="44" formatCode="0.00">
                  <c:v>1.6801269505494507</c:v>
                </c:pt>
                <c:pt idx="45" formatCode="0.00">
                  <c:v>1.8761691802213347</c:v>
                </c:pt>
                <c:pt idx="46" formatCode="0.00">
                  <c:v>2.0722114098932187</c:v>
                </c:pt>
                <c:pt idx="47" formatCode="0.00">
                  <c:v>2.2682536395651027</c:v>
                </c:pt>
                <c:pt idx="48" formatCode="0.00">
                  <c:v>2.4642958692369867</c:v>
                </c:pt>
                <c:pt idx="49" formatCode="0.00">
                  <c:v>2.6603380989088707</c:v>
                </c:pt>
                <c:pt idx="50" formatCode="0.00">
                  <c:v>2.8563803285807547</c:v>
                </c:pt>
                <c:pt idx="51" formatCode="0.00">
                  <c:v>3.0524225582526388</c:v>
                </c:pt>
                <c:pt idx="52" formatCode="0.00">
                  <c:v>3.2484647879245228</c:v>
                </c:pt>
                <c:pt idx="53" formatCode="0.00">
                  <c:v>3.4445070175964068</c:v>
                </c:pt>
                <c:pt idx="54" formatCode="0.00">
                  <c:v>3.6405492472682908</c:v>
                </c:pt>
                <c:pt idx="55" formatCode="0.00">
                  <c:v>3.8365914769401748</c:v>
                </c:pt>
                <c:pt idx="56" formatCode="0.00">
                  <c:v>4.0326337066120583</c:v>
                </c:pt>
                <c:pt idx="57" formatCode="0.00">
                  <c:v>4.2286759362839419</c:v>
                </c:pt>
                <c:pt idx="58" formatCode="0.00">
                  <c:v>4.4247181659558255</c:v>
                </c:pt>
                <c:pt idx="59" formatCode="0.00">
                  <c:v>4.620760395627709</c:v>
                </c:pt>
                <c:pt idx="60" formatCode="0.00">
                  <c:v>4.5607446773507698</c:v>
                </c:pt>
                <c:pt idx="61" formatCode="0.00">
                  <c:v>4.5327707160978781</c:v>
                </c:pt>
                <c:pt idx="62" formatCode="0.00">
                  <c:v>4.5041461862494581</c:v>
                </c:pt>
                <c:pt idx="63" formatCode="0.00">
                  <c:v>4.4741942727681394</c:v>
                </c:pt>
                <c:pt idx="64" formatCode="0.00">
                  <c:v>4.4421003218582999</c:v>
                </c:pt>
                <c:pt idx="65" formatCode="0.00">
                  <c:v>4.4038063488038182</c:v>
                </c:pt>
                <c:pt idx="66" formatCode="0.00">
                  <c:v>4.3815572373206546</c:v>
                </c:pt>
                <c:pt idx="67" formatCode="0.00">
                  <c:v>4.3465283426056933</c:v>
                </c:pt>
                <c:pt idx="68" formatCode="0.00">
                  <c:v>4.3225179909315292</c:v>
                </c:pt>
                <c:pt idx="69" formatCode="0.00">
                  <c:v>4.2922636211765619</c:v>
                </c:pt>
                <c:pt idx="70" formatCode="0.00">
                  <c:v>4.2744659456600775</c:v>
                </c:pt>
                <c:pt idx="71" formatCode="0.00">
                  <c:v>4.2686132610531669</c:v>
                </c:pt>
                <c:pt idx="72" formatCode="0.00">
                  <c:v>4.2476440008534455</c:v>
                </c:pt>
                <c:pt idx="73" formatCode="0.00">
                  <c:v>4.244821293804879</c:v>
                </c:pt>
                <c:pt idx="74" formatCode="0.00">
                  <c:v>4.237586660888315</c:v>
                </c:pt>
                <c:pt idx="75" formatCode="0.00">
                  <c:v>4.2497602982035421</c:v>
                </c:pt>
                <c:pt idx="76" formatCode="0.00">
                  <c:v>4.2589053173762714</c:v>
                </c:pt>
                <c:pt idx="77" formatCode="0.00">
                  <c:v>4.2529752319049097</c:v>
                </c:pt>
                <c:pt idx="78" formatCode="0.00">
                  <c:v>4.2485859414738147</c:v>
                </c:pt>
                <c:pt idx="79" formatCode="0.00">
                  <c:v>4.2409649419155038</c:v>
                </c:pt>
                <c:pt idx="80" formatCode="0.00">
                  <c:v>4.2740131185229568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72-4767-BCC8-B4D828E66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1"/>
          <c:order val="2"/>
          <c:tx>
            <c:v>Dummy</c:v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'Dash Minis'!$B$7:$CN$7</c:f>
              <c:strCache>
                <c:ptCount val="91"/>
                <c:pt idx="0">
                  <c:v>1970-71</c:v>
                </c:pt>
                <c:pt idx="1">
                  <c:v>1971-72</c:v>
                </c:pt>
                <c:pt idx="2">
                  <c:v>1972-73</c:v>
                </c:pt>
                <c:pt idx="3">
                  <c:v>1973-74</c:v>
                </c:pt>
                <c:pt idx="4">
                  <c:v>1974-75</c:v>
                </c:pt>
                <c:pt idx="5">
                  <c:v>1975-76</c:v>
                </c:pt>
                <c:pt idx="6">
                  <c:v>1976-77</c:v>
                </c:pt>
                <c:pt idx="7">
                  <c:v>1977-78</c:v>
                </c:pt>
                <c:pt idx="8">
                  <c:v>1978-79</c:v>
                </c:pt>
                <c:pt idx="9">
                  <c:v>1979-80</c:v>
                </c:pt>
                <c:pt idx="10">
                  <c:v>1980-81</c:v>
                </c:pt>
                <c:pt idx="11">
                  <c:v>1981-82</c:v>
                </c:pt>
                <c:pt idx="12">
                  <c:v>1982-83</c:v>
                </c:pt>
                <c:pt idx="13">
                  <c:v>1983-84</c:v>
                </c:pt>
                <c:pt idx="14">
                  <c:v>1984-85</c:v>
                </c:pt>
                <c:pt idx="15">
                  <c:v>1985-86</c:v>
                </c:pt>
                <c:pt idx="16">
                  <c:v>1986-87</c:v>
                </c:pt>
                <c:pt idx="17">
                  <c:v>1987-88</c:v>
                </c:pt>
                <c:pt idx="18">
                  <c:v>1988-89</c:v>
                </c:pt>
                <c:pt idx="19">
                  <c:v>1989-90</c:v>
                </c:pt>
                <c:pt idx="20">
                  <c:v>1990-91</c:v>
                </c:pt>
                <c:pt idx="21">
                  <c:v>1991-92</c:v>
                </c:pt>
                <c:pt idx="22">
                  <c:v>1992-93</c:v>
                </c:pt>
                <c:pt idx="23">
                  <c:v>1993-94</c:v>
                </c:pt>
                <c:pt idx="24">
                  <c:v>1994-95</c:v>
                </c:pt>
                <c:pt idx="25">
                  <c:v>1995-96</c:v>
                </c:pt>
                <c:pt idx="26">
                  <c:v>1996-97</c:v>
                </c:pt>
                <c:pt idx="27">
                  <c:v>1997-98</c:v>
                </c:pt>
                <c:pt idx="28">
                  <c:v>1998-99</c:v>
                </c:pt>
                <c:pt idx="29">
                  <c:v>1999-00</c:v>
                </c:pt>
                <c:pt idx="30">
                  <c:v>2000-01</c:v>
                </c:pt>
                <c:pt idx="31">
                  <c:v>2001-02</c:v>
                </c:pt>
                <c:pt idx="32">
                  <c:v>2002-03</c:v>
                </c:pt>
                <c:pt idx="33">
                  <c:v>2003-04</c:v>
                </c:pt>
                <c:pt idx="34">
                  <c:v>2004-05</c:v>
                </c:pt>
                <c:pt idx="35">
                  <c:v>2005-06</c:v>
                </c:pt>
                <c:pt idx="36">
                  <c:v>2006-07</c:v>
                </c:pt>
                <c:pt idx="37">
                  <c:v>2007-08</c:v>
                </c:pt>
                <c:pt idx="38">
                  <c:v>2008-09</c:v>
                </c:pt>
                <c:pt idx="39">
                  <c:v>2009-10</c:v>
                </c:pt>
                <c:pt idx="40">
                  <c:v>2010-11</c:v>
                </c:pt>
                <c:pt idx="41">
                  <c:v>2011-12</c:v>
                </c:pt>
                <c:pt idx="42">
                  <c:v>2012-13</c:v>
                </c:pt>
                <c:pt idx="43">
                  <c:v>2013-14</c:v>
                </c:pt>
                <c:pt idx="44">
                  <c:v>2014-15</c:v>
                </c:pt>
                <c:pt idx="45">
                  <c:v>2015-16</c:v>
                </c:pt>
                <c:pt idx="46">
                  <c:v>2016-17</c:v>
                </c:pt>
                <c:pt idx="47">
                  <c:v>2017-18</c:v>
                </c:pt>
                <c:pt idx="48">
                  <c:v>2018-19</c:v>
                </c:pt>
                <c:pt idx="49">
                  <c:v>2019-20</c:v>
                </c:pt>
                <c:pt idx="50">
                  <c:v>2020-21</c:v>
                </c:pt>
                <c:pt idx="51">
                  <c:v>2021-22</c:v>
                </c:pt>
                <c:pt idx="52">
                  <c:v>2022-23</c:v>
                </c:pt>
                <c:pt idx="53">
                  <c:v>2023-24</c:v>
                </c:pt>
                <c:pt idx="54">
                  <c:v>2024-25</c:v>
                </c:pt>
                <c:pt idx="55">
                  <c:v>2025-26</c:v>
                </c:pt>
                <c:pt idx="56">
                  <c:v>2026-27</c:v>
                </c:pt>
                <c:pt idx="57">
                  <c:v>2027-28</c:v>
                </c:pt>
                <c:pt idx="58">
                  <c:v>2028-29</c:v>
                </c:pt>
                <c:pt idx="59">
                  <c:v>2029-30</c:v>
                </c:pt>
                <c:pt idx="60">
                  <c:v>2030-31</c:v>
                </c:pt>
                <c:pt idx="61">
                  <c:v>2031-32</c:v>
                </c:pt>
                <c:pt idx="62">
                  <c:v>2032-33</c:v>
                </c:pt>
                <c:pt idx="63">
                  <c:v>2033-34</c:v>
                </c:pt>
                <c:pt idx="64">
                  <c:v>2034-35</c:v>
                </c:pt>
                <c:pt idx="65">
                  <c:v>2035-36</c:v>
                </c:pt>
                <c:pt idx="66">
                  <c:v>2036-37</c:v>
                </c:pt>
                <c:pt idx="67">
                  <c:v>2037-38</c:v>
                </c:pt>
                <c:pt idx="68">
                  <c:v>2038-39</c:v>
                </c:pt>
                <c:pt idx="69">
                  <c:v>2039-40</c:v>
                </c:pt>
                <c:pt idx="70">
                  <c:v>2040-41</c:v>
                </c:pt>
                <c:pt idx="71">
                  <c:v>2041-42</c:v>
                </c:pt>
                <c:pt idx="72">
                  <c:v>2042-43</c:v>
                </c:pt>
                <c:pt idx="73">
                  <c:v>2043-44</c:v>
                </c:pt>
                <c:pt idx="74">
                  <c:v>2044-45</c:v>
                </c:pt>
                <c:pt idx="75">
                  <c:v>2045-46</c:v>
                </c:pt>
                <c:pt idx="76">
                  <c:v>2046-47</c:v>
                </c:pt>
                <c:pt idx="77">
                  <c:v>2047-48</c:v>
                </c:pt>
                <c:pt idx="78">
                  <c:v>2048-49</c:v>
                </c:pt>
                <c:pt idx="79">
                  <c:v>2049-50</c:v>
                </c:pt>
                <c:pt idx="80">
                  <c:v>2050-51</c:v>
                </c:pt>
                <c:pt idx="81">
                  <c:v>2051-52</c:v>
                </c:pt>
                <c:pt idx="82">
                  <c:v>2052-53</c:v>
                </c:pt>
                <c:pt idx="83">
                  <c:v>2053-54</c:v>
                </c:pt>
                <c:pt idx="84">
                  <c:v>2054-55</c:v>
                </c:pt>
                <c:pt idx="85">
                  <c:v>2055-56</c:v>
                </c:pt>
                <c:pt idx="86">
                  <c:v>2056-57</c:v>
                </c:pt>
                <c:pt idx="87">
                  <c:v>2057-58</c:v>
                </c:pt>
                <c:pt idx="88">
                  <c:v>2058-59</c:v>
                </c:pt>
                <c:pt idx="89">
                  <c:v>2059-60</c:v>
                </c:pt>
                <c:pt idx="90">
                  <c:v>2060-61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2D32-406B-B425-E80C9F9C1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88447"/>
        <c:axId val="71602175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40"/>
        <c:tickMarkSkip val="40"/>
        <c:noMultiLvlLbl val="0"/>
      </c:catAx>
      <c:valAx>
        <c:axId val="113289856"/>
        <c:scaling>
          <c:orientation val="minMax"/>
          <c:max val="8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4"/>
      </c:valAx>
      <c:valAx>
        <c:axId val="71602175"/>
        <c:scaling>
          <c:orientation val="minMax"/>
          <c:max val="8"/>
          <c:min val="0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/>
        </c:spPr>
        <c:crossAx val="71588447"/>
        <c:crosses val="max"/>
        <c:crossBetween val="between"/>
        <c:majorUnit val="4"/>
      </c:valAx>
      <c:catAx>
        <c:axId val="71588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02175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625109361329836E-2"/>
          <c:y val="7.5893482064741891E-2"/>
          <c:w val="0.85505617283950619"/>
          <c:h val="0.8094987605715952"/>
        </c:manualLayout>
      </c:layout>
      <c:lineChart>
        <c:grouping val="standard"/>
        <c:varyColors val="0"/>
        <c:ser>
          <c:idx val="3"/>
          <c:order val="0"/>
          <c:tx>
            <c:strRef>
              <c:f>'Dash Minis'!$A$22</c:f>
              <c:strCache>
                <c:ptCount val="1"/>
                <c:pt idx="0">
                  <c:v>Downside</c:v>
                </c:pt>
              </c:strCache>
            </c:strRef>
          </c:tx>
          <c:spPr>
            <a:ln>
              <a:solidFill>
                <a:srgbClr val="C64E45"/>
              </a:solidFill>
              <a:prstDash val="solid"/>
            </a:ln>
          </c:spPr>
          <c:marker>
            <c:symbol val="none"/>
          </c:marker>
          <c:cat>
            <c:strRef>
              <c:f>'Dash Minis'!$L$19:$CN$19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Minis'!$L$22:$CN$22</c:f>
              <c:numCache>
                <c:formatCode>General</c:formatCode>
                <c:ptCount val="81"/>
                <c:pt idx="45">
                  <c:v>0.67833333333333334</c:v>
                </c:pt>
                <c:pt idx="46">
                  <c:v>0.71</c:v>
                </c:pt>
                <c:pt idx="47">
                  <c:v>0.74166666666666659</c:v>
                </c:pt>
                <c:pt idx="48">
                  <c:v>0.77333333333333321</c:v>
                </c:pt>
                <c:pt idx="49">
                  <c:v>0.80499999999999983</c:v>
                </c:pt>
                <c:pt idx="50">
                  <c:v>0.83666666666666645</c:v>
                </c:pt>
                <c:pt idx="51">
                  <c:v>0.86833333333333307</c:v>
                </c:pt>
                <c:pt idx="52">
                  <c:v>0.9</c:v>
                </c:pt>
                <c:pt idx="53">
                  <c:v>0.9</c:v>
                </c:pt>
                <c:pt idx="54">
                  <c:v>0.9</c:v>
                </c:pt>
                <c:pt idx="55">
                  <c:v>0.9</c:v>
                </c:pt>
                <c:pt idx="56">
                  <c:v>0.9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0.9</c:v>
                </c:pt>
                <c:pt idx="61">
                  <c:v>0.9</c:v>
                </c:pt>
                <c:pt idx="62">
                  <c:v>0.9</c:v>
                </c:pt>
                <c:pt idx="63">
                  <c:v>0.9</c:v>
                </c:pt>
                <c:pt idx="64">
                  <c:v>0.9</c:v>
                </c:pt>
                <c:pt idx="65">
                  <c:v>0.9</c:v>
                </c:pt>
                <c:pt idx="66">
                  <c:v>0.9</c:v>
                </c:pt>
                <c:pt idx="67">
                  <c:v>0.9</c:v>
                </c:pt>
                <c:pt idx="68">
                  <c:v>0.9</c:v>
                </c:pt>
                <c:pt idx="69">
                  <c:v>0.9</c:v>
                </c:pt>
                <c:pt idx="70">
                  <c:v>0.9</c:v>
                </c:pt>
                <c:pt idx="71">
                  <c:v>0.9</c:v>
                </c:pt>
                <c:pt idx="72">
                  <c:v>0.9</c:v>
                </c:pt>
                <c:pt idx="73">
                  <c:v>0.9</c:v>
                </c:pt>
                <c:pt idx="74">
                  <c:v>0.9</c:v>
                </c:pt>
                <c:pt idx="75">
                  <c:v>0.9</c:v>
                </c:pt>
                <c:pt idx="76">
                  <c:v>0.9</c:v>
                </c:pt>
                <c:pt idx="77">
                  <c:v>0.9</c:v>
                </c:pt>
                <c:pt idx="78">
                  <c:v>0.9</c:v>
                </c:pt>
                <c:pt idx="79">
                  <c:v>0.9</c:v>
                </c:pt>
                <c:pt idx="80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77-4DCE-BC1F-BC93589025A5}"/>
            </c:ext>
          </c:extLst>
        </c:ser>
        <c:ser>
          <c:idx val="4"/>
          <c:order val="1"/>
          <c:tx>
            <c:strRef>
              <c:f>'Dash Minis'!$A$23</c:f>
              <c:strCache>
                <c:ptCount val="1"/>
                <c:pt idx="0">
                  <c:v>Upside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Minis'!$L$19:$CN$19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Minis'!$L$23:$CN$23</c:f>
              <c:numCache>
                <c:formatCode>General</c:formatCode>
                <c:ptCount val="81"/>
                <c:pt idx="45">
                  <c:v>1.1783333333333332</c:v>
                </c:pt>
                <c:pt idx="46">
                  <c:v>1.3099999999999998</c:v>
                </c:pt>
                <c:pt idx="47">
                  <c:v>1.4416666666666664</c:v>
                </c:pt>
                <c:pt idx="48">
                  <c:v>1.573333333333333</c:v>
                </c:pt>
                <c:pt idx="49">
                  <c:v>1.7049999999999996</c:v>
                </c:pt>
                <c:pt idx="50">
                  <c:v>1.8366666666666662</c:v>
                </c:pt>
                <c:pt idx="51">
                  <c:v>1.9683333333333328</c:v>
                </c:pt>
                <c:pt idx="52">
                  <c:v>2.1</c:v>
                </c:pt>
                <c:pt idx="53">
                  <c:v>2.1</c:v>
                </c:pt>
                <c:pt idx="54">
                  <c:v>2.1</c:v>
                </c:pt>
                <c:pt idx="55">
                  <c:v>2.1</c:v>
                </c:pt>
                <c:pt idx="56">
                  <c:v>2.1</c:v>
                </c:pt>
                <c:pt idx="57">
                  <c:v>2.1</c:v>
                </c:pt>
                <c:pt idx="58">
                  <c:v>2.1</c:v>
                </c:pt>
                <c:pt idx="59">
                  <c:v>2.1</c:v>
                </c:pt>
                <c:pt idx="60">
                  <c:v>2.1</c:v>
                </c:pt>
                <c:pt idx="61">
                  <c:v>2.1</c:v>
                </c:pt>
                <c:pt idx="62">
                  <c:v>2.1</c:v>
                </c:pt>
                <c:pt idx="63">
                  <c:v>2.1</c:v>
                </c:pt>
                <c:pt idx="64">
                  <c:v>2.1</c:v>
                </c:pt>
                <c:pt idx="65">
                  <c:v>2.1</c:v>
                </c:pt>
                <c:pt idx="66">
                  <c:v>2.1</c:v>
                </c:pt>
                <c:pt idx="67">
                  <c:v>2.1</c:v>
                </c:pt>
                <c:pt idx="68">
                  <c:v>2.1</c:v>
                </c:pt>
                <c:pt idx="69">
                  <c:v>2.1</c:v>
                </c:pt>
                <c:pt idx="70">
                  <c:v>2.1</c:v>
                </c:pt>
                <c:pt idx="71">
                  <c:v>2.1</c:v>
                </c:pt>
                <c:pt idx="72">
                  <c:v>2.1</c:v>
                </c:pt>
                <c:pt idx="73">
                  <c:v>2.1</c:v>
                </c:pt>
                <c:pt idx="74">
                  <c:v>2.1</c:v>
                </c:pt>
                <c:pt idx="75">
                  <c:v>2.1</c:v>
                </c:pt>
                <c:pt idx="76">
                  <c:v>2.1</c:v>
                </c:pt>
                <c:pt idx="77">
                  <c:v>2.1</c:v>
                </c:pt>
                <c:pt idx="78">
                  <c:v>2.1</c:v>
                </c:pt>
                <c:pt idx="79">
                  <c:v>2.1</c:v>
                </c:pt>
                <c:pt idx="80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77-4DCE-BC1F-BC93589025A5}"/>
            </c:ext>
          </c:extLst>
        </c:ser>
        <c:ser>
          <c:idx val="0"/>
          <c:order val="3"/>
          <c:tx>
            <c:strRef>
              <c:f>'Dash Minis'!$A$20</c:f>
              <c:strCache>
                <c:ptCount val="1"/>
                <c:pt idx="0">
                  <c:v>Historical</c:v>
                </c:pt>
              </c:strCache>
            </c:strRef>
          </c:tx>
          <c:spPr>
            <a:ln w="28575">
              <a:solidFill>
                <a:srgbClr val="3D4D7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'Dash Minis'!$L$19:$CN$19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Minis'!$L$20:$CN$20</c:f>
              <c:numCache>
                <c:formatCode>General</c:formatCode>
                <c:ptCount val="81"/>
                <c:pt idx="1">
                  <c:v>1.6600000000000001</c:v>
                </c:pt>
                <c:pt idx="2">
                  <c:v>2</c:v>
                </c:pt>
                <c:pt idx="3">
                  <c:v>1.8800000000000001</c:v>
                </c:pt>
                <c:pt idx="4">
                  <c:v>1.2600000000000002</c:v>
                </c:pt>
                <c:pt idx="5">
                  <c:v>1.56</c:v>
                </c:pt>
                <c:pt idx="6">
                  <c:v>0.94000000000000017</c:v>
                </c:pt>
                <c:pt idx="7">
                  <c:v>0.5</c:v>
                </c:pt>
                <c:pt idx="8">
                  <c:v>0.67999999999999994</c:v>
                </c:pt>
                <c:pt idx="9">
                  <c:v>1.2</c:v>
                </c:pt>
                <c:pt idx="10">
                  <c:v>1.42</c:v>
                </c:pt>
                <c:pt idx="11">
                  <c:v>1.8599999999999999</c:v>
                </c:pt>
                <c:pt idx="12">
                  <c:v>1.7999999999999996</c:v>
                </c:pt>
                <c:pt idx="13">
                  <c:v>1.8200000000000003</c:v>
                </c:pt>
                <c:pt idx="14">
                  <c:v>2.04</c:v>
                </c:pt>
                <c:pt idx="15">
                  <c:v>2</c:v>
                </c:pt>
                <c:pt idx="16">
                  <c:v>2.46</c:v>
                </c:pt>
                <c:pt idx="17">
                  <c:v>2.68</c:v>
                </c:pt>
                <c:pt idx="18">
                  <c:v>2.62</c:v>
                </c:pt>
                <c:pt idx="19">
                  <c:v>2.66</c:v>
                </c:pt>
                <c:pt idx="20">
                  <c:v>2.1</c:v>
                </c:pt>
                <c:pt idx="21">
                  <c:v>1.86</c:v>
                </c:pt>
                <c:pt idx="22">
                  <c:v>1.78</c:v>
                </c:pt>
                <c:pt idx="23">
                  <c:v>1.7</c:v>
                </c:pt>
                <c:pt idx="24">
                  <c:v>1.1200000000000001</c:v>
                </c:pt>
                <c:pt idx="25">
                  <c:v>1.06</c:v>
                </c:pt>
                <c:pt idx="26">
                  <c:v>0.72</c:v>
                </c:pt>
                <c:pt idx="27">
                  <c:v>1.04</c:v>
                </c:pt>
                <c:pt idx="28">
                  <c:v>0.82000000000000006</c:v>
                </c:pt>
                <c:pt idx="29">
                  <c:v>1.1800000000000002</c:v>
                </c:pt>
                <c:pt idx="30">
                  <c:v>1.48</c:v>
                </c:pt>
                <c:pt idx="31">
                  <c:v>1.6600000000000001</c:v>
                </c:pt>
                <c:pt idx="32">
                  <c:v>1.52</c:v>
                </c:pt>
                <c:pt idx="33">
                  <c:v>1.7599999999999998</c:v>
                </c:pt>
                <c:pt idx="34">
                  <c:v>1.3800000000000001</c:v>
                </c:pt>
                <c:pt idx="35">
                  <c:v>1.04</c:v>
                </c:pt>
                <c:pt idx="36">
                  <c:v>0.65999999999999992</c:v>
                </c:pt>
                <c:pt idx="37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77-4DCE-BC1F-BC93589025A5}"/>
            </c:ext>
          </c:extLst>
        </c:ser>
        <c:ser>
          <c:idx val="2"/>
          <c:order val="4"/>
          <c:tx>
            <c:strRef>
              <c:f>'Dash Minis'!$A$21</c:f>
              <c:strCache>
                <c:ptCount val="1"/>
                <c:pt idx="0">
                  <c:v>Middle</c:v>
                </c:pt>
              </c:strCache>
            </c:strRef>
          </c:tx>
          <c:spPr>
            <a:ln>
              <a:solidFill>
                <a:srgbClr val="3D4D7D">
                  <a:lumMod val="75000"/>
                </a:srgbClr>
              </a:solidFill>
              <a:prstDash val="solid"/>
            </a:ln>
          </c:spPr>
          <c:marker>
            <c:symbol val="none"/>
          </c:marker>
          <c:cat>
            <c:strRef>
              <c:f>'Dash Minis'!$L$19:$CN$19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Minis'!$L$21:$CN$21</c:f>
              <c:numCache>
                <c:formatCode>General</c:formatCode>
                <c:ptCount val="81"/>
                <c:pt idx="45">
                  <c:v>0.92833333333333345</c:v>
                </c:pt>
                <c:pt idx="46">
                  <c:v>1.0100000000000002</c:v>
                </c:pt>
                <c:pt idx="47">
                  <c:v>1.0916666666666668</c:v>
                </c:pt>
                <c:pt idx="48">
                  <c:v>1.1733333333333333</c:v>
                </c:pt>
                <c:pt idx="49">
                  <c:v>1.2549999999999999</c:v>
                </c:pt>
                <c:pt idx="50">
                  <c:v>1.3366666666666664</c:v>
                </c:pt>
                <c:pt idx="51">
                  <c:v>1.418333333333333</c:v>
                </c:pt>
                <c:pt idx="52">
                  <c:v>1.5</c:v>
                </c:pt>
                <c:pt idx="53">
                  <c:v>1.5</c:v>
                </c:pt>
                <c:pt idx="54">
                  <c:v>1.5</c:v>
                </c:pt>
                <c:pt idx="55">
                  <c:v>1.5</c:v>
                </c:pt>
                <c:pt idx="56">
                  <c:v>1.5</c:v>
                </c:pt>
                <c:pt idx="57">
                  <c:v>1.5</c:v>
                </c:pt>
                <c:pt idx="58">
                  <c:v>1.5</c:v>
                </c:pt>
                <c:pt idx="59">
                  <c:v>1.5</c:v>
                </c:pt>
                <c:pt idx="60">
                  <c:v>1.5</c:v>
                </c:pt>
                <c:pt idx="61">
                  <c:v>1.5</c:v>
                </c:pt>
                <c:pt idx="62">
                  <c:v>1.5</c:v>
                </c:pt>
                <c:pt idx="63">
                  <c:v>1.5</c:v>
                </c:pt>
                <c:pt idx="64">
                  <c:v>1.5</c:v>
                </c:pt>
                <c:pt idx="65">
                  <c:v>1.5</c:v>
                </c:pt>
                <c:pt idx="66">
                  <c:v>1.5</c:v>
                </c:pt>
                <c:pt idx="67">
                  <c:v>1.5</c:v>
                </c:pt>
                <c:pt idx="68">
                  <c:v>1.5</c:v>
                </c:pt>
                <c:pt idx="69">
                  <c:v>1.5</c:v>
                </c:pt>
                <c:pt idx="70">
                  <c:v>1.5</c:v>
                </c:pt>
                <c:pt idx="71">
                  <c:v>1.5</c:v>
                </c:pt>
                <c:pt idx="72">
                  <c:v>1.5</c:v>
                </c:pt>
                <c:pt idx="73">
                  <c:v>1.5</c:v>
                </c:pt>
                <c:pt idx="74">
                  <c:v>1.5</c:v>
                </c:pt>
                <c:pt idx="75">
                  <c:v>1.5</c:v>
                </c:pt>
                <c:pt idx="76">
                  <c:v>1.5</c:v>
                </c:pt>
                <c:pt idx="77">
                  <c:v>1.5</c:v>
                </c:pt>
                <c:pt idx="78">
                  <c:v>1.5</c:v>
                </c:pt>
                <c:pt idx="79">
                  <c:v>1.5</c:v>
                </c:pt>
                <c:pt idx="80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77-4DCE-BC1F-BC9358902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1"/>
          <c:order val="2"/>
          <c:tx>
            <c:v>Dummy</c:v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'Dash Minis'!$AI$19:$CN$19</c:f>
              <c:strCache>
                <c:ptCount val="58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</c:v>
                </c:pt>
                <c:pt idx="16">
                  <c:v>2019-20</c:v>
                </c:pt>
                <c:pt idx="17">
                  <c:v>2020-21</c:v>
                </c:pt>
                <c:pt idx="18">
                  <c:v>2021-22</c:v>
                </c:pt>
                <c:pt idx="19">
                  <c:v>2022-23</c:v>
                </c:pt>
                <c:pt idx="20">
                  <c:v>2023-24</c:v>
                </c:pt>
                <c:pt idx="21">
                  <c:v>2024-25</c:v>
                </c:pt>
                <c:pt idx="22">
                  <c:v>2025-26</c:v>
                </c:pt>
                <c:pt idx="23">
                  <c:v>2026-27</c:v>
                </c:pt>
                <c:pt idx="24">
                  <c:v>2027-28</c:v>
                </c:pt>
                <c:pt idx="25">
                  <c:v>2028-29</c:v>
                </c:pt>
                <c:pt idx="26">
                  <c:v>2029-30</c:v>
                </c:pt>
                <c:pt idx="27">
                  <c:v>2030-31</c:v>
                </c:pt>
                <c:pt idx="28">
                  <c:v>2031-32</c:v>
                </c:pt>
                <c:pt idx="29">
                  <c:v>2032-33</c:v>
                </c:pt>
                <c:pt idx="30">
                  <c:v>2033-34</c:v>
                </c:pt>
                <c:pt idx="31">
                  <c:v>2034-35</c:v>
                </c:pt>
                <c:pt idx="32">
                  <c:v>2035-36</c:v>
                </c:pt>
                <c:pt idx="33">
                  <c:v>2036-37</c:v>
                </c:pt>
                <c:pt idx="34">
                  <c:v>2037-38</c:v>
                </c:pt>
                <c:pt idx="35">
                  <c:v>2038-39</c:v>
                </c:pt>
                <c:pt idx="36">
                  <c:v>2039-40</c:v>
                </c:pt>
                <c:pt idx="37">
                  <c:v>2040-41</c:v>
                </c:pt>
                <c:pt idx="38">
                  <c:v>2041-42</c:v>
                </c:pt>
                <c:pt idx="39">
                  <c:v>2042-43</c:v>
                </c:pt>
                <c:pt idx="40">
                  <c:v>2043-44</c:v>
                </c:pt>
                <c:pt idx="41">
                  <c:v>2044-45</c:v>
                </c:pt>
                <c:pt idx="42">
                  <c:v>2045-46</c:v>
                </c:pt>
                <c:pt idx="43">
                  <c:v>2046-47</c:v>
                </c:pt>
                <c:pt idx="44">
                  <c:v>2047-48</c:v>
                </c:pt>
                <c:pt idx="45">
                  <c:v>2048-49</c:v>
                </c:pt>
                <c:pt idx="46">
                  <c:v>2049-50</c:v>
                </c:pt>
                <c:pt idx="47">
                  <c:v>2050-51</c:v>
                </c:pt>
                <c:pt idx="48">
                  <c:v>2051-52</c:v>
                </c:pt>
                <c:pt idx="49">
                  <c:v>2052-53</c:v>
                </c:pt>
                <c:pt idx="50">
                  <c:v>2053-54</c:v>
                </c:pt>
                <c:pt idx="51">
                  <c:v>2054-55</c:v>
                </c:pt>
                <c:pt idx="52">
                  <c:v>2055-56</c:v>
                </c:pt>
                <c:pt idx="53">
                  <c:v>2056-57</c:v>
                </c:pt>
                <c:pt idx="54">
                  <c:v>2057-58</c:v>
                </c:pt>
                <c:pt idx="55">
                  <c:v>2058-59</c:v>
                </c:pt>
                <c:pt idx="56">
                  <c:v>2059-60</c:v>
                </c:pt>
                <c:pt idx="57">
                  <c:v>2060-61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D677-4DCE-BC1F-BC9358902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88447"/>
        <c:axId val="71602175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40"/>
        <c:tickMarkSkip val="40"/>
        <c:noMultiLvlLbl val="0"/>
      </c:catAx>
      <c:valAx>
        <c:axId val="113289856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1"/>
      </c:valAx>
      <c:valAx>
        <c:axId val="71602175"/>
        <c:scaling>
          <c:orientation val="minMax"/>
          <c:max val="3"/>
          <c:min val="0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/>
        </c:spPr>
        <c:crossAx val="71588447"/>
        <c:crosses val="max"/>
        <c:crossBetween val="between"/>
        <c:majorUnit val="1"/>
      </c:valAx>
      <c:catAx>
        <c:axId val="71588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02175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11111111111112E-2"/>
          <c:y val="8.6355785837651123E-3"/>
          <c:w val="0.98888888888888893"/>
          <c:h val="0.99136442141623493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28575">
                <a:solidFill>
                  <a:schemeClr val="bg2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bg2">
                    <a:lumMod val="20000"/>
                    <a:lumOff val="80000"/>
                  </a:schemeClr>
                </a:solidFill>
                <a:ln w="2857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226-46EA-8337-F3BF2250BD76}"/>
              </c:ext>
            </c:extLst>
          </c:dPt>
          <c:dPt>
            <c:idx val="2"/>
            <c:marker>
              <c:spPr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EFF-4D29-AE59-DC2D6975E4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'Dash Minis'!$D$15:$D$17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'Dash Minis'!$C$15:$C$17</c:f>
              <c:numCache>
                <c:formatCode>General</c:formatCode>
                <c:ptCount val="3"/>
                <c:pt idx="0">
                  <c:v>2.1</c:v>
                </c:pt>
                <c:pt idx="1">
                  <c:v>1.5</c:v>
                </c:pt>
                <c:pt idx="2">
                  <c:v>0.9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226-46EA-8337-F3BF2250B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135728"/>
        <c:axId val="1637145296"/>
      </c:scatterChart>
      <c:valAx>
        <c:axId val="1637135728"/>
        <c:scaling>
          <c:orientation val="minMax"/>
          <c:max val="1.05"/>
          <c:min val="0.9500000000000000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45296"/>
        <c:crosses val="autoZero"/>
        <c:crossBetween val="midCat"/>
      </c:valAx>
      <c:valAx>
        <c:axId val="1637145296"/>
        <c:scaling>
          <c:orientation val="minMax"/>
          <c:max val="2.2000000000000002"/>
          <c:min val="0.8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3572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625109361329836E-2"/>
          <c:y val="7.5893482064741891E-2"/>
          <c:w val="0.85505617283950619"/>
          <c:h val="0.8094987605715952"/>
        </c:manualLayout>
      </c:layout>
      <c:lineChart>
        <c:grouping val="standard"/>
        <c:varyColors val="0"/>
        <c:ser>
          <c:idx val="3"/>
          <c:order val="1"/>
          <c:tx>
            <c:strRef>
              <c:f>'Dash Minis'!$A$35</c:f>
              <c:strCache>
                <c:ptCount val="1"/>
                <c:pt idx="0">
                  <c:v>Downside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Minis'!$L$32:$CN$32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Minis'!$L$35:$CN$35</c:f>
              <c:numCache>
                <c:formatCode>General</c:formatCode>
                <c:ptCount val="81"/>
                <c:pt idx="39" formatCode="0.00">
                  <c:v>-4.7269019173391413</c:v>
                </c:pt>
                <c:pt idx="40" formatCode="0.00">
                  <c:v>-8.1683248787633111</c:v>
                </c:pt>
                <c:pt idx="41" formatCode="0.00">
                  <c:v>-5.4847490155921248</c:v>
                </c:pt>
                <c:pt idx="42" formatCode="0.00">
                  <c:v>-5.0267510713893726</c:v>
                </c:pt>
                <c:pt idx="43" formatCode="0.00">
                  <c:v>-3.307107114641243</c:v>
                </c:pt>
                <c:pt idx="44" formatCode="0.00">
                  <c:v>-2.7185162881628711</c:v>
                </c:pt>
                <c:pt idx="45" formatCode="0.00">
                  <c:v>-2.7676218459870885</c:v>
                </c:pt>
                <c:pt idx="46" formatCode="0.00">
                  <c:v>-2.5189629826052338</c:v>
                </c:pt>
                <c:pt idx="47" formatCode="0.00">
                  <c:v>-2.4431128680112182</c:v>
                </c:pt>
                <c:pt idx="48" formatCode="0.00">
                  <c:v>-2.3060303842161156</c:v>
                </c:pt>
                <c:pt idx="49" formatCode="0.00">
                  <c:v>-2.0590522247790197</c:v>
                </c:pt>
                <c:pt idx="50" formatCode="0.00">
                  <c:v>-1.9107380727871752</c:v>
                </c:pt>
                <c:pt idx="51" formatCode="0.00">
                  <c:v>-1.6967637012166366</c:v>
                </c:pt>
                <c:pt idx="52" formatCode="0.00">
                  <c:v>-1.5051873631832926</c:v>
                </c:pt>
                <c:pt idx="53" formatCode="0.00">
                  <c:v>-1.302286337403141</c:v>
                </c:pt>
                <c:pt idx="54" formatCode="0.00">
                  <c:v>-1.3582188559134949</c:v>
                </c:pt>
                <c:pt idx="55" formatCode="0.00">
                  <c:v>-1.4236339118657959</c:v>
                </c:pt>
                <c:pt idx="56" formatCode="0.00">
                  <c:v>-1.4900790388797633</c:v>
                </c:pt>
                <c:pt idx="57" formatCode="0.00">
                  <c:v>-1.5464719643742204</c:v>
                </c:pt>
                <c:pt idx="58" formatCode="0.00">
                  <c:v>-1.6088804996886832</c:v>
                </c:pt>
                <c:pt idx="59" formatCode="0.00">
                  <c:v>-1.6773504439553142</c:v>
                </c:pt>
                <c:pt idx="60" formatCode="0.00">
                  <c:v>-1.7294986506757009</c:v>
                </c:pt>
                <c:pt idx="61" formatCode="0.00">
                  <c:v>-1.7768249524563215</c:v>
                </c:pt>
                <c:pt idx="62" formatCode="0.00">
                  <c:v>-1.8093329156501741</c:v>
                </c:pt>
                <c:pt idx="63" formatCode="0.00">
                  <c:v>-1.8311872488650367</c:v>
                </c:pt>
                <c:pt idx="64" formatCode="0.00">
                  <c:v>-1.8406263492479449</c:v>
                </c:pt>
                <c:pt idx="65" formatCode="0.00">
                  <c:v>-1.8471832264982513</c:v>
                </c:pt>
                <c:pt idx="66" formatCode="0.00">
                  <c:v>-1.8515319163736994</c:v>
                </c:pt>
                <c:pt idx="67" formatCode="0.00">
                  <c:v>-1.8499695890778693</c:v>
                </c:pt>
                <c:pt idx="68" formatCode="0.00">
                  <c:v>-1.8513743252679442</c:v>
                </c:pt>
                <c:pt idx="69" formatCode="0.00">
                  <c:v>-1.8455368970845778</c:v>
                </c:pt>
                <c:pt idx="70" formatCode="0.00">
                  <c:v>-1.8362637916093623</c:v>
                </c:pt>
                <c:pt idx="71" formatCode="0.00">
                  <c:v>-1.8374979039894892</c:v>
                </c:pt>
                <c:pt idx="72" formatCode="0.00">
                  <c:v>-1.8384358785606445</c:v>
                </c:pt>
                <c:pt idx="73" formatCode="0.00">
                  <c:v>-1.8362514175314675</c:v>
                </c:pt>
                <c:pt idx="74" formatCode="0.00">
                  <c:v>-1.8334529327036893</c:v>
                </c:pt>
                <c:pt idx="75" formatCode="0.00">
                  <c:v>-1.8309140193916904</c:v>
                </c:pt>
                <c:pt idx="76" formatCode="0.00">
                  <c:v>-1.8287237277221333</c:v>
                </c:pt>
                <c:pt idx="77" formatCode="0.00">
                  <c:v>-1.8264054424831824</c:v>
                </c:pt>
                <c:pt idx="78" formatCode="0.00">
                  <c:v>-1.8240794415505679</c:v>
                </c:pt>
                <c:pt idx="79" formatCode="0.00">
                  <c:v>-1.8214683716958526</c:v>
                </c:pt>
                <c:pt idx="80" formatCode="0.00">
                  <c:v>-1.7989880138586625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3C-4A5D-A54B-A0894B9936BD}"/>
            </c:ext>
          </c:extLst>
        </c:ser>
        <c:ser>
          <c:idx val="4"/>
          <c:order val="2"/>
          <c:tx>
            <c:strRef>
              <c:f>'Dash Minis'!$A$36</c:f>
              <c:strCache>
                <c:ptCount val="1"/>
                <c:pt idx="0">
                  <c:v>Upside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Minis'!$L$32:$CN$32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Minis'!$L$36:$CN$36</c:f>
              <c:numCache>
                <c:formatCode>General</c:formatCode>
                <c:ptCount val="81"/>
                <c:pt idx="39" formatCode="0.00">
                  <c:v>-4.7269019173391413</c:v>
                </c:pt>
                <c:pt idx="40" formatCode="0.00">
                  <c:v>-8.1683248787633111</c:v>
                </c:pt>
                <c:pt idx="41" formatCode="0.00">
                  <c:v>-5.4847490155921248</c:v>
                </c:pt>
                <c:pt idx="42" formatCode="0.00">
                  <c:v>-5.0267510713893726</c:v>
                </c:pt>
                <c:pt idx="43" formatCode="0.00">
                  <c:v>-3.307107114641243</c:v>
                </c:pt>
                <c:pt idx="44" formatCode="0.00">
                  <c:v>-2.7185162881628711</c:v>
                </c:pt>
                <c:pt idx="45" formatCode="0.00">
                  <c:v>-2.7676218459870885</c:v>
                </c:pt>
                <c:pt idx="46" formatCode="0.00">
                  <c:v>-2.5189629826052338</c:v>
                </c:pt>
                <c:pt idx="47" formatCode="0.00">
                  <c:v>-2.4431128680112182</c:v>
                </c:pt>
                <c:pt idx="48" formatCode="0.00">
                  <c:v>-2.3060303842161156</c:v>
                </c:pt>
                <c:pt idx="49" formatCode="0.00">
                  <c:v>-2.0590522247790197</c:v>
                </c:pt>
                <c:pt idx="50" formatCode="0.00">
                  <c:v>-1.9107380727871752</c:v>
                </c:pt>
                <c:pt idx="51" formatCode="0.00">
                  <c:v>-1.6967637012166366</c:v>
                </c:pt>
                <c:pt idx="52" formatCode="0.00">
                  <c:v>-1.5051873631832926</c:v>
                </c:pt>
                <c:pt idx="53" formatCode="0.00">
                  <c:v>-1.302286337403141</c:v>
                </c:pt>
                <c:pt idx="54" formatCode="0.00">
                  <c:v>-1.0681173936608801</c:v>
                </c:pt>
                <c:pt idx="55" formatCode="0.00">
                  <c:v>-0.81658186547604572</c:v>
                </c:pt>
                <c:pt idx="56" formatCode="0.00">
                  <c:v>-0.55249540872952396</c:v>
                </c:pt>
                <c:pt idx="57" formatCode="0.00">
                  <c:v>-0.26236584540546759</c:v>
                </c:pt>
                <c:pt idx="58" formatCode="0.00">
                  <c:v>3.9430823097764245E-2</c:v>
                </c:pt>
                <c:pt idx="59" formatCode="0.00">
                  <c:v>0.1077946928010789</c:v>
                </c:pt>
                <c:pt idx="60" formatCode="0.00">
                  <c:v>0.13691217568521497</c:v>
                </c:pt>
                <c:pt idx="61" formatCode="0.00">
                  <c:v>0.16922323421810392</c:v>
                </c:pt>
                <c:pt idx="62" formatCode="0.00">
                  <c:v>0.21322599197325709</c:v>
                </c:pt>
                <c:pt idx="63" formatCode="0.00">
                  <c:v>0.2671408119770966</c:v>
                </c:pt>
                <c:pt idx="64" formatCode="0.00">
                  <c:v>0.33362036747399659</c:v>
                </c:pt>
                <c:pt idx="65" formatCode="0.00">
                  <c:v>0.40292080809724085</c:v>
                </c:pt>
                <c:pt idx="66" formatCode="0.00">
                  <c:v>0.47390735071689205</c:v>
                </c:pt>
                <c:pt idx="67" formatCode="0.00">
                  <c:v>0.54980494591026308</c:v>
                </c:pt>
                <c:pt idx="68" formatCode="0.00">
                  <c:v>0.62132255889982524</c:v>
                </c:pt>
                <c:pt idx="69" formatCode="0.00">
                  <c:v>0.69839925874798303</c:v>
                </c:pt>
                <c:pt idx="70" formatCode="0.00">
                  <c:v>0.77841862366758729</c:v>
                </c:pt>
                <c:pt idx="71" formatCode="0.00">
                  <c:v>0.847731663200748</c:v>
                </c:pt>
                <c:pt idx="72" formatCode="0.00">
                  <c:v>0.91727645368422639</c:v>
                </c:pt>
                <c:pt idx="73" formatCode="0.00">
                  <c:v>0.98995810819288488</c:v>
                </c:pt>
                <c:pt idx="74" formatCode="0.00">
                  <c:v>1.0633181832545031</c:v>
                </c:pt>
                <c:pt idx="75" formatCode="0.00">
                  <c:v>1.1364730098749325</c:v>
                </c:pt>
                <c:pt idx="76" formatCode="0.00">
                  <c:v>1.2093142164595194</c:v>
                </c:pt>
                <c:pt idx="77" formatCode="0.00">
                  <c:v>1.2822696406287377</c:v>
                </c:pt>
                <c:pt idx="78" formatCode="0.00">
                  <c:v>1.3551111753113232</c:v>
                </c:pt>
                <c:pt idx="79" formatCode="0.00">
                  <c:v>1.4279856733769605</c:v>
                </c:pt>
                <c:pt idx="80" formatCode="0.00">
                  <c:v>1.4877809490046918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3C-4A5D-A54B-A0894B9936BD}"/>
            </c:ext>
          </c:extLst>
        </c:ser>
        <c:ser>
          <c:idx val="0"/>
          <c:order val="3"/>
          <c:tx>
            <c:strRef>
              <c:f>'Dash Minis'!$A$33</c:f>
              <c:strCache>
                <c:ptCount val="1"/>
                <c:pt idx="0">
                  <c:v>Historical</c:v>
                </c:pt>
              </c:strCache>
            </c:strRef>
          </c:tx>
          <c:spPr>
            <a:ln w="28575">
              <a:solidFill>
                <a:srgbClr val="3D4D7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'Dash Minis'!$L$32:$CN$32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Minis'!$L$33:$CN$33</c:f>
              <c:numCache>
                <c:formatCode>0.00</c:formatCode>
                <c:ptCount val="81"/>
                <c:pt idx="0">
                  <c:v>-0.8</c:v>
                </c:pt>
                <c:pt idx="1">
                  <c:v>-0.4</c:v>
                </c:pt>
                <c:pt idx="2">
                  <c:v>-2.5</c:v>
                </c:pt>
                <c:pt idx="3">
                  <c:v>-3.8</c:v>
                </c:pt>
                <c:pt idx="4">
                  <c:v>-3</c:v>
                </c:pt>
                <c:pt idx="5">
                  <c:v>-2.2999999999999998</c:v>
                </c:pt>
                <c:pt idx="6">
                  <c:v>-1</c:v>
                </c:pt>
                <c:pt idx="7">
                  <c:v>0.7</c:v>
                </c:pt>
                <c:pt idx="8">
                  <c:v>1.5</c:v>
                </c:pt>
                <c:pt idx="9">
                  <c:v>1.8</c:v>
                </c:pt>
                <c:pt idx="10">
                  <c:v>0.3</c:v>
                </c:pt>
                <c:pt idx="11">
                  <c:v>-2.5</c:v>
                </c:pt>
                <c:pt idx="12">
                  <c:v>-3.5</c:v>
                </c:pt>
                <c:pt idx="13">
                  <c:v>-3.2</c:v>
                </c:pt>
                <c:pt idx="14">
                  <c:v>-2.6</c:v>
                </c:pt>
                <c:pt idx="15">
                  <c:v>-1.1000000000000001</c:v>
                </c:pt>
                <c:pt idx="16">
                  <c:v>0.2</c:v>
                </c:pt>
                <c:pt idx="17">
                  <c:v>2.6</c:v>
                </c:pt>
                <c:pt idx="18">
                  <c:v>1.7</c:v>
                </c:pt>
                <c:pt idx="19">
                  <c:v>3.4</c:v>
                </c:pt>
                <c:pt idx="20">
                  <c:v>1.6</c:v>
                </c:pt>
                <c:pt idx="21">
                  <c:v>0.3</c:v>
                </c:pt>
                <c:pt idx="22">
                  <c:v>0.9</c:v>
                </c:pt>
                <c:pt idx="23">
                  <c:v>0.9</c:v>
                </c:pt>
                <c:pt idx="24">
                  <c:v>1.3</c:v>
                </c:pt>
                <c:pt idx="25">
                  <c:v>1.4</c:v>
                </c:pt>
                <c:pt idx="26">
                  <c:v>2.5</c:v>
                </c:pt>
                <c:pt idx="27">
                  <c:v>2.4</c:v>
                </c:pt>
                <c:pt idx="28">
                  <c:v>-2.5</c:v>
                </c:pt>
                <c:pt idx="29">
                  <c:v>-4.3</c:v>
                </c:pt>
                <c:pt idx="30">
                  <c:v>-3.6</c:v>
                </c:pt>
                <c:pt idx="31">
                  <c:v>-3.1</c:v>
                </c:pt>
                <c:pt idx="32">
                  <c:v>-1.4</c:v>
                </c:pt>
                <c:pt idx="33">
                  <c:v>-3.3</c:v>
                </c:pt>
                <c:pt idx="34">
                  <c:v>-2.4</c:v>
                </c:pt>
                <c:pt idx="35">
                  <c:v>-3</c:v>
                </c:pt>
                <c:pt idx="36">
                  <c:v>-2.4</c:v>
                </c:pt>
                <c:pt idx="37">
                  <c:v>-1.4</c:v>
                </c:pt>
                <c:pt idx="38">
                  <c:v>-0.3686727984103898</c:v>
                </c:pt>
                <c:pt idx="39">
                  <c:v>-4.7269019173391413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3C-4A5D-A54B-A0894B9936BD}"/>
            </c:ext>
          </c:extLst>
        </c:ser>
        <c:ser>
          <c:idx val="2"/>
          <c:order val="4"/>
          <c:tx>
            <c:strRef>
              <c:f>'Dash Minis'!$A$34</c:f>
              <c:strCache>
                <c:ptCount val="1"/>
                <c:pt idx="0">
                  <c:v>Middle</c:v>
                </c:pt>
              </c:strCache>
            </c:strRef>
          </c:tx>
          <c:spPr>
            <a:ln>
              <a:solidFill>
                <a:srgbClr val="3D4D7D">
                  <a:lumMod val="75000"/>
                </a:srgbClr>
              </a:solidFill>
              <a:prstDash val="solid"/>
            </a:ln>
          </c:spPr>
          <c:marker>
            <c:symbol val="none"/>
          </c:marker>
          <c:cat>
            <c:strRef>
              <c:f>'Dash Minis'!$L$32:$CN$32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Minis'!$L$34:$CN$34</c:f>
              <c:numCache>
                <c:formatCode>General</c:formatCode>
                <c:ptCount val="81"/>
                <c:pt idx="39" formatCode="0.00">
                  <c:v>-4.7269019173391413</c:v>
                </c:pt>
                <c:pt idx="40" formatCode="0.00">
                  <c:v>-8.1683248787633111</c:v>
                </c:pt>
                <c:pt idx="41" formatCode="0.00">
                  <c:v>-5.4847490155921248</c:v>
                </c:pt>
                <c:pt idx="42" formatCode="0.00">
                  <c:v>-5.0267510713893726</c:v>
                </c:pt>
                <c:pt idx="43" formatCode="0.00">
                  <c:v>-3.307107114641243</c:v>
                </c:pt>
                <c:pt idx="44" formatCode="0.00">
                  <c:v>-2.7185162881628711</c:v>
                </c:pt>
                <c:pt idx="45" formatCode="0.00">
                  <c:v>-2.7676218459870885</c:v>
                </c:pt>
                <c:pt idx="46" formatCode="0.00">
                  <c:v>-2.5189629826052338</c:v>
                </c:pt>
                <c:pt idx="47" formatCode="0.00">
                  <c:v>-2.4431128680112182</c:v>
                </c:pt>
                <c:pt idx="48" formatCode="0.00">
                  <c:v>-2.3060303842161156</c:v>
                </c:pt>
                <c:pt idx="49" formatCode="0.00">
                  <c:v>-2.0590522247790197</c:v>
                </c:pt>
                <c:pt idx="50" formatCode="0.00">
                  <c:v>-1.9107380727871752</c:v>
                </c:pt>
                <c:pt idx="51" formatCode="0.00">
                  <c:v>-1.6967637012166366</c:v>
                </c:pt>
                <c:pt idx="52" formatCode="0.00">
                  <c:v>-1.5051873631832926</c:v>
                </c:pt>
                <c:pt idx="53" formatCode="0.00">
                  <c:v>-1.302286337403141</c:v>
                </c:pt>
                <c:pt idx="54" formatCode="0.00">
                  <c:v>-1.0681173936608801</c:v>
                </c:pt>
                <c:pt idx="55" formatCode="0.00">
                  <c:v>-0.97240871167547815</c:v>
                </c:pt>
                <c:pt idx="56" formatCode="0.00">
                  <c:v>-1.0209646925177949</c:v>
                </c:pt>
                <c:pt idx="57" formatCode="0.00">
                  <c:v>-1.0574308747302603</c:v>
                </c:pt>
                <c:pt idx="58" formatCode="0.00">
                  <c:v>-1.0983122066531137</c:v>
                </c:pt>
                <c:pt idx="59" formatCode="0.00">
                  <c:v>-1.1440172291648114</c:v>
                </c:pt>
                <c:pt idx="60" formatCode="0.00">
                  <c:v>-1.1728569776466418</c:v>
                </c:pt>
                <c:pt idx="61" formatCode="0.00">
                  <c:v>-1.1977039417659778</c:v>
                </c:pt>
                <c:pt idx="62" formatCode="0.00">
                  <c:v>-1.2089157428665755</c:v>
                </c:pt>
                <c:pt idx="63" formatCode="0.00">
                  <c:v>-1.2097150030269934</c:v>
                </c:pt>
                <c:pt idx="64" formatCode="0.00">
                  <c:v>-1.1975430000729497</c:v>
                </c:pt>
                <c:pt idx="65" formatCode="0.00">
                  <c:v>-1.1824597566336656</c:v>
                </c:pt>
                <c:pt idx="66" formatCode="0.00">
                  <c:v>-1.1655890831562497</c:v>
                </c:pt>
                <c:pt idx="67" formatCode="0.00">
                  <c:v>-1.1432666800436251</c:v>
                </c:pt>
                <c:pt idx="68" formatCode="0.00">
                  <c:v>-1.1243769456845922</c:v>
                </c:pt>
                <c:pt idx="69" formatCode="0.00">
                  <c:v>-1.0987521935184708</c:v>
                </c:pt>
                <c:pt idx="70" formatCode="0.00">
                  <c:v>-1.0698224055859726</c:v>
                </c:pt>
                <c:pt idx="71" formatCode="0.00">
                  <c:v>-1.0514351028292621</c:v>
                </c:pt>
                <c:pt idx="72" formatCode="0.00">
                  <c:v>-1.0327675756725587</c:v>
                </c:pt>
                <c:pt idx="73" formatCode="0.00">
                  <c:v>-1.0109610459361482</c:v>
                </c:pt>
                <c:pt idx="74" formatCode="0.00">
                  <c:v>-0.98851000021564162</c:v>
                </c:pt>
                <c:pt idx="75" formatCode="0.00">
                  <c:v>-0.96631228157994331</c:v>
                </c:pt>
                <c:pt idx="76" formatCode="0.00">
                  <c:v>-0.94445159499466957</c:v>
                </c:pt>
                <c:pt idx="77" formatCode="0.00">
                  <c:v>-0.9224585099932906</c:v>
                </c:pt>
                <c:pt idx="78" formatCode="0.00">
                  <c:v>-0.90048049228246196</c:v>
                </c:pt>
                <c:pt idx="79" formatCode="0.00">
                  <c:v>-0.87828589764768361</c:v>
                </c:pt>
                <c:pt idx="80" formatCode="0.00">
                  <c:v>-0.84579628600613932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3C-4A5D-A54B-A0894B993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1"/>
          <c:order val="0"/>
          <c:tx>
            <c:v>Dummy</c:v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'Dash Minis'!$B$32:$CN$32</c:f>
              <c:strCache>
                <c:ptCount val="91"/>
                <c:pt idx="0">
                  <c:v>1970-71</c:v>
                </c:pt>
                <c:pt idx="1">
                  <c:v>1971-72</c:v>
                </c:pt>
                <c:pt idx="2">
                  <c:v>1972-73</c:v>
                </c:pt>
                <c:pt idx="3">
                  <c:v>1973-74</c:v>
                </c:pt>
                <c:pt idx="4">
                  <c:v>1974-75</c:v>
                </c:pt>
                <c:pt idx="5">
                  <c:v>1975-76</c:v>
                </c:pt>
                <c:pt idx="6">
                  <c:v>1976-77</c:v>
                </c:pt>
                <c:pt idx="7">
                  <c:v>1977-78</c:v>
                </c:pt>
                <c:pt idx="8">
                  <c:v>1978-79</c:v>
                </c:pt>
                <c:pt idx="9">
                  <c:v>1979-80</c:v>
                </c:pt>
                <c:pt idx="10">
                  <c:v>1980-81</c:v>
                </c:pt>
                <c:pt idx="11">
                  <c:v>1981-82</c:v>
                </c:pt>
                <c:pt idx="12">
                  <c:v>1982-83</c:v>
                </c:pt>
                <c:pt idx="13">
                  <c:v>1983-84</c:v>
                </c:pt>
                <c:pt idx="14">
                  <c:v>1984-85</c:v>
                </c:pt>
                <c:pt idx="15">
                  <c:v>1985-86</c:v>
                </c:pt>
                <c:pt idx="16">
                  <c:v>1986-87</c:v>
                </c:pt>
                <c:pt idx="17">
                  <c:v>1987-88</c:v>
                </c:pt>
                <c:pt idx="18">
                  <c:v>1988-89</c:v>
                </c:pt>
                <c:pt idx="19">
                  <c:v>1989-90</c:v>
                </c:pt>
                <c:pt idx="20">
                  <c:v>1990-91</c:v>
                </c:pt>
                <c:pt idx="21">
                  <c:v>1991-92</c:v>
                </c:pt>
                <c:pt idx="22">
                  <c:v>1992-93</c:v>
                </c:pt>
                <c:pt idx="23">
                  <c:v>1993-94</c:v>
                </c:pt>
                <c:pt idx="24">
                  <c:v>1994-95</c:v>
                </c:pt>
                <c:pt idx="25">
                  <c:v>1995-96</c:v>
                </c:pt>
                <c:pt idx="26">
                  <c:v>1996-97</c:v>
                </c:pt>
                <c:pt idx="27">
                  <c:v>1997-98</c:v>
                </c:pt>
                <c:pt idx="28">
                  <c:v>1998-99</c:v>
                </c:pt>
                <c:pt idx="29">
                  <c:v>1999-00</c:v>
                </c:pt>
                <c:pt idx="30">
                  <c:v>2000-01</c:v>
                </c:pt>
                <c:pt idx="31">
                  <c:v>2001-02</c:v>
                </c:pt>
                <c:pt idx="32">
                  <c:v>2002-03</c:v>
                </c:pt>
                <c:pt idx="33">
                  <c:v>2003-04</c:v>
                </c:pt>
                <c:pt idx="34">
                  <c:v>2004-05</c:v>
                </c:pt>
                <c:pt idx="35">
                  <c:v>2005-06</c:v>
                </c:pt>
                <c:pt idx="36">
                  <c:v>2006-07</c:v>
                </c:pt>
                <c:pt idx="37">
                  <c:v>2007-08</c:v>
                </c:pt>
                <c:pt idx="38">
                  <c:v>2008-09</c:v>
                </c:pt>
                <c:pt idx="39">
                  <c:v>2009-10</c:v>
                </c:pt>
                <c:pt idx="40">
                  <c:v>2010-11</c:v>
                </c:pt>
                <c:pt idx="41">
                  <c:v>2011-12</c:v>
                </c:pt>
                <c:pt idx="42">
                  <c:v>2012-13</c:v>
                </c:pt>
                <c:pt idx="43">
                  <c:v>2013-14</c:v>
                </c:pt>
                <c:pt idx="44">
                  <c:v>2014-15</c:v>
                </c:pt>
                <c:pt idx="45">
                  <c:v>2015-16</c:v>
                </c:pt>
                <c:pt idx="46">
                  <c:v>2016-17</c:v>
                </c:pt>
                <c:pt idx="47">
                  <c:v>2017-18</c:v>
                </c:pt>
                <c:pt idx="48">
                  <c:v>2018-19</c:v>
                </c:pt>
                <c:pt idx="49">
                  <c:v>2019-20</c:v>
                </c:pt>
                <c:pt idx="50">
                  <c:v>2020-21</c:v>
                </c:pt>
                <c:pt idx="51">
                  <c:v>2021-22</c:v>
                </c:pt>
                <c:pt idx="52">
                  <c:v>2022-23</c:v>
                </c:pt>
                <c:pt idx="53">
                  <c:v>2023-24</c:v>
                </c:pt>
                <c:pt idx="54">
                  <c:v>2024-25</c:v>
                </c:pt>
                <c:pt idx="55">
                  <c:v>2025-26</c:v>
                </c:pt>
                <c:pt idx="56">
                  <c:v>2026-27</c:v>
                </c:pt>
                <c:pt idx="57">
                  <c:v>2027-28</c:v>
                </c:pt>
                <c:pt idx="58">
                  <c:v>2028-29</c:v>
                </c:pt>
                <c:pt idx="59">
                  <c:v>2029-30</c:v>
                </c:pt>
                <c:pt idx="60">
                  <c:v>2030-31</c:v>
                </c:pt>
                <c:pt idx="61">
                  <c:v>2031-32</c:v>
                </c:pt>
                <c:pt idx="62">
                  <c:v>2032-33</c:v>
                </c:pt>
                <c:pt idx="63">
                  <c:v>2033-34</c:v>
                </c:pt>
                <c:pt idx="64">
                  <c:v>2034-35</c:v>
                </c:pt>
                <c:pt idx="65">
                  <c:v>2035-36</c:v>
                </c:pt>
                <c:pt idx="66">
                  <c:v>2036-37</c:v>
                </c:pt>
                <c:pt idx="67">
                  <c:v>2037-38</c:v>
                </c:pt>
                <c:pt idx="68">
                  <c:v>2038-39</c:v>
                </c:pt>
                <c:pt idx="69">
                  <c:v>2039-40</c:v>
                </c:pt>
                <c:pt idx="70">
                  <c:v>2040-41</c:v>
                </c:pt>
                <c:pt idx="71">
                  <c:v>2041-42</c:v>
                </c:pt>
                <c:pt idx="72">
                  <c:v>2042-43</c:v>
                </c:pt>
                <c:pt idx="73">
                  <c:v>2043-44</c:v>
                </c:pt>
                <c:pt idx="74">
                  <c:v>2044-45</c:v>
                </c:pt>
                <c:pt idx="75">
                  <c:v>2045-46</c:v>
                </c:pt>
                <c:pt idx="76">
                  <c:v>2046-47</c:v>
                </c:pt>
                <c:pt idx="77">
                  <c:v>2047-48</c:v>
                </c:pt>
                <c:pt idx="78">
                  <c:v>2048-49</c:v>
                </c:pt>
                <c:pt idx="79">
                  <c:v>2049-50</c:v>
                </c:pt>
                <c:pt idx="80">
                  <c:v>2050-51</c:v>
                </c:pt>
                <c:pt idx="81">
                  <c:v>2051-52</c:v>
                </c:pt>
                <c:pt idx="82">
                  <c:v>2052-53</c:v>
                </c:pt>
                <c:pt idx="83">
                  <c:v>2053-54</c:v>
                </c:pt>
                <c:pt idx="84">
                  <c:v>2054-55</c:v>
                </c:pt>
                <c:pt idx="85">
                  <c:v>2055-56</c:v>
                </c:pt>
                <c:pt idx="86">
                  <c:v>2056-57</c:v>
                </c:pt>
                <c:pt idx="87">
                  <c:v>2057-58</c:v>
                </c:pt>
                <c:pt idx="88">
                  <c:v>2058-59</c:v>
                </c:pt>
                <c:pt idx="89">
                  <c:v>2059-60</c:v>
                </c:pt>
                <c:pt idx="90">
                  <c:v>2060-61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9E3C-4A5D-A54B-A0894B993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88447"/>
        <c:axId val="71602175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40"/>
        <c:tickMarkSkip val="40"/>
        <c:noMultiLvlLbl val="0"/>
      </c:catAx>
      <c:valAx>
        <c:axId val="113289856"/>
        <c:scaling>
          <c:orientation val="minMax"/>
          <c:max val="4"/>
          <c:min val="-8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4"/>
      </c:valAx>
      <c:valAx>
        <c:axId val="71602175"/>
        <c:scaling>
          <c:orientation val="minMax"/>
          <c:max val="4"/>
          <c:min val="-8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/>
        </c:spPr>
        <c:crossAx val="71588447"/>
        <c:crosses val="max"/>
        <c:crossBetween val="between"/>
        <c:majorUnit val="4"/>
      </c:valAx>
      <c:catAx>
        <c:axId val="71588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02175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11111111111112E-2"/>
          <c:y val="8.6355785837651123E-3"/>
          <c:w val="0.98888888888888893"/>
          <c:h val="0.99136442141623493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28575">
                <a:solidFill>
                  <a:schemeClr val="bg2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bg2">
                    <a:lumMod val="20000"/>
                    <a:lumOff val="80000"/>
                  </a:schemeClr>
                </a:solidFill>
                <a:ln w="2857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D3C-437E-9920-B372BA1D8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'Dash Minis'!$D$27:$D$29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'Dash Minis'!$C$27:$C$29</c:f>
              <c:numCache>
                <c:formatCode>0.0</c:formatCode>
                <c:ptCount val="3"/>
                <c:pt idx="0">
                  <c:v>1.5</c:v>
                </c:pt>
                <c:pt idx="1">
                  <c:v>-0.8</c:v>
                </c:pt>
                <c:pt idx="2">
                  <c:v>-1.8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D3C-437E-9920-B372BA1D8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135728"/>
        <c:axId val="1637145296"/>
      </c:scatterChart>
      <c:valAx>
        <c:axId val="1637135728"/>
        <c:scaling>
          <c:orientation val="minMax"/>
          <c:max val="1.05"/>
          <c:min val="0.9500000000000000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45296"/>
        <c:crosses val="autoZero"/>
        <c:crossBetween val="midCat"/>
      </c:valAx>
      <c:valAx>
        <c:axId val="1637145296"/>
        <c:scaling>
          <c:orientation val="minMax"/>
          <c:max val="1.9"/>
          <c:min val="-2.200000000000000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35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11111111111112E-2"/>
          <c:y val="8.635555555555556E-3"/>
          <c:w val="0.98888888888888893"/>
          <c:h val="0.99136442141623493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28575">
                <a:solidFill>
                  <a:schemeClr val="bg2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bg2">
                    <a:lumMod val="20000"/>
                    <a:lumOff val="80000"/>
                  </a:schemeClr>
                </a:solidFill>
                <a:ln w="2857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D70-419D-9303-1B025690F2B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C478-4E62-993D-E1405DEBD4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'Dash Minis'!$E$3:$E$5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'Dash Minis'!$D$3:$D$5</c:f>
              <c:numCache>
                <c:formatCode>General</c:formatCode>
                <c:ptCount val="3"/>
                <c:pt idx="0">
                  <c:v>5.5</c:v>
                </c:pt>
                <c:pt idx="1">
                  <c:v>4.9000000000000004</c:v>
                </c:pt>
                <c:pt idx="2">
                  <c:v>4.3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D70-419D-9303-1B025690F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135728"/>
        <c:axId val="1637145296"/>
      </c:scatterChart>
      <c:valAx>
        <c:axId val="1637135728"/>
        <c:scaling>
          <c:orientation val="minMax"/>
          <c:max val="1.05"/>
          <c:min val="0.9500000000000000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45296"/>
        <c:crosses val="autoZero"/>
        <c:crossBetween val="midCat"/>
      </c:valAx>
      <c:valAx>
        <c:axId val="1637145296"/>
        <c:scaling>
          <c:orientation val="minMax"/>
          <c:max val="5.6"/>
          <c:min val="4.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35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70593434343435E-2"/>
          <c:y val="6.6684834171057153E-2"/>
          <c:w val="0.85505617283950619"/>
          <c:h val="0.8432668351133622"/>
        </c:manualLayout>
      </c:layout>
      <c:areaChart>
        <c:grouping val="standard"/>
        <c:varyColors val="0"/>
        <c:ser>
          <c:idx val="2"/>
          <c:order val="0"/>
          <c:tx>
            <c:v>Series3</c:v>
          </c:tx>
          <c:spPr>
            <a:solidFill>
              <a:srgbClr val="3D4D7D">
                <a:lumMod val="40000"/>
                <a:lumOff val="60000"/>
              </a:srgbClr>
            </a:solidFill>
            <a:ln>
              <a:noFill/>
            </a:ln>
          </c:spPr>
          <c:cat>
            <c:strRef>
              <c:f>'Fiscal Sust'!$B$3:$AP$3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'Fiscal Sust'!$B$29:$AP$29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49.386923574750355</c:v>
                </c:pt>
                <c:pt idx="13">
                  <c:v>48.390540762441901</c:v>
                </c:pt>
                <c:pt idx="14">
                  <c:v>47.51275492828605</c:v>
                </c:pt>
                <c:pt idx="15">
                  <c:v>46.804182696600463</c:v>
                </c:pt>
                <c:pt idx="16">
                  <c:v>46.238213352807676</c:v>
                </c:pt>
                <c:pt idx="17">
                  <c:v>45.789295471994031</c:v>
                </c:pt>
                <c:pt idx="18">
                  <c:v>45.457922689404185</c:v>
                </c:pt>
                <c:pt idx="19">
                  <c:v>45.252550004480717</c:v>
                </c:pt>
                <c:pt idx="20">
                  <c:v>45.180055475391285</c:v>
                </c:pt>
                <c:pt idx="21">
                  <c:v>45.197659342651335</c:v>
                </c:pt>
                <c:pt idx="22">
                  <c:v>45.313052441119154</c:v>
                </c:pt>
                <c:pt idx="23">
                  <c:v>45.499146866806853</c:v>
                </c:pt>
                <c:pt idx="24">
                  <c:v>45.744391505520007</c:v>
                </c:pt>
                <c:pt idx="25">
                  <c:v>46.033524984906229</c:v>
                </c:pt>
                <c:pt idx="26">
                  <c:v>46.355087548279286</c:v>
                </c:pt>
                <c:pt idx="27">
                  <c:v>46.704981107551738</c:v>
                </c:pt>
                <c:pt idx="28">
                  <c:v>47.085667039560207</c:v>
                </c:pt>
                <c:pt idx="29">
                  <c:v>47.494620342158711</c:v>
                </c:pt>
                <c:pt idx="30">
                  <c:v>47.911031921077793</c:v>
                </c:pt>
                <c:pt idx="31">
                  <c:v>48.336467179526821</c:v>
                </c:pt>
                <c:pt idx="32">
                  <c:v>48.786080844469673</c:v>
                </c:pt>
                <c:pt idx="33">
                  <c:v>49.249012473153478</c:v>
                </c:pt>
                <c:pt idx="34">
                  <c:v>49.722751508630594</c:v>
                </c:pt>
                <c:pt idx="35">
                  <c:v>50.19612464733364</c:v>
                </c:pt>
                <c:pt idx="36">
                  <c:v>50.672033900814192</c:v>
                </c:pt>
                <c:pt idx="37">
                  <c:v>51.158020328926447</c:v>
                </c:pt>
                <c:pt idx="38">
                  <c:v>51.652409304699475</c:v>
                </c:pt>
                <c:pt idx="39">
                  <c:v>52.155368868655003</c:v>
                </c:pt>
                <c:pt idx="40">
                  <c:v>52.645073067877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9-4BDE-B261-BBBC22C9F998}"/>
            </c:ext>
          </c:extLst>
        </c:ser>
        <c:ser>
          <c:idx val="1"/>
          <c:order val="1"/>
          <c:tx>
            <c:v>Series2</c:v>
          </c:tx>
          <c:spPr>
            <a:solidFill>
              <a:srgbClr val="FFFFFF"/>
            </a:solidFill>
            <a:ln w="28575">
              <a:noFill/>
            </a:ln>
          </c:spPr>
          <c:cat>
            <c:strRef>
              <c:f>'Fiscal Sust'!$B$3:$AP$3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'Fiscal Sust'!$B$22:$AP$22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48.793888818156653</c:v>
                </c:pt>
                <c:pt idx="13">
                  <c:v>47.191103608396347</c:v>
                </c:pt>
                <c:pt idx="14">
                  <c:v>45.449535672423352</c:v>
                </c:pt>
                <c:pt idx="15">
                  <c:v>43.561234448293632</c:v>
                </c:pt>
                <c:pt idx="16">
                  <c:v>41.504944455105978</c:v>
                </c:pt>
                <c:pt idx="17">
                  <c:v>39.253573915892837</c:v>
                </c:pt>
                <c:pt idx="18">
                  <c:v>36.807237228664455</c:v>
                </c:pt>
                <c:pt idx="19">
                  <c:v>34.369994760149403</c:v>
                </c:pt>
                <c:pt idx="20">
                  <c:v>32.053631900801768</c:v>
                </c:pt>
                <c:pt idx="21">
                  <c:v>29.817500342741393</c:v>
                </c:pt>
                <c:pt idx="22">
                  <c:v>27.665922832738389</c:v>
                </c:pt>
                <c:pt idx="23">
                  <c:v>25.581300961205695</c:v>
                </c:pt>
                <c:pt idx="24">
                  <c:v>23.553620055832695</c:v>
                </c:pt>
                <c:pt idx="25">
                  <c:v>21.571070522215376</c:v>
                </c:pt>
                <c:pt idx="26">
                  <c:v>19.626417784085465</c:v>
                </c:pt>
                <c:pt idx="27">
                  <c:v>17.713912287397228</c:v>
                </c:pt>
                <c:pt idx="28">
                  <c:v>15.838193269041028</c:v>
                </c:pt>
                <c:pt idx="29">
                  <c:v>13.997026715229024</c:v>
                </c:pt>
                <c:pt idx="30">
                  <c:v>12.179035449949879</c:v>
                </c:pt>
                <c:pt idx="31">
                  <c:v>10.38817132763095</c:v>
                </c:pt>
                <c:pt idx="32">
                  <c:v>8.6295557772802667</c:v>
                </c:pt>
                <c:pt idx="33">
                  <c:v>6.8998950447217382</c:v>
                </c:pt>
                <c:pt idx="34">
                  <c:v>5.1962577786502084</c:v>
                </c:pt>
                <c:pt idx="35">
                  <c:v>3.5169482836685599</c:v>
                </c:pt>
                <c:pt idx="36">
                  <c:v>1.8621969566900745</c:v>
                </c:pt>
                <c:pt idx="37">
                  <c:v>0.23177393017569364</c:v>
                </c:pt>
                <c:pt idx="38">
                  <c:v>-1.3754426407126596</c:v>
                </c:pt>
                <c:pt idx="39">
                  <c:v>-2.9602309140900087</c:v>
                </c:pt>
                <c:pt idx="40">
                  <c:v>-4.5224467379676234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9-4BDE-B261-BBBC22C9F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288320"/>
        <c:axId val="113289856"/>
      </c:areaChart>
      <c:lineChart>
        <c:grouping val="standard"/>
        <c:varyColors val="0"/>
        <c:ser>
          <c:idx val="0"/>
          <c:order val="3"/>
          <c:tx>
            <c:v>Series1</c:v>
          </c:tx>
          <c:spPr>
            <a:ln w="28575">
              <a:solidFill>
                <a:srgbClr val="C64E45"/>
              </a:solidFill>
            </a:ln>
          </c:spPr>
          <c:marker>
            <c:symbol val="none"/>
          </c:marker>
          <c:cat>
            <c:strRef>
              <c:f>'Fiscal Sust'!$B$3:$AP$3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'Fiscal Sust'!$B$11:$AP$11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49.266489995636164</c:v>
                </c:pt>
                <c:pt idx="13">
                  <c:v>48.118084754566176</c:v>
                </c:pt>
                <c:pt idx="14">
                  <c:v>46.813097281154334</c:v>
                </c:pt>
                <c:pt idx="15">
                  <c:v>45.451273174908557</c:v>
                </c:pt>
                <c:pt idx="16">
                  <c:v>44.219436856731924</c:v>
                </c:pt>
                <c:pt idx="17">
                  <c:v>43.086051111470212</c:v>
                </c:pt>
                <c:pt idx="18">
                  <c:v>42.049102765762946</c:v>
                </c:pt>
                <c:pt idx="19">
                  <c:v>41.11348029270129</c:v>
                </c:pt>
                <c:pt idx="20">
                  <c:v>40.282405917021727</c:v>
                </c:pt>
                <c:pt idx="21">
                  <c:v>39.515819289992805</c:v>
                </c:pt>
                <c:pt idx="22">
                  <c:v>38.818102955122605</c:v>
                </c:pt>
                <c:pt idx="23">
                  <c:v>38.16803339708234</c:v>
                </c:pt>
                <c:pt idx="24">
                  <c:v>37.556496416811207</c:v>
                </c:pt>
                <c:pt idx="25">
                  <c:v>36.972185524153382</c:v>
                </c:pt>
                <c:pt idx="26">
                  <c:v>36.405363746851108</c:v>
                </c:pt>
                <c:pt idx="27">
                  <c:v>35.851337600308078</c:v>
                </c:pt>
                <c:pt idx="28">
                  <c:v>35.313729209192914</c:v>
                </c:pt>
                <c:pt idx="29">
                  <c:v>34.791362584412838</c:v>
                </c:pt>
                <c:pt idx="30">
                  <c:v>34.26778274725261</c:v>
                </c:pt>
                <c:pt idx="31">
                  <c:v>33.745953898384656</c:v>
                </c:pt>
                <c:pt idx="32">
                  <c:v>33.236320030460639</c:v>
                </c:pt>
                <c:pt idx="33">
                  <c:v>32.731800040606771</c:v>
                </c:pt>
                <c:pt idx="34">
                  <c:v>32.23073208109804</c:v>
                </c:pt>
                <c:pt idx="35">
                  <c:v>31.726700527159363</c:v>
                </c:pt>
                <c:pt idx="36">
                  <c:v>31.222325301568716</c:v>
                </c:pt>
                <c:pt idx="37">
                  <c:v>30.722875515510612</c:v>
                </c:pt>
                <c:pt idx="38">
                  <c:v>30.227568367895035</c:v>
                </c:pt>
                <c:pt idx="39">
                  <c:v>29.736535442039152</c:v>
                </c:pt>
                <c:pt idx="40">
                  <c:v>29.237312364663833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C9-4BDE-B261-BBBC22C9F998}"/>
            </c:ext>
          </c:extLst>
        </c:ser>
        <c:ser>
          <c:idx val="4"/>
          <c:order val="4"/>
          <c:tx>
            <c:strRef>
              <c:f>'Fiscal Sust'!$A$4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>
              <a:solidFill>
                <a:srgbClr val="3D4D7D">
                  <a:lumMod val="75000"/>
                </a:srgbClr>
              </a:solidFill>
            </a:ln>
          </c:spPr>
          <c:marker>
            <c:symbol val="none"/>
          </c:marker>
          <c:val>
            <c:numRef>
              <c:f>'Fiscal Sust'!$B$4:$AP$4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49.095780237460133</c:v>
                </c:pt>
                <c:pt idx="13">
                  <c:v>47.795305532743349</c:v>
                </c:pt>
                <c:pt idx="14">
                  <c:v>46.367567032351481</c:v>
                </c:pt>
                <c:pt idx="15">
                  <c:v>44.88686523319722</c:v>
                </c:pt>
                <c:pt idx="16">
                  <c:v>43.55337713201596</c:v>
                </c:pt>
                <c:pt idx="17">
                  <c:v>42.330145794082902</c:v>
                </c:pt>
                <c:pt idx="18">
                  <c:v>41.21180520200938</c:v>
                </c:pt>
                <c:pt idx="19">
                  <c:v>40.206032267875521</c:v>
                </c:pt>
                <c:pt idx="20">
                  <c:v>39.305687462700831</c:v>
                </c:pt>
                <c:pt idx="21">
                  <c:v>38.482399268123423</c:v>
                </c:pt>
                <c:pt idx="22">
                  <c:v>37.739081415583655</c:v>
                </c:pt>
                <c:pt idx="23">
                  <c:v>37.050012732775208</c:v>
                </c:pt>
                <c:pt idx="24">
                  <c:v>36.402252405155934</c:v>
                </c:pt>
                <c:pt idx="25">
                  <c:v>35.781078968597129</c:v>
                </c:pt>
                <c:pt idx="26">
                  <c:v>35.183239023766646</c:v>
                </c:pt>
                <c:pt idx="27">
                  <c:v>34.599629287864829</c:v>
                </c:pt>
                <c:pt idx="28">
                  <c:v>34.037192890997495</c:v>
                </c:pt>
                <c:pt idx="29">
                  <c:v>33.490461214019604</c:v>
                </c:pt>
                <c:pt idx="30">
                  <c:v>32.946269734289757</c:v>
                </c:pt>
                <c:pt idx="31">
                  <c:v>32.408896216887534</c:v>
                </c:pt>
                <c:pt idx="32">
                  <c:v>31.882785206867513</c:v>
                </c:pt>
                <c:pt idx="33">
                  <c:v>31.36564864475827</c:v>
                </c:pt>
                <c:pt idx="34">
                  <c:v>30.853093667468823</c:v>
                </c:pt>
                <c:pt idx="35">
                  <c:v>30.343852761149847</c:v>
                </c:pt>
                <c:pt idx="36">
                  <c:v>29.837715829957418</c:v>
                </c:pt>
                <c:pt idx="37">
                  <c:v>29.3347449418475</c:v>
                </c:pt>
                <c:pt idx="38">
                  <c:v>28.834830288210856</c:v>
                </c:pt>
                <c:pt idx="39">
                  <c:v>28.338321530988853</c:v>
                </c:pt>
                <c:pt idx="40">
                  <c:v>27.840809360441092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68-4C2E-B67F-62FBEF45A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3"/>
          <c:order val="2"/>
          <c:tx>
            <c:v>DUMMY</c:v>
          </c:tx>
          <c:spPr>
            <a:ln w="28575">
              <a:noFill/>
            </a:ln>
          </c:spPr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1AC9-4BDE-B261-BBBC22C9F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32898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2.0667803030303029E-2"/>
              <c:y val="3.5540448896270423E-3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</c:valAx>
      <c:valAx>
        <c:axId val="113304320"/>
        <c:scaling>
          <c:orientation val="minMax"/>
          <c:max val="6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0.90492335858585859"/>
              <c:y val="3.604549431321085E-3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306240"/>
        <c:crosses val="max"/>
        <c:crossBetween val="between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27740052039575E-2"/>
          <c:y val="5.34927684925256E-2"/>
          <c:w val="0.90434450092875762"/>
          <c:h val="0.80555660296138565"/>
        </c:manualLayout>
      </c:layout>
      <c:barChart>
        <c:barDir val="col"/>
        <c:grouping val="stacked"/>
        <c:varyColors val="0"/>
        <c:ser>
          <c:idx val="1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Sheet1!$K$19:$AJ$19</c:f>
              <c:numCache>
                <c:formatCode>0.00</c:formatCode>
                <c:ptCount val="26"/>
                <c:pt idx="0">
                  <c:v>-0.77878085544336217</c:v>
                </c:pt>
                <c:pt idx="1">
                  <c:v>9.7262866499914127E-2</c:v>
                </c:pt>
                <c:pt idx="2">
                  <c:v>-0.1534731617486991</c:v>
                </c:pt>
                <c:pt idx="3">
                  <c:v>0.10961811001589633</c:v>
                </c:pt>
                <c:pt idx="4">
                  <c:v>0.44403644481509535</c:v>
                </c:pt>
                <c:pt idx="5">
                  <c:v>-0.48209950772486154</c:v>
                </c:pt>
                <c:pt idx="6">
                  <c:v>0.23028615661206553</c:v>
                </c:pt>
                <c:pt idx="7">
                  <c:v>0.59239476957489734</c:v>
                </c:pt>
                <c:pt idx="8">
                  <c:v>1.4442670031906901</c:v>
                </c:pt>
                <c:pt idx="9">
                  <c:v>0.6650743153056411</c:v>
                </c:pt>
                <c:pt idx="10">
                  <c:v>-0.72030189776668918</c:v>
                </c:pt>
                <c:pt idx="11">
                  <c:v>2.3890205918052376</c:v>
                </c:pt>
                <c:pt idx="12">
                  <c:v>-2.2736867582698816</c:v>
                </c:pt>
                <c:pt idx="13">
                  <c:v>-0.18926599913465225</c:v>
                </c:pt>
                <c:pt idx="14">
                  <c:v>0.96800699127925438</c:v>
                </c:pt>
                <c:pt idx="15">
                  <c:v>-0.7277553789435911</c:v>
                </c:pt>
                <c:pt idx="16">
                  <c:v>-0.41053990185555217</c:v>
                </c:pt>
                <c:pt idx="17">
                  <c:v>-2.6824071490682075</c:v>
                </c:pt>
                <c:pt idx="18">
                  <c:v>-0.64326303812443864</c:v>
                </c:pt>
                <c:pt idx="19">
                  <c:v>-0.38496310924096488</c:v>
                </c:pt>
                <c:pt idx="20">
                  <c:v>-0.3309953825301854</c:v>
                </c:pt>
                <c:pt idx="21">
                  <c:v>0.22675314074426731</c:v>
                </c:pt>
                <c:pt idx="22">
                  <c:v>0.94079609247464879</c:v>
                </c:pt>
                <c:pt idx="23">
                  <c:v>4.0374405721034373E-2</c:v>
                </c:pt>
                <c:pt idx="24">
                  <c:v>-4.1962383204289964</c:v>
                </c:pt>
                <c:pt idx="25">
                  <c:v>1.193304885956985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0-4B0E-9684-7F0CE0B9ACE6}"/>
            </c:ext>
          </c:extLst>
        </c:ser>
        <c:ser>
          <c:idx val="0"/>
          <c:order val="1"/>
          <c:spPr>
            <a:noFill/>
            <a:ln>
              <a:noFill/>
            </a:ln>
            <a:effectLst/>
          </c:spPr>
          <c:invertIfNegative val="0"/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Sheet1!$K$18:$AJ$18</c:f>
              <c:numCache>
                <c:formatCode>0.00</c:formatCode>
                <c:ptCount val="26"/>
                <c:pt idx="0">
                  <c:v>0.70255955886193011</c:v>
                </c:pt>
                <c:pt idx="1">
                  <c:v>0.24213692639139464</c:v>
                </c:pt>
                <c:pt idx="2">
                  <c:v>-0.3331903550966635</c:v>
                </c:pt>
                <c:pt idx="3">
                  <c:v>-0.39321101278209936</c:v>
                </c:pt>
                <c:pt idx="4">
                  <c:v>-0.22884382454975849</c:v>
                </c:pt>
                <c:pt idx="5">
                  <c:v>-0.60768734098505406</c:v>
                </c:pt>
                <c:pt idx="6">
                  <c:v>-0.10655962844586496</c:v>
                </c:pt>
                <c:pt idx="7">
                  <c:v>-0.49312516622359731</c:v>
                </c:pt>
                <c:pt idx="8">
                  <c:v>-1.3567479896917833</c:v>
                </c:pt>
                <c:pt idx="9">
                  <c:v>-0.48144375420250296</c:v>
                </c:pt>
                <c:pt idx="10">
                  <c:v>-0.27655249021482747</c:v>
                </c:pt>
                <c:pt idx="11">
                  <c:v>-2.064722805235311</c:v>
                </c:pt>
                <c:pt idx="12">
                  <c:v>-1.3270099869459466</c:v>
                </c:pt>
                <c:pt idx="13">
                  <c:v>-0.52770073416225338</c:v>
                </c:pt>
                <c:pt idx="14">
                  <c:v>-0.23586037771543855</c:v>
                </c:pt>
                <c:pt idx="15">
                  <c:v>8.673138894187106E-2</c:v>
                </c:pt>
                <c:pt idx="16">
                  <c:v>0.27654666352493346</c:v>
                </c:pt>
                <c:pt idx="17">
                  <c:v>0.15525116826083976</c:v>
                </c:pt>
                <c:pt idx="18">
                  <c:v>0.20763625961082105</c:v>
                </c:pt>
                <c:pt idx="19">
                  <c:v>-0.19623121440537039</c:v>
                </c:pt>
                <c:pt idx="20">
                  <c:v>5.6829207649916898E-2</c:v>
                </c:pt>
                <c:pt idx="21">
                  <c:v>3.8876413605206835E-2</c:v>
                </c:pt>
                <c:pt idx="22">
                  <c:v>-0.42020751832470404</c:v>
                </c:pt>
                <c:pt idx="23">
                  <c:v>-0.27082262859438266</c:v>
                </c:pt>
                <c:pt idx="24">
                  <c:v>-5.071118876845464</c:v>
                </c:pt>
                <c:pt idx="25">
                  <c:v>-1.0970951390192905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10-4B0E-9684-7F0CE0B9A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73750784"/>
        <c:axId val="1473758688"/>
      </c:barChart>
      <c:lineChart>
        <c:grouping val="standard"/>
        <c:varyColors val="0"/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noFill/>
              <a:ln w="19050">
                <a:noFill/>
              </a:ln>
              <a:effectLst/>
            </c:spPr>
          </c:marker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Sheet1!$K$17:$AJ$17</c:f>
              <c:numCache>
                <c:formatCode>0.00</c:formatCode>
                <c:ptCount val="26"/>
                <c:pt idx="0">
                  <c:v>-7.6221296581432077E-2</c:v>
                </c:pt>
                <c:pt idx="1">
                  <c:v>0.33939979289130878</c:v>
                </c:pt>
                <c:pt idx="2">
                  <c:v>-0.48666351684536263</c:v>
                </c:pt>
                <c:pt idx="3">
                  <c:v>-0.28359290276620297</c:v>
                </c:pt>
                <c:pt idx="4">
                  <c:v>0.21519262026533686</c:v>
                </c:pt>
                <c:pt idx="5">
                  <c:v>-1.0897868487099156</c:v>
                </c:pt>
                <c:pt idx="6">
                  <c:v>0.12372652816620056</c:v>
                </c:pt>
                <c:pt idx="7">
                  <c:v>9.9269603351300001E-2</c:v>
                </c:pt>
                <c:pt idx="8">
                  <c:v>8.7519013498906617E-2</c:v>
                </c:pt>
                <c:pt idx="9">
                  <c:v>0.18363056110313822</c:v>
                </c:pt>
                <c:pt idx="10">
                  <c:v>-0.99685438798151649</c:v>
                </c:pt>
                <c:pt idx="11">
                  <c:v>0.32429778656992658</c:v>
                </c:pt>
                <c:pt idx="12">
                  <c:v>-3.6006967452158283</c:v>
                </c:pt>
                <c:pt idx="13">
                  <c:v>-0.71696673329690574</c:v>
                </c:pt>
                <c:pt idx="14">
                  <c:v>0.73214661356381594</c:v>
                </c:pt>
                <c:pt idx="15">
                  <c:v>-0.64102399000172017</c:v>
                </c:pt>
                <c:pt idx="16">
                  <c:v>-0.13399323833061874</c:v>
                </c:pt>
                <c:pt idx="17">
                  <c:v>-2.5271559808073678</c:v>
                </c:pt>
                <c:pt idx="18">
                  <c:v>-0.43562677851361753</c:v>
                </c:pt>
                <c:pt idx="19">
                  <c:v>-0.58119432364633528</c:v>
                </c:pt>
                <c:pt idx="20">
                  <c:v>-0.27416617488026851</c:v>
                </c:pt>
                <c:pt idx="21">
                  <c:v>0.26562955434947411</c:v>
                </c:pt>
                <c:pt idx="22">
                  <c:v>0.52058857414994475</c:v>
                </c:pt>
                <c:pt idx="23">
                  <c:v>-0.23044822287334826</c:v>
                </c:pt>
                <c:pt idx="24">
                  <c:v>-9.2673571972744604</c:v>
                </c:pt>
                <c:pt idx="25">
                  <c:v>9.6209746937694518E-2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10-4B0E-9684-7F0CE0B9A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3750784"/>
        <c:axId val="1473758688"/>
      </c:lineChart>
      <c:lineChart>
        <c:grouping val="standard"/>
        <c:varyColors val="0"/>
        <c:ser>
          <c:idx val="3"/>
          <c:order val="3"/>
          <c:tx>
            <c:v>DUMMY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val>
            <c:numLit>
              <c:formatCode>General</c:formatCode>
              <c:ptCount val="1"/>
              <c:pt idx="0">
                <c:v>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3910-4B0E-9684-7F0CE0B9A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4444464"/>
        <c:axId val="1484444880"/>
      </c:lineChart>
      <c:catAx>
        <c:axId val="14737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758688"/>
        <c:crosses val="autoZero"/>
        <c:auto val="1"/>
        <c:lblAlgn val="ctr"/>
        <c:lblOffset val="100"/>
        <c:tickLblSkip val="2"/>
        <c:noMultiLvlLbl val="0"/>
      </c:catAx>
      <c:valAx>
        <c:axId val="1473758688"/>
        <c:scaling>
          <c:orientation val="minMax"/>
          <c:max val="3"/>
          <c:min val="-10"/>
        </c:scaling>
        <c:delete val="0"/>
        <c:axPos val="l"/>
        <c:numFmt formatCode="0" sourceLinked="0"/>
        <c:majorTickMark val="in"/>
        <c:minorTickMark val="none"/>
        <c:tickLblPos val="none"/>
        <c:spPr>
          <a:noFill/>
          <a:ln w="127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750784"/>
        <c:crosses val="autoZero"/>
        <c:crossBetween val="between"/>
        <c:majorUnit val="1"/>
      </c:valAx>
      <c:valAx>
        <c:axId val="1484444880"/>
        <c:scaling>
          <c:orientation val="minMax"/>
          <c:max val="3"/>
          <c:min val="-10"/>
        </c:scaling>
        <c:delete val="0"/>
        <c:axPos val="r"/>
        <c:numFmt formatCode="0" sourceLinked="0"/>
        <c:majorTickMark val="in"/>
        <c:minorTickMark val="none"/>
        <c:tickLblPos val="none"/>
        <c:spPr>
          <a:noFill/>
          <a:ln w="127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444464"/>
        <c:crosses val="max"/>
        <c:crossBetween val="between"/>
        <c:majorUnit val="1"/>
      </c:valAx>
      <c:catAx>
        <c:axId val="1484444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4444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871074305367"/>
          <c:y val="7.5893518518518513E-2"/>
          <c:w val="0.85505617283950619"/>
          <c:h val="0.8094987605715952"/>
        </c:manualLayout>
      </c:layout>
      <c:lineChart>
        <c:grouping val="standard"/>
        <c:varyColors val="0"/>
        <c:ser>
          <c:idx val="3"/>
          <c:order val="0"/>
          <c:tx>
            <c:strRef>
              <c:f>'Dash Minis'!$A$10</c:f>
              <c:strCache>
                <c:ptCount val="1"/>
                <c:pt idx="0">
                  <c:v>Downside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Minis'!$L$7:$CN$7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Minis'!$L$10:$CN$10</c:f>
              <c:numCache>
                <c:formatCode>General</c:formatCode>
                <c:ptCount val="81"/>
                <c:pt idx="39" formatCode="0.00">
                  <c:v>1.0316666666666667</c:v>
                </c:pt>
                <c:pt idx="40" formatCode="0.00">
                  <c:v>1.6801269505494509</c:v>
                </c:pt>
                <c:pt idx="41" formatCode="0.00">
                  <c:v>1.6801269505494507</c:v>
                </c:pt>
                <c:pt idx="42" formatCode="0.00">
                  <c:v>1.6801269505494507</c:v>
                </c:pt>
                <c:pt idx="43" formatCode="0.00">
                  <c:v>1.6801269505494507</c:v>
                </c:pt>
                <c:pt idx="44" formatCode="0.00">
                  <c:v>1.6801269505494507</c:v>
                </c:pt>
                <c:pt idx="45" formatCode="0.00">
                  <c:v>1.9523705126272155</c:v>
                </c:pt>
                <c:pt idx="46" formatCode="0.00">
                  <c:v>2.2246140747049803</c:v>
                </c:pt>
                <c:pt idx="47" formatCode="0.00">
                  <c:v>2.4968576367827451</c:v>
                </c:pt>
                <c:pt idx="48" formatCode="0.00">
                  <c:v>2.7691011988605099</c:v>
                </c:pt>
                <c:pt idx="49" formatCode="0.00">
                  <c:v>3.0413447609382747</c:v>
                </c:pt>
                <c:pt idx="50" formatCode="0.00">
                  <c:v>3.3135883230160394</c:v>
                </c:pt>
                <c:pt idx="51" formatCode="0.00">
                  <c:v>3.5858318850938042</c:v>
                </c:pt>
                <c:pt idx="52" formatCode="0.00">
                  <c:v>3.858075447171569</c:v>
                </c:pt>
                <c:pt idx="53" formatCode="0.00">
                  <c:v>4.1303190092493338</c:v>
                </c:pt>
                <c:pt idx="54" formatCode="0.00">
                  <c:v>4.4025625713270982</c:v>
                </c:pt>
                <c:pt idx="55" formatCode="0.00">
                  <c:v>4.6748061334048625</c:v>
                </c:pt>
                <c:pt idx="56" formatCode="0.00">
                  <c:v>4.9470496954826269</c:v>
                </c:pt>
                <c:pt idx="57" formatCode="0.00">
                  <c:v>5.2192932575603912</c:v>
                </c:pt>
                <c:pt idx="58" formatCode="0.00">
                  <c:v>5.4915368196381555</c:v>
                </c:pt>
                <c:pt idx="59" formatCode="0.00">
                  <c:v>5.7637803817159199</c:v>
                </c:pt>
                <c:pt idx="60" formatCode="0.00">
                  <c:v>5.7266173765549544</c:v>
                </c:pt>
                <c:pt idx="61" formatCode="0.00">
                  <c:v>5.7191506432552552</c:v>
                </c:pt>
                <c:pt idx="62" formatCode="0.00">
                  <c:v>5.7066682808497582</c:v>
                </c:pt>
                <c:pt idx="63" formatCode="0.00">
                  <c:v>5.6860085457265175</c:v>
                </c:pt>
                <c:pt idx="64" formatCode="0.00">
                  <c:v>5.6638219234721898</c:v>
                </c:pt>
                <c:pt idx="65" formatCode="0.00">
                  <c:v>5.636861161781237</c:v>
                </c:pt>
                <c:pt idx="66" formatCode="0.00">
                  <c:v>5.6239932182010621</c:v>
                </c:pt>
                <c:pt idx="67" formatCode="0.00">
                  <c:v>5.5967156294080667</c:v>
                </c:pt>
                <c:pt idx="68" formatCode="0.00">
                  <c:v>5.5760537593910087</c:v>
                </c:pt>
                <c:pt idx="69" formatCode="0.00">
                  <c:v>5.5496749433755932</c:v>
                </c:pt>
                <c:pt idx="70" formatCode="0.00">
                  <c:v>5.5339566278534313</c:v>
                </c:pt>
                <c:pt idx="71" formatCode="0.00">
                  <c:v>5.5269403294375685</c:v>
                </c:pt>
                <c:pt idx="72" formatCode="0.00">
                  <c:v>5.5050919718573121</c:v>
                </c:pt>
                <c:pt idx="73" formatCode="0.00">
                  <c:v>5.4983773601195329</c:v>
                </c:pt>
                <c:pt idx="74" formatCode="0.00">
                  <c:v>5.487630593140147</c:v>
                </c:pt>
                <c:pt idx="75" formatCode="0.00">
                  <c:v>5.4918115555415925</c:v>
                </c:pt>
                <c:pt idx="76" formatCode="0.00">
                  <c:v>5.4904855406902042</c:v>
                </c:pt>
                <c:pt idx="77" formatCode="0.00">
                  <c:v>5.4765256120873795</c:v>
                </c:pt>
                <c:pt idx="78" formatCode="0.00">
                  <c:v>5.4652474943052365</c:v>
                </c:pt>
                <c:pt idx="79" formatCode="0.00">
                  <c:v>5.451956275571157</c:v>
                </c:pt>
                <c:pt idx="80" formatCode="0.00">
                  <c:v>5.4736995236685626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72-4767-BCC8-B4D828E6673D}"/>
            </c:ext>
          </c:extLst>
        </c:ser>
        <c:ser>
          <c:idx val="0"/>
          <c:order val="1"/>
          <c:tx>
            <c:strRef>
              <c:f>'Dash Minis'!$A$8</c:f>
              <c:strCache>
                <c:ptCount val="1"/>
                <c:pt idx="0">
                  <c:v>Historical</c:v>
                </c:pt>
              </c:strCache>
            </c:strRef>
          </c:tx>
          <c:spPr>
            <a:ln w="28575">
              <a:solidFill>
                <a:srgbClr val="3D4D7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'Dash Minis'!$L$7:$CN$7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Minis'!$L$8:$CN$8</c:f>
              <c:numCache>
                <c:formatCode>General</c:formatCode>
                <c:ptCount val="81"/>
                <c:pt idx="13" formatCode="0.00">
                  <c:v>7.38</c:v>
                </c:pt>
                <c:pt idx="14" formatCode="0.00">
                  <c:v>9.8883272540900418</c:v>
                </c:pt>
                <c:pt idx="15" formatCode="0.00">
                  <c:v>8.6631084133258049</c:v>
                </c:pt>
                <c:pt idx="16" formatCode="0.00">
                  <c:v>7.6838230234677596</c:v>
                </c:pt>
                <c:pt idx="17" formatCode="0.00">
                  <c:v>6.0346153616914497</c:v>
                </c:pt>
                <c:pt idx="18" formatCode="0.00">
                  <c:v>5.4043088060236242</c:v>
                </c:pt>
                <c:pt idx="19" formatCode="0.00">
                  <c:v>6.5271777885968882</c:v>
                </c:pt>
                <c:pt idx="20" formatCode="0.00">
                  <c:v>5.786750244077477</c:v>
                </c:pt>
                <c:pt idx="21" formatCode="0.00">
                  <c:v>5.8948538127268106</c:v>
                </c:pt>
                <c:pt idx="22" formatCode="0.00">
                  <c:v>5.3657467788377398</c:v>
                </c:pt>
                <c:pt idx="23" formatCode="0.00">
                  <c:v>5.6544092555994725</c:v>
                </c:pt>
                <c:pt idx="24" formatCode="0.00">
                  <c:v>5.4207252079061297</c:v>
                </c:pt>
                <c:pt idx="25" formatCode="0.00">
                  <c:v>5.3386874310330192</c:v>
                </c:pt>
                <c:pt idx="26" formatCode="0.00">
                  <c:v>5.8024273811725182</c:v>
                </c:pt>
                <c:pt idx="27" formatCode="0.00">
                  <c:v>6.1703271599205509</c:v>
                </c:pt>
                <c:pt idx="28" formatCode="0.00">
                  <c:v>4.9988376701800608</c:v>
                </c:pt>
                <c:pt idx="29" formatCode="0.00">
                  <c:v>5.4993510375494061</c:v>
                </c:pt>
                <c:pt idx="30" formatCode="0.00">
                  <c:v>5.3081250000000004</c:v>
                </c:pt>
                <c:pt idx="31" formatCode="0.00">
                  <c:v>4.0031249999999998</c:v>
                </c:pt>
                <c:pt idx="32" formatCode="0.00">
                  <c:v>3.2435416666666668</c:v>
                </c:pt>
                <c:pt idx="33" formatCode="0.00">
                  <c:v>3.987916666666667</c:v>
                </c:pt>
                <c:pt idx="34" formatCode="0.00">
                  <c:v>2.9866666666666668</c:v>
                </c:pt>
                <c:pt idx="35" formatCode="0.00">
                  <c:v>2.6127083333333334</c:v>
                </c:pt>
                <c:pt idx="36" formatCode="0.00">
                  <c:v>2.4235416666666665</c:v>
                </c:pt>
                <c:pt idx="37" formatCode="0.00">
                  <c:v>2.7025000000000001</c:v>
                </c:pt>
                <c:pt idx="38" formatCode="0.00">
                  <c:v>2.2416666666666667</c:v>
                </c:pt>
                <c:pt idx="39" formatCode="0.00">
                  <c:v>1.0316666666666667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32-406B-B425-E80C9F9C1C04}"/>
            </c:ext>
          </c:extLst>
        </c:ser>
        <c:ser>
          <c:idx val="2"/>
          <c:order val="3"/>
          <c:tx>
            <c:strRef>
              <c:f>'Dash Minis'!$A$9</c:f>
              <c:strCache>
                <c:ptCount val="1"/>
                <c:pt idx="0">
                  <c:v>Middle</c:v>
                </c:pt>
              </c:strCache>
            </c:strRef>
          </c:tx>
          <c:spPr>
            <a:ln>
              <a:solidFill>
                <a:srgbClr val="3D4D7D">
                  <a:lumMod val="75000"/>
                </a:srgbClr>
              </a:solidFill>
              <a:prstDash val="solid"/>
            </a:ln>
          </c:spPr>
          <c:marker>
            <c:symbol val="none"/>
          </c:marker>
          <c:cat>
            <c:strRef>
              <c:f>'Dash Minis'!$L$7:$CN$7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Minis'!$L$9:$CN$9</c:f>
              <c:numCache>
                <c:formatCode>General</c:formatCode>
                <c:ptCount val="81"/>
                <c:pt idx="39" formatCode="0.00">
                  <c:v>1.0316666666666667</c:v>
                </c:pt>
                <c:pt idx="40" formatCode="0.00">
                  <c:v>1.6801269505494509</c:v>
                </c:pt>
                <c:pt idx="41" formatCode="0.00">
                  <c:v>1.6801269505494507</c:v>
                </c:pt>
                <c:pt idx="42" formatCode="0.00">
                  <c:v>1.6801269505494507</c:v>
                </c:pt>
                <c:pt idx="43" formatCode="0.00">
                  <c:v>1.6801269505494507</c:v>
                </c:pt>
                <c:pt idx="44" formatCode="0.00">
                  <c:v>1.6801269505494507</c:v>
                </c:pt>
                <c:pt idx="45" formatCode="0.00">
                  <c:v>1.9134932309417114</c:v>
                </c:pt>
                <c:pt idx="46" formatCode="0.00">
                  <c:v>2.1468595113339721</c:v>
                </c:pt>
                <c:pt idx="47" formatCode="0.00">
                  <c:v>2.3802257917262328</c:v>
                </c:pt>
                <c:pt idx="48" formatCode="0.00">
                  <c:v>2.6135920721184935</c:v>
                </c:pt>
                <c:pt idx="49" formatCode="0.00">
                  <c:v>2.8469583525107542</c:v>
                </c:pt>
                <c:pt idx="50" formatCode="0.00">
                  <c:v>3.0803246329030149</c:v>
                </c:pt>
                <c:pt idx="51" formatCode="0.00">
                  <c:v>3.3136909132952757</c:v>
                </c:pt>
                <c:pt idx="52" formatCode="0.00">
                  <c:v>3.5470571936875364</c:v>
                </c:pt>
                <c:pt idx="53" formatCode="0.00">
                  <c:v>3.7804234740797971</c:v>
                </c:pt>
                <c:pt idx="54" formatCode="0.00">
                  <c:v>4.0137897544720582</c:v>
                </c:pt>
                <c:pt idx="55" formatCode="0.00">
                  <c:v>4.2471560348643189</c:v>
                </c:pt>
                <c:pt idx="56" formatCode="0.00">
                  <c:v>4.4805223152565796</c:v>
                </c:pt>
                <c:pt idx="57" formatCode="0.00">
                  <c:v>4.7138885956488403</c:v>
                </c:pt>
                <c:pt idx="58" formatCode="0.00">
                  <c:v>4.947254876041101</c:v>
                </c:pt>
                <c:pt idx="59" formatCode="0.00">
                  <c:v>5.1806211564333617</c:v>
                </c:pt>
                <c:pt idx="60" formatCode="0.00">
                  <c:v>5.1488687845727465</c:v>
                </c:pt>
                <c:pt idx="61" formatCode="0.00">
                  <c:v>5.1186900035929517</c:v>
                </c:pt>
                <c:pt idx="62" formatCode="0.00">
                  <c:v>5.0907588176595686</c:v>
                </c:pt>
                <c:pt idx="63" formatCode="0.00">
                  <c:v>5.0660270561066145</c:v>
                </c:pt>
                <c:pt idx="64" formatCode="0.00">
                  <c:v>5.0436074195358005</c:v>
                </c:pt>
                <c:pt idx="65" formatCode="0.00">
                  <c:v>5.0208397004278593</c:v>
                </c:pt>
                <c:pt idx="66" formatCode="0.00">
                  <c:v>4.9970647472687535</c:v>
                </c:pt>
                <c:pt idx="67" formatCode="0.00">
                  <c:v>4.9722908760191808</c:v>
                </c:pt>
                <c:pt idx="68" formatCode="0.00">
                  <c:v>4.947050120453711</c:v>
                </c:pt>
                <c:pt idx="69" formatCode="0.00">
                  <c:v>4.9239762188891589</c:v>
                </c:pt>
                <c:pt idx="70" formatCode="0.00">
                  <c:v>4.9048444514905309</c:v>
                </c:pt>
                <c:pt idx="71" formatCode="0.00">
                  <c:v>4.8899700552062608</c:v>
                </c:pt>
                <c:pt idx="72" formatCode="0.00">
                  <c:v>4.8788954259969763</c:v>
                </c:pt>
                <c:pt idx="73" formatCode="0.00">
                  <c:v>4.8709174580287895</c:v>
                </c:pt>
                <c:pt idx="74" formatCode="0.00">
                  <c:v>4.8654648975940962</c:v>
                </c:pt>
                <c:pt idx="75" formatCode="0.00">
                  <c:v>4.8619665174342463</c:v>
                </c:pt>
                <c:pt idx="76" formatCode="0.00">
                  <c:v>4.8596726663796996</c:v>
                </c:pt>
                <c:pt idx="77" formatCode="0.00">
                  <c:v>4.857729888782214</c:v>
                </c:pt>
                <c:pt idx="78" formatCode="0.00">
                  <c:v>4.8550922723255008</c:v>
                </c:pt>
                <c:pt idx="79" formatCode="0.00">
                  <c:v>4.8506139984338503</c:v>
                </c:pt>
                <c:pt idx="80" formatCode="0.00">
                  <c:v>4.8608963618608003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A5C-466C-9A58-D89FAE8520BF}"/>
            </c:ext>
          </c:extLst>
        </c:ser>
        <c:ser>
          <c:idx val="4"/>
          <c:order val="4"/>
          <c:tx>
            <c:strRef>
              <c:f>'Dash Minis'!$A$11</c:f>
              <c:strCache>
                <c:ptCount val="1"/>
                <c:pt idx="0">
                  <c:v>Upside</c:v>
                </c:pt>
              </c:strCache>
            </c:strRef>
          </c:tx>
          <c:spPr>
            <a:ln>
              <a:solidFill>
                <a:srgbClr val="C64E45"/>
              </a:solidFill>
              <a:prstDash val="solid"/>
            </a:ln>
          </c:spPr>
          <c:marker>
            <c:symbol val="none"/>
          </c:marker>
          <c:cat>
            <c:strRef>
              <c:f>'Dash Minis'!$L$7:$CN$7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Minis'!$L$11:$CN$11</c:f>
              <c:numCache>
                <c:formatCode>General</c:formatCode>
                <c:ptCount val="81"/>
                <c:pt idx="39" formatCode="0.00">
                  <c:v>1.0316666666666667</c:v>
                </c:pt>
                <c:pt idx="40" formatCode="0.00">
                  <c:v>1.6801269505494509</c:v>
                </c:pt>
                <c:pt idx="41" formatCode="0.00">
                  <c:v>1.6801269505494507</c:v>
                </c:pt>
                <c:pt idx="42" formatCode="0.00">
                  <c:v>1.6801269505494507</c:v>
                </c:pt>
                <c:pt idx="43" formatCode="0.00">
                  <c:v>1.6801269505494507</c:v>
                </c:pt>
                <c:pt idx="44" formatCode="0.00">
                  <c:v>1.6801269505494507</c:v>
                </c:pt>
                <c:pt idx="45" formatCode="0.00">
                  <c:v>1.8761691802213347</c:v>
                </c:pt>
                <c:pt idx="46" formatCode="0.00">
                  <c:v>2.0722114098932187</c:v>
                </c:pt>
                <c:pt idx="47" formatCode="0.00">
                  <c:v>2.2682536395651027</c:v>
                </c:pt>
                <c:pt idx="48" formatCode="0.00">
                  <c:v>2.4642958692369867</c:v>
                </c:pt>
                <c:pt idx="49" formatCode="0.00">
                  <c:v>2.6603380989088707</c:v>
                </c:pt>
                <c:pt idx="50" formatCode="0.00">
                  <c:v>2.8563803285807547</c:v>
                </c:pt>
                <c:pt idx="51" formatCode="0.00">
                  <c:v>3.0524225582526388</c:v>
                </c:pt>
                <c:pt idx="52" formatCode="0.00">
                  <c:v>3.2484647879245228</c:v>
                </c:pt>
                <c:pt idx="53" formatCode="0.00">
                  <c:v>3.4445070175964068</c:v>
                </c:pt>
                <c:pt idx="54" formatCode="0.00">
                  <c:v>3.6405492472682908</c:v>
                </c:pt>
                <c:pt idx="55" formatCode="0.00">
                  <c:v>3.8365914769401748</c:v>
                </c:pt>
                <c:pt idx="56" formatCode="0.00">
                  <c:v>4.0326337066120583</c:v>
                </c:pt>
                <c:pt idx="57" formatCode="0.00">
                  <c:v>4.2286759362839419</c:v>
                </c:pt>
                <c:pt idx="58" formatCode="0.00">
                  <c:v>4.4247181659558255</c:v>
                </c:pt>
                <c:pt idx="59" formatCode="0.00">
                  <c:v>4.620760395627709</c:v>
                </c:pt>
                <c:pt idx="60" formatCode="0.00">
                  <c:v>4.5607446773507698</c:v>
                </c:pt>
                <c:pt idx="61" formatCode="0.00">
                  <c:v>4.5327707160978781</c:v>
                </c:pt>
                <c:pt idx="62" formatCode="0.00">
                  <c:v>4.5041461862494581</c:v>
                </c:pt>
                <c:pt idx="63" formatCode="0.00">
                  <c:v>4.4741942727681394</c:v>
                </c:pt>
                <c:pt idx="64" formatCode="0.00">
                  <c:v>4.4421003218582999</c:v>
                </c:pt>
                <c:pt idx="65" formatCode="0.00">
                  <c:v>4.4038063488038182</c:v>
                </c:pt>
                <c:pt idx="66" formatCode="0.00">
                  <c:v>4.3815572373206546</c:v>
                </c:pt>
                <c:pt idx="67" formatCode="0.00">
                  <c:v>4.3465283426056933</c:v>
                </c:pt>
                <c:pt idx="68" formatCode="0.00">
                  <c:v>4.3225179909315292</c:v>
                </c:pt>
                <c:pt idx="69" formatCode="0.00">
                  <c:v>4.2922636211765619</c:v>
                </c:pt>
                <c:pt idx="70" formatCode="0.00">
                  <c:v>4.2744659456600775</c:v>
                </c:pt>
                <c:pt idx="71" formatCode="0.00">
                  <c:v>4.2686132610531669</c:v>
                </c:pt>
                <c:pt idx="72" formatCode="0.00">
                  <c:v>4.2476440008534455</c:v>
                </c:pt>
                <c:pt idx="73" formatCode="0.00">
                  <c:v>4.244821293804879</c:v>
                </c:pt>
                <c:pt idx="74" formatCode="0.00">
                  <c:v>4.237586660888315</c:v>
                </c:pt>
                <c:pt idx="75" formatCode="0.00">
                  <c:v>4.2497602982035421</c:v>
                </c:pt>
                <c:pt idx="76" formatCode="0.00">
                  <c:v>4.2589053173762714</c:v>
                </c:pt>
                <c:pt idx="77" formatCode="0.00">
                  <c:v>4.2529752319049097</c:v>
                </c:pt>
                <c:pt idx="78" formatCode="0.00">
                  <c:v>4.2485859414738147</c:v>
                </c:pt>
                <c:pt idx="79" formatCode="0.00">
                  <c:v>4.2409649419155038</c:v>
                </c:pt>
                <c:pt idx="80" formatCode="0.00">
                  <c:v>4.2740131185229568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72-4767-BCC8-B4D828E66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1"/>
          <c:order val="2"/>
          <c:tx>
            <c:v>Dummy</c:v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'Dash Minis'!$B$7:$CN$7</c:f>
              <c:strCache>
                <c:ptCount val="91"/>
                <c:pt idx="0">
                  <c:v>1970-71</c:v>
                </c:pt>
                <c:pt idx="1">
                  <c:v>1971-72</c:v>
                </c:pt>
                <c:pt idx="2">
                  <c:v>1972-73</c:v>
                </c:pt>
                <c:pt idx="3">
                  <c:v>1973-74</c:v>
                </c:pt>
                <c:pt idx="4">
                  <c:v>1974-75</c:v>
                </c:pt>
                <c:pt idx="5">
                  <c:v>1975-76</c:v>
                </c:pt>
                <c:pt idx="6">
                  <c:v>1976-77</c:v>
                </c:pt>
                <c:pt idx="7">
                  <c:v>1977-78</c:v>
                </c:pt>
                <c:pt idx="8">
                  <c:v>1978-79</c:v>
                </c:pt>
                <c:pt idx="9">
                  <c:v>1979-80</c:v>
                </c:pt>
                <c:pt idx="10">
                  <c:v>1980-81</c:v>
                </c:pt>
                <c:pt idx="11">
                  <c:v>1981-82</c:v>
                </c:pt>
                <c:pt idx="12">
                  <c:v>1982-83</c:v>
                </c:pt>
                <c:pt idx="13">
                  <c:v>1983-84</c:v>
                </c:pt>
                <c:pt idx="14">
                  <c:v>1984-85</c:v>
                </c:pt>
                <c:pt idx="15">
                  <c:v>1985-86</c:v>
                </c:pt>
                <c:pt idx="16">
                  <c:v>1986-87</c:v>
                </c:pt>
                <c:pt idx="17">
                  <c:v>1987-88</c:v>
                </c:pt>
                <c:pt idx="18">
                  <c:v>1988-89</c:v>
                </c:pt>
                <c:pt idx="19">
                  <c:v>1989-90</c:v>
                </c:pt>
                <c:pt idx="20">
                  <c:v>1990-91</c:v>
                </c:pt>
                <c:pt idx="21">
                  <c:v>1991-92</c:v>
                </c:pt>
                <c:pt idx="22">
                  <c:v>1992-93</c:v>
                </c:pt>
                <c:pt idx="23">
                  <c:v>1993-94</c:v>
                </c:pt>
                <c:pt idx="24">
                  <c:v>1994-95</c:v>
                </c:pt>
                <c:pt idx="25">
                  <c:v>1995-96</c:v>
                </c:pt>
                <c:pt idx="26">
                  <c:v>1996-97</c:v>
                </c:pt>
                <c:pt idx="27">
                  <c:v>1997-98</c:v>
                </c:pt>
                <c:pt idx="28">
                  <c:v>1998-99</c:v>
                </c:pt>
                <c:pt idx="29">
                  <c:v>1999-00</c:v>
                </c:pt>
                <c:pt idx="30">
                  <c:v>2000-01</c:v>
                </c:pt>
                <c:pt idx="31">
                  <c:v>2001-02</c:v>
                </c:pt>
                <c:pt idx="32">
                  <c:v>2002-03</c:v>
                </c:pt>
                <c:pt idx="33">
                  <c:v>2003-04</c:v>
                </c:pt>
                <c:pt idx="34">
                  <c:v>2004-05</c:v>
                </c:pt>
                <c:pt idx="35">
                  <c:v>2005-06</c:v>
                </c:pt>
                <c:pt idx="36">
                  <c:v>2006-07</c:v>
                </c:pt>
                <c:pt idx="37">
                  <c:v>2007-08</c:v>
                </c:pt>
                <c:pt idx="38">
                  <c:v>2008-09</c:v>
                </c:pt>
                <c:pt idx="39">
                  <c:v>2009-10</c:v>
                </c:pt>
                <c:pt idx="40">
                  <c:v>2010-11</c:v>
                </c:pt>
                <c:pt idx="41">
                  <c:v>2011-12</c:v>
                </c:pt>
                <c:pt idx="42">
                  <c:v>2012-13</c:v>
                </c:pt>
                <c:pt idx="43">
                  <c:v>2013-14</c:v>
                </c:pt>
                <c:pt idx="44">
                  <c:v>2014-15</c:v>
                </c:pt>
                <c:pt idx="45">
                  <c:v>2015-16</c:v>
                </c:pt>
                <c:pt idx="46">
                  <c:v>2016-17</c:v>
                </c:pt>
                <c:pt idx="47">
                  <c:v>2017-18</c:v>
                </c:pt>
                <c:pt idx="48">
                  <c:v>2018-19</c:v>
                </c:pt>
                <c:pt idx="49">
                  <c:v>2019-20</c:v>
                </c:pt>
                <c:pt idx="50">
                  <c:v>2020-21</c:v>
                </c:pt>
                <c:pt idx="51">
                  <c:v>2021-22</c:v>
                </c:pt>
                <c:pt idx="52">
                  <c:v>2022-23</c:v>
                </c:pt>
                <c:pt idx="53">
                  <c:v>2023-24</c:v>
                </c:pt>
                <c:pt idx="54">
                  <c:v>2024-25</c:v>
                </c:pt>
                <c:pt idx="55">
                  <c:v>2025-26</c:v>
                </c:pt>
                <c:pt idx="56">
                  <c:v>2026-27</c:v>
                </c:pt>
                <c:pt idx="57">
                  <c:v>2027-28</c:v>
                </c:pt>
                <c:pt idx="58">
                  <c:v>2028-29</c:v>
                </c:pt>
                <c:pt idx="59">
                  <c:v>2029-30</c:v>
                </c:pt>
                <c:pt idx="60">
                  <c:v>2030-31</c:v>
                </c:pt>
                <c:pt idx="61">
                  <c:v>2031-32</c:v>
                </c:pt>
                <c:pt idx="62">
                  <c:v>2032-33</c:v>
                </c:pt>
                <c:pt idx="63">
                  <c:v>2033-34</c:v>
                </c:pt>
                <c:pt idx="64">
                  <c:v>2034-35</c:v>
                </c:pt>
                <c:pt idx="65">
                  <c:v>2035-36</c:v>
                </c:pt>
                <c:pt idx="66">
                  <c:v>2036-37</c:v>
                </c:pt>
                <c:pt idx="67">
                  <c:v>2037-38</c:v>
                </c:pt>
                <c:pt idx="68">
                  <c:v>2038-39</c:v>
                </c:pt>
                <c:pt idx="69">
                  <c:v>2039-40</c:v>
                </c:pt>
                <c:pt idx="70">
                  <c:v>2040-41</c:v>
                </c:pt>
                <c:pt idx="71">
                  <c:v>2041-42</c:v>
                </c:pt>
                <c:pt idx="72">
                  <c:v>2042-43</c:v>
                </c:pt>
                <c:pt idx="73">
                  <c:v>2043-44</c:v>
                </c:pt>
                <c:pt idx="74">
                  <c:v>2044-45</c:v>
                </c:pt>
                <c:pt idx="75">
                  <c:v>2045-46</c:v>
                </c:pt>
                <c:pt idx="76">
                  <c:v>2046-47</c:v>
                </c:pt>
                <c:pt idx="77">
                  <c:v>2047-48</c:v>
                </c:pt>
                <c:pt idx="78">
                  <c:v>2048-49</c:v>
                </c:pt>
                <c:pt idx="79">
                  <c:v>2049-50</c:v>
                </c:pt>
                <c:pt idx="80">
                  <c:v>2050-51</c:v>
                </c:pt>
                <c:pt idx="81">
                  <c:v>2051-52</c:v>
                </c:pt>
                <c:pt idx="82">
                  <c:v>2052-53</c:v>
                </c:pt>
                <c:pt idx="83">
                  <c:v>2053-54</c:v>
                </c:pt>
                <c:pt idx="84">
                  <c:v>2054-55</c:v>
                </c:pt>
                <c:pt idx="85">
                  <c:v>2055-56</c:v>
                </c:pt>
                <c:pt idx="86">
                  <c:v>2056-57</c:v>
                </c:pt>
                <c:pt idx="87">
                  <c:v>2057-58</c:v>
                </c:pt>
                <c:pt idx="88">
                  <c:v>2058-59</c:v>
                </c:pt>
                <c:pt idx="89">
                  <c:v>2059-60</c:v>
                </c:pt>
                <c:pt idx="90">
                  <c:v>2060-61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2D32-406B-B425-E80C9F9C1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88447"/>
        <c:axId val="71602175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40"/>
        <c:tickMarkSkip val="40"/>
        <c:noMultiLvlLbl val="0"/>
      </c:catAx>
      <c:valAx>
        <c:axId val="113289856"/>
        <c:scaling>
          <c:orientation val="minMax"/>
          <c:max val="8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4"/>
      </c:valAx>
      <c:valAx>
        <c:axId val="71602175"/>
        <c:scaling>
          <c:orientation val="minMax"/>
          <c:max val="8"/>
          <c:min val="0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/>
        </c:spPr>
        <c:crossAx val="71588447"/>
        <c:crosses val="max"/>
        <c:crossBetween val="between"/>
        <c:majorUnit val="4"/>
      </c:valAx>
      <c:catAx>
        <c:axId val="71588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02175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625109361329836E-2"/>
          <c:y val="7.5893482064741891E-2"/>
          <c:w val="0.85505617283950619"/>
          <c:h val="0.8094987605715952"/>
        </c:manualLayout>
      </c:layout>
      <c:lineChart>
        <c:grouping val="standard"/>
        <c:varyColors val="0"/>
        <c:ser>
          <c:idx val="3"/>
          <c:order val="0"/>
          <c:tx>
            <c:strRef>
              <c:f>'Dash Minis'!$A$22</c:f>
              <c:strCache>
                <c:ptCount val="1"/>
                <c:pt idx="0">
                  <c:v>Downside</c:v>
                </c:pt>
              </c:strCache>
            </c:strRef>
          </c:tx>
          <c:spPr>
            <a:ln>
              <a:solidFill>
                <a:srgbClr val="C64E45"/>
              </a:solidFill>
              <a:prstDash val="solid"/>
            </a:ln>
          </c:spPr>
          <c:marker>
            <c:symbol val="none"/>
          </c:marker>
          <c:cat>
            <c:strRef>
              <c:f>'Dash Minis'!$L$19:$CN$19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Minis'!$L$22:$CN$22</c:f>
              <c:numCache>
                <c:formatCode>General</c:formatCode>
                <c:ptCount val="81"/>
                <c:pt idx="45">
                  <c:v>0.67833333333333334</c:v>
                </c:pt>
                <c:pt idx="46">
                  <c:v>0.71</c:v>
                </c:pt>
                <c:pt idx="47">
                  <c:v>0.74166666666666659</c:v>
                </c:pt>
                <c:pt idx="48">
                  <c:v>0.77333333333333321</c:v>
                </c:pt>
                <c:pt idx="49">
                  <c:v>0.80499999999999983</c:v>
                </c:pt>
                <c:pt idx="50">
                  <c:v>0.83666666666666645</c:v>
                </c:pt>
                <c:pt idx="51">
                  <c:v>0.86833333333333307</c:v>
                </c:pt>
                <c:pt idx="52">
                  <c:v>0.9</c:v>
                </c:pt>
                <c:pt idx="53">
                  <c:v>0.9</c:v>
                </c:pt>
                <c:pt idx="54">
                  <c:v>0.9</c:v>
                </c:pt>
                <c:pt idx="55">
                  <c:v>0.9</c:v>
                </c:pt>
                <c:pt idx="56">
                  <c:v>0.9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0.9</c:v>
                </c:pt>
                <c:pt idx="61">
                  <c:v>0.9</c:v>
                </c:pt>
                <c:pt idx="62">
                  <c:v>0.9</c:v>
                </c:pt>
                <c:pt idx="63">
                  <c:v>0.9</c:v>
                </c:pt>
                <c:pt idx="64">
                  <c:v>0.9</c:v>
                </c:pt>
                <c:pt idx="65">
                  <c:v>0.9</c:v>
                </c:pt>
                <c:pt idx="66">
                  <c:v>0.9</c:v>
                </c:pt>
                <c:pt idx="67">
                  <c:v>0.9</c:v>
                </c:pt>
                <c:pt idx="68">
                  <c:v>0.9</c:v>
                </c:pt>
                <c:pt idx="69">
                  <c:v>0.9</c:v>
                </c:pt>
                <c:pt idx="70">
                  <c:v>0.9</c:v>
                </c:pt>
                <c:pt idx="71">
                  <c:v>0.9</c:v>
                </c:pt>
                <c:pt idx="72">
                  <c:v>0.9</c:v>
                </c:pt>
                <c:pt idx="73">
                  <c:v>0.9</c:v>
                </c:pt>
                <c:pt idx="74">
                  <c:v>0.9</c:v>
                </c:pt>
                <c:pt idx="75">
                  <c:v>0.9</c:v>
                </c:pt>
                <c:pt idx="76">
                  <c:v>0.9</c:v>
                </c:pt>
                <c:pt idx="77">
                  <c:v>0.9</c:v>
                </c:pt>
                <c:pt idx="78">
                  <c:v>0.9</c:v>
                </c:pt>
                <c:pt idx="79">
                  <c:v>0.9</c:v>
                </c:pt>
                <c:pt idx="80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77-4DCE-BC1F-BC93589025A5}"/>
            </c:ext>
          </c:extLst>
        </c:ser>
        <c:ser>
          <c:idx val="4"/>
          <c:order val="1"/>
          <c:tx>
            <c:strRef>
              <c:f>'Dash Minis'!$A$23</c:f>
              <c:strCache>
                <c:ptCount val="1"/>
                <c:pt idx="0">
                  <c:v>Upside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Minis'!$L$19:$CN$19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Minis'!$L$23:$CN$23</c:f>
              <c:numCache>
                <c:formatCode>General</c:formatCode>
                <c:ptCount val="81"/>
                <c:pt idx="45">
                  <c:v>1.1783333333333332</c:v>
                </c:pt>
                <c:pt idx="46">
                  <c:v>1.3099999999999998</c:v>
                </c:pt>
                <c:pt idx="47">
                  <c:v>1.4416666666666664</c:v>
                </c:pt>
                <c:pt idx="48">
                  <c:v>1.573333333333333</c:v>
                </c:pt>
                <c:pt idx="49">
                  <c:v>1.7049999999999996</c:v>
                </c:pt>
                <c:pt idx="50">
                  <c:v>1.8366666666666662</c:v>
                </c:pt>
                <c:pt idx="51">
                  <c:v>1.9683333333333328</c:v>
                </c:pt>
                <c:pt idx="52">
                  <c:v>2.1</c:v>
                </c:pt>
                <c:pt idx="53">
                  <c:v>2.1</c:v>
                </c:pt>
                <c:pt idx="54">
                  <c:v>2.1</c:v>
                </c:pt>
                <c:pt idx="55">
                  <c:v>2.1</c:v>
                </c:pt>
                <c:pt idx="56">
                  <c:v>2.1</c:v>
                </c:pt>
                <c:pt idx="57">
                  <c:v>2.1</c:v>
                </c:pt>
                <c:pt idx="58">
                  <c:v>2.1</c:v>
                </c:pt>
                <c:pt idx="59">
                  <c:v>2.1</c:v>
                </c:pt>
                <c:pt idx="60">
                  <c:v>2.1</c:v>
                </c:pt>
                <c:pt idx="61">
                  <c:v>2.1</c:v>
                </c:pt>
                <c:pt idx="62">
                  <c:v>2.1</c:v>
                </c:pt>
                <c:pt idx="63">
                  <c:v>2.1</c:v>
                </c:pt>
                <c:pt idx="64">
                  <c:v>2.1</c:v>
                </c:pt>
                <c:pt idx="65">
                  <c:v>2.1</c:v>
                </c:pt>
                <c:pt idx="66">
                  <c:v>2.1</c:v>
                </c:pt>
                <c:pt idx="67">
                  <c:v>2.1</c:v>
                </c:pt>
                <c:pt idx="68">
                  <c:v>2.1</c:v>
                </c:pt>
                <c:pt idx="69">
                  <c:v>2.1</c:v>
                </c:pt>
                <c:pt idx="70">
                  <c:v>2.1</c:v>
                </c:pt>
                <c:pt idx="71">
                  <c:v>2.1</c:v>
                </c:pt>
                <c:pt idx="72">
                  <c:v>2.1</c:v>
                </c:pt>
                <c:pt idx="73">
                  <c:v>2.1</c:v>
                </c:pt>
                <c:pt idx="74">
                  <c:v>2.1</c:v>
                </c:pt>
                <c:pt idx="75">
                  <c:v>2.1</c:v>
                </c:pt>
                <c:pt idx="76">
                  <c:v>2.1</c:v>
                </c:pt>
                <c:pt idx="77">
                  <c:v>2.1</c:v>
                </c:pt>
                <c:pt idx="78">
                  <c:v>2.1</c:v>
                </c:pt>
                <c:pt idx="79">
                  <c:v>2.1</c:v>
                </c:pt>
                <c:pt idx="80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77-4DCE-BC1F-BC93589025A5}"/>
            </c:ext>
          </c:extLst>
        </c:ser>
        <c:ser>
          <c:idx val="0"/>
          <c:order val="3"/>
          <c:tx>
            <c:strRef>
              <c:f>'Dash Minis'!$A$20</c:f>
              <c:strCache>
                <c:ptCount val="1"/>
                <c:pt idx="0">
                  <c:v>Historical</c:v>
                </c:pt>
              </c:strCache>
            </c:strRef>
          </c:tx>
          <c:spPr>
            <a:ln w="28575">
              <a:solidFill>
                <a:srgbClr val="3D4D7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'Dash Minis'!$L$19:$CN$19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Minis'!$L$20:$CN$20</c:f>
              <c:numCache>
                <c:formatCode>General</c:formatCode>
                <c:ptCount val="81"/>
                <c:pt idx="1">
                  <c:v>1.6600000000000001</c:v>
                </c:pt>
                <c:pt idx="2">
                  <c:v>2</c:v>
                </c:pt>
                <c:pt idx="3">
                  <c:v>1.8800000000000001</c:v>
                </c:pt>
                <c:pt idx="4">
                  <c:v>1.2600000000000002</c:v>
                </c:pt>
                <c:pt idx="5">
                  <c:v>1.56</c:v>
                </c:pt>
                <c:pt idx="6">
                  <c:v>0.94000000000000017</c:v>
                </c:pt>
                <c:pt idx="7">
                  <c:v>0.5</c:v>
                </c:pt>
                <c:pt idx="8">
                  <c:v>0.67999999999999994</c:v>
                </c:pt>
                <c:pt idx="9">
                  <c:v>1.2</c:v>
                </c:pt>
                <c:pt idx="10">
                  <c:v>1.42</c:v>
                </c:pt>
                <c:pt idx="11">
                  <c:v>1.8599999999999999</c:v>
                </c:pt>
                <c:pt idx="12">
                  <c:v>1.7999999999999996</c:v>
                </c:pt>
                <c:pt idx="13">
                  <c:v>1.8200000000000003</c:v>
                </c:pt>
                <c:pt idx="14">
                  <c:v>2.04</c:v>
                </c:pt>
                <c:pt idx="15">
                  <c:v>2</c:v>
                </c:pt>
                <c:pt idx="16">
                  <c:v>2.46</c:v>
                </c:pt>
                <c:pt idx="17">
                  <c:v>2.68</c:v>
                </c:pt>
                <c:pt idx="18">
                  <c:v>2.62</c:v>
                </c:pt>
                <c:pt idx="19">
                  <c:v>2.66</c:v>
                </c:pt>
                <c:pt idx="20">
                  <c:v>2.1</c:v>
                </c:pt>
                <c:pt idx="21">
                  <c:v>1.86</c:v>
                </c:pt>
                <c:pt idx="22">
                  <c:v>1.78</c:v>
                </c:pt>
                <c:pt idx="23">
                  <c:v>1.7</c:v>
                </c:pt>
                <c:pt idx="24">
                  <c:v>1.1200000000000001</c:v>
                </c:pt>
                <c:pt idx="25">
                  <c:v>1.06</c:v>
                </c:pt>
                <c:pt idx="26">
                  <c:v>0.72</c:v>
                </c:pt>
                <c:pt idx="27">
                  <c:v>1.04</c:v>
                </c:pt>
                <c:pt idx="28">
                  <c:v>0.82000000000000006</c:v>
                </c:pt>
                <c:pt idx="29">
                  <c:v>1.1800000000000002</c:v>
                </c:pt>
                <c:pt idx="30">
                  <c:v>1.48</c:v>
                </c:pt>
                <c:pt idx="31">
                  <c:v>1.6600000000000001</c:v>
                </c:pt>
                <c:pt idx="32">
                  <c:v>1.52</c:v>
                </c:pt>
                <c:pt idx="33">
                  <c:v>1.7599999999999998</c:v>
                </c:pt>
                <c:pt idx="34">
                  <c:v>1.3800000000000001</c:v>
                </c:pt>
                <c:pt idx="35">
                  <c:v>1.04</c:v>
                </c:pt>
                <c:pt idx="36">
                  <c:v>0.65999999999999992</c:v>
                </c:pt>
                <c:pt idx="37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77-4DCE-BC1F-BC93589025A5}"/>
            </c:ext>
          </c:extLst>
        </c:ser>
        <c:ser>
          <c:idx val="2"/>
          <c:order val="4"/>
          <c:tx>
            <c:strRef>
              <c:f>'Dash Minis'!$A$21</c:f>
              <c:strCache>
                <c:ptCount val="1"/>
                <c:pt idx="0">
                  <c:v>Middle</c:v>
                </c:pt>
              </c:strCache>
            </c:strRef>
          </c:tx>
          <c:spPr>
            <a:ln>
              <a:solidFill>
                <a:srgbClr val="3D4D7D">
                  <a:lumMod val="75000"/>
                </a:srgbClr>
              </a:solidFill>
              <a:prstDash val="solid"/>
            </a:ln>
          </c:spPr>
          <c:marker>
            <c:symbol val="none"/>
          </c:marker>
          <c:cat>
            <c:strRef>
              <c:f>'Dash Minis'!$L$19:$CN$19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Minis'!$L$21:$CN$21</c:f>
              <c:numCache>
                <c:formatCode>General</c:formatCode>
                <c:ptCount val="81"/>
                <c:pt idx="45">
                  <c:v>0.92833333333333345</c:v>
                </c:pt>
                <c:pt idx="46">
                  <c:v>1.0100000000000002</c:v>
                </c:pt>
                <c:pt idx="47">
                  <c:v>1.0916666666666668</c:v>
                </c:pt>
                <c:pt idx="48">
                  <c:v>1.1733333333333333</c:v>
                </c:pt>
                <c:pt idx="49">
                  <c:v>1.2549999999999999</c:v>
                </c:pt>
                <c:pt idx="50">
                  <c:v>1.3366666666666664</c:v>
                </c:pt>
                <c:pt idx="51">
                  <c:v>1.418333333333333</c:v>
                </c:pt>
                <c:pt idx="52">
                  <c:v>1.5</c:v>
                </c:pt>
                <c:pt idx="53">
                  <c:v>1.5</c:v>
                </c:pt>
                <c:pt idx="54">
                  <c:v>1.5</c:v>
                </c:pt>
                <c:pt idx="55">
                  <c:v>1.5</c:v>
                </c:pt>
                <c:pt idx="56">
                  <c:v>1.5</c:v>
                </c:pt>
                <c:pt idx="57">
                  <c:v>1.5</c:v>
                </c:pt>
                <c:pt idx="58">
                  <c:v>1.5</c:v>
                </c:pt>
                <c:pt idx="59">
                  <c:v>1.5</c:v>
                </c:pt>
                <c:pt idx="60">
                  <c:v>1.5</c:v>
                </c:pt>
                <c:pt idx="61">
                  <c:v>1.5</c:v>
                </c:pt>
                <c:pt idx="62">
                  <c:v>1.5</c:v>
                </c:pt>
                <c:pt idx="63">
                  <c:v>1.5</c:v>
                </c:pt>
                <c:pt idx="64">
                  <c:v>1.5</c:v>
                </c:pt>
                <c:pt idx="65">
                  <c:v>1.5</c:v>
                </c:pt>
                <c:pt idx="66">
                  <c:v>1.5</c:v>
                </c:pt>
                <c:pt idx="67">
                  <c:v>1.5</c:v>
                </c:pt>
                <c:pt idx="68">
                  <c:v>1.5</c:v>
                </c:pt>
                <c:pt idx="69">
                  <c:v>1.5</c:v>
                </c:pt>
                <c:pt idx="70">
                  <c:v>1.5</c:v>
                </c:pt>
                <c:pt idx="71">
                  <c:v>1.5</c:v>
                </c:pt>
                <c:pt idx="72">
                  <c:v>1.5</c:v>
                </c:pt>
                <c:pt idx="73">
                  <c:v>1.5</c:v>
                </c:pt>
                <c:pt idx="74">
                  <c:v>1.5</c:v>
                </c:pt>
                <c:pt idx="75">
                  <c:v>1.5</c:v>
                </c:pt>
                <c:pt idx="76">
                  <c:v>1.5</c:v>
                </c:pt>
                <c:pt idx="77">
                  <c:v>1.5</c:v>
                </c:pt>
                <c:pt idx="78">
                  <c:v>1.5</c:v>
                </c:pt>
                <c:pt idx="79">
                  <c:v>1.5</c:v>
                </c:pt>
                <c:pt idx="80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77-4DCE-BC1F-BC9358902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1"/>
          <c:order val="2"/>
          <c:tx>
            <c:v>Dummy</c:v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'Dash Minis'!$AI$19:$CN$19</c:f>
              <c:strCache>
                <c:ptCount val="58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</c:v>
                </c:pt>
                <c:pt idx="16">
                  <c:v>2019-20</c:v>
                </c:pt>
                <c:pt idx="17">
                  <c:v>2020-21</c:v>
                </c:pt>
                <c:pt idx="18">
                  <c:v>2021-22</c:v>
                </c:pt>
                <c:pt idx="19">
                  <c:v>2022-23</c:v>
                </c:pt>
                <c:pt idx="20">
                  <c:v>2023-24</c:v>
                </c:pt>
                <c:pt idx="21">
                  <c:v>2024-25</c:v>
                </c:pt>
                <c:pt idx="22">
                  <c:v>2025-26</c:v>
                </c:pt>
                <c:pt idx="23">
                  <c:v>2026-27</c:v>
                </c:pt>
                <c:pt idx="24">
                  <c:v>2027-28</c:v>
                </c:pt>
                <c:pt idx="25">
                  <c:v>2028-29</c:v>
                </c:pt>
                <c:pt idx="26">
                  <c:v>2029-30</c:v>
                </c:pt>
                <c:pt idx="27">
                  <c:v>2030-31</c:v>
                </c:pt>
                <c:pt idx="28">
                  <c:v>2031-32</c:v>
                </c:pt>
                <c:pt idx="29">
                  <c:v>2032-33</c:v>
                </c:pt>
                <c:pt idx="30">
                  <c:v>2033-34</c:v>
                </c:pt>
                <c:pt idx="31">
                  <c:v>2034-35</c:v>
                </c:pt>
                <c:pt idx="32">
                  <c:v>2035-36</c:v>
                </c:pt>
                <c:pt idx="33">
                  <c:v>2036-37</c:v>
                </c:pt>
                <c:pt idx="34">
                  <c:v>2037-38</c:v>
                </c:pt>
                <c:pt idx="35">
                  <c:v>2038-39</c:v>
                </c:pt>
                <c:pt idx="36">
                  <c:v>2039-40</c:v>
                </c:pt>
                <c:pt idx="37">
                  <c:v>2040-41</c:v>
                </c:pt>
                <c:pt idx="38">
                  <c:v>2041-42</c:v>
                </c:pt>
                <c:pt idx="39">
                  <c:v>2042-43</c:v>
                </c:pt>
                <c:pt idx="40">
                  <c:v>2043-44</c:v>
                </c:pt>
                <c:pt idx="41">
                  <c:v>2044-45</c:v>
                </c:pt>
                <c:pt idx="42">
                  <c:v>2045-46</c:v>
                </c:pt>
                <c:pt idx="43">
                  <c:v>2046-47</c:v>
                </c:pt>
                <c:pt idx="44">
                  <c:v>2047-48</c:v>
                </c:pt>
                <c:pt idx="45">
                  <c:v>2048-49</c:v>
                </c:pt>
                <c:pt idx="46">
                  <c:v>2049-50</c:v>
                </c:pt>
                <c:pt idx="47">
                  <c:v>2050-51</c:v>
                </c:pt>
                <c:pt idx="48">
                  <c:v>2051-52</c:v>
                </c:pt>
                <c:pt idx="49">
                  <c:v>2052-53</c:v>
                </c:pt>
                <c:pt idx="50">
                  <c:v>2053-54</c:v>
                </c:pt>
                <c:pt idx="51">
                  <c:v>2054-55</c:v>
                </c:pt>
                <c:pt idx="52">
                  <c:v>2055-56</c:v>
                </c:pt>
                <c:pt idx="53">
                  <c:v>2056-57</c:v>
                </c:pt>
                <c:pt idx="54">
                  <c:v>2057-58</c:v>
                </c:pt>
                <c:pt idx="55">
                  <c:v>2058-59</c:v>
                </c:pt>
                <c:pt idx="56">
                  <c:v>2059-60</c:v>
                </c:pt>
                <c:pt idx="57">
                  <c:v>2060-61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D677-4DCE-BC1F-BC9358902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88447"/>
        <c:axId val="71602175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40"/>
        <c:tickMarkSkip val="40"/>
        <c:noMultiLvlLbl val="0"/>
      </c:catAx>
      <c:valAx>
        <c:axId val="113289856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1"/>
      </c:valAx>
      <c:valAx>
        <c:axId val="71602175"/>
        <c:scaling>
          <c:orientation val="minMax"/>
          <c:max val="3"/>
          <c:min val="0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/>
        </c:spPr>
        <c:crossAx val="71588447"/>
        <c:crosses val="max"/>
        <c:crossBetween val="between"/>
        <c:majorUnit val="1"/>
      </c:valAx>
      <c:catAx>
        <c:axId val="71588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02175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11111111111112E-2"/>
          <c:y val="8.6355785837651123E-3"/>
          <c:w val="0.98888888888888893"/>
          <c:h val="0.99136442141623493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28575">
                <a:solidFill>
                  <a:schemeClr val="bg2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bg2">
                    <a:lumMod val="20000"/>
                    <a:lumOff val="80000"/>
                  </a:schemeClr>
                </a:solidFill>
                <a:ln w="2857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226-46EA-8337-F3BF2250BD76}"/>
              </c:ext>
            </c:extLst>
          </c:dPt>
          <c:dPt>
            <c:idx val="2"/>
            <c:marker>
              <c:spPr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EFF-4D29-AE59-DC2D6975E4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'Dash Minis'!$D$15:$D$17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'Dash Minis'!$C$15:$C$17</c:f>
              <c:numCache>
                <c:formatCode>General</c:formatCode>
                <c:ptCount val="3"/>
                <c:pt idx="0">
                  <c:v>2.1</c:v>
                </c:pt>
                <c:pt idx="1">
                  <c:v>1.5</c:v>
                </c:pt>
                <c:pt idx="2">
                  <c:v>0.9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226-46EA-8337-F3BF2250B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135728"/>
        <c:axId val="1637145296"/>
      </c:scatterChart>
      <c:valAx>
        <c:axId val="1637135728"/>
        <c:scaling>
          <c:orientation val="minMax"/>
          <c:max val="1.05"/>
          <c:min val="0.9500000000000000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45296"/>
        <c:crosses val="autoZero"/>
        <c:crossBetween val="midCat"/>
      </c:valAx>
      <c:valAx>
        <c:axId val="1637145296"/>
        <c:scaling>
          <c:orientation val="minMax"/>
          <c:max val="2.2000000000000002"/>
          <c:min val="0.8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3572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625109361329836E-2"/>
          <c:y val="7.5893482064741891E-2"/>
          <c:w val="0.85505617283950619"/>
          <c:h val="0.8094987605715952"/>
        </c:manualLayout>
      </c:layout>
      <c:lineChart>
        <c:grouping val="standard"/>
        <c:varyColors val="0"/>
        <c:ser>
          <c:idx val="3"/>
          <c:order val="1"/>
          <c:tx>
            <c:strRef>
              <c:f>'Dash Minis'!$A$35</c:f>
              <c:strCache>
                <c:ptCount val="1"/>
                <c:pt idx="0">
                  <c:v>Downside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Minis'!$L$32:$CN$32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Minis'!$L$35:$CN$35</c:f>
              <c:numCache>
                <c:formatCode>General</c:formatCode>
                <c:ptCount val="81"/>
                <c:pt idx="39" formatCode="0.00">
                  <c:v>-4.7269019173391413</c:v>
                </c:pt>
                <c:pt idx="40" formatCode="0.00">
                  <c:v>-8.1683248787633111</c:v>
                </c:pt>
                <c:pt idx="41" formatCode="0.00">
                  <c:v>-5.4847490155921248</c:v>
                </c:pt>
                <c:pt idx="42" formatCode="0.00">
                  <c:v>-5.0267510713893726</c:v>
                </c:pt>
                <c:pt idx="43" formatCode="0.00">
                  <c:v>-3.307107114641243</c:v>
                </c:pt>
                <c:pt idx="44" formatCode="0.00">
                  <c:v>-2.7185162881628711</c:v>
                </c:pt>
                <c:pt idx="45" formatCode="0.00">
                  <c:v>-2.7676218459870885</c:v>
                </c:pt>
                <c:pt idx="46" formatCode="0.00">
                  <c:v>-2.5189629826052338</c:v>
                </c:pt>
                <c:pt idx="47" formatCode="0.00">
                  <c:v>-2.4431128680112182</c:v>
                </c:pt>
                <c:pt idx="48" formatCode="0.00">
                  <c:v>-2.3060303842161156</c:v>
                </c:pt>
                <c:pt idx="49" formatCode="0.00">
                  <c:v>-2.0590522247790197</c:v>
                </c:pt>
                <c:pt idx="50" formatCode="0.00">
                  <c:v>-1.9107380727871752</c:v>
                </c:pt>
                <c:pt idx="51" formatCode="0.00">
                  <c:v>-1.6967637012166366</c:v>
                </c:pt>
                <c:pt idx="52" formatCode="0.00">
                  <c:v>-1.5051873631832926</c:v>
                </c:pt>
                <c:pt idx="53" formatCode="0.00">
                  <c:v>-1.302286337403141</c:v>
                </c:pt>
                <c:pt idx="54" formatCode="0.00">
                  <c:v>-1.3582188559134949</c:v>
                </c:pt>
                <c:pt idx="55" formatCode="0.00">
                  <c:v>-1.4236339118657959</c:v>
                </c:pt>
                <c:pt idx="56" formatCode="0.00">
                  <c:v>-1.4900790388797633</c:v>
                </c:pt>
                <c:pt idx="57" formatCode="0.00">
                  <c:v>-1.5464719643742204</c:v>
                </c:pt>
                <c:pt idx="58" formatCode="0.00">
                  <c:v>-1.6088804996886832</c:v>
                </c:pt>
                <c:pt idx="59" formatCode="0.00">
                  <c:v>-1.6773504439553142</c:v>
                </c:pt>
                <c:pt idx="60" formatCode="0.00">
                  <c:v>-1.7294986506757009</c:v>
                </c:pt>
                <c:pt idx="61" formatCode="0.00">
                  <c:v>-1.7768249524563215</c:v>
                </c:pt>
                <c:pt idx="62" formatCode="0.00">
                  <c:v>-1.8093329156501741</c:v>
                </c:pt>
                <c:pt idx="63" formatCode="0.00">
                  <c:v>-1.8311872488650367</c:v>
                </c:pt>
                <c:pt idx="64" formatCode="0.00">
                  <c:v>-1.8406263492479449</c:v>
                </c:pt>
                <c:pt idx="65" formatCode="0.00">
                  <c:v>-1.8471832264982513</c:v>
                </c:pt>
                <c:pt idx="66" formatCode="0.00">
                  <c:v>-1.8515319163736994</c:v>
                </c:pt>
                <c:pt idx="67" formatCode="0.00">
                  <c:v>-1.8499695890778693</c:v>
                </c:pt>
                <c:pt idx="68" formatCode="0.00">
                  <c:v>-1.8513743252679442</c:v>
                </c:pt>
                <c:pt idx="69" formatCode="0.00">
                  <c:v>-1.8455368970845778</c:v>
                </c:pt>
                <c:pt idx="70" formatCode="0.00">
                  <c:v>-1.8362637916093623</c:v>
                </c:pt>
                <c:pt idx="71" formatCode="0.00">
                  <c:v>-1.8374979039894892</c:v>
                </c:pt>
                <c:pt idx="72" formatCode="0.00">
                  <c:v>-1.8384358785606445</c:v>
                </c:pt>
                <c:pt idx="73" formatCode="0.00">
                  <c:v>-1.8362514175314675</c:v>
                </c:pt>
                <c:pt idx="74" formatCode="0.00">
                  <c:v>-1.8334529327036893</c:v>
                </c:pt>
                <c:pt idx="75" formatCode="0.00">
                  <c:v>-1.8309140193916904</c:v>
                </c:pt>
                <c:pt idx="76" formatCode="0.00">
                  <c:v>-1.8287237277221333</c:v>
                </c:pt>
                <c:pt idx="77" formatCode="0.00">
                  <c:v>-1.8264054424831824</c:v>
                </c:pt>
                <c:pt idx="78" formatCode="0.00">
                  <c:v>-1.8240794415505679</c:v>
                </c:pt>
                <c:pt idx="79" formatCode="0.00">
                  <c:v>-1.8214683716958526</c:v>
                </c:pt>
                <c:pt idx="80" formatCode="0.00">
                  <c:v>-1.7989880138586625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3C-4A5D-A54B-A0894B9936BD}"/>
            </c:ext>
          </c:extLst>
        </c:ser>
        <c:ser>
          <c:idx val="4"/>
          <c:order val="2"/>
          <c:tx>
            <c:strRef>
              <c:f>'Dash Minis'!$A$36</c:f>
              <c:strCache>
                <c:ptCount val="1"/>
                <c:pt idx="0">
                  <c:v>Upside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Minis'!$L$32:$CN$32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Minis'!$L$36:$CN$36</c:f>
              <c:numCache>
                <c:formatCode>General</c:formatCode>
                <c:ptCount val="81"/>
                <c:pt idx="39" formatCode="0.00">
                  <c:v>-4.7269019173391413</c:v>
                </c:pt>
                <c:pt idx="40" formatCode="0.00">
                  <c:v>-8.1683248787633111</c:v>
                </c:pt>
                <c:pt idx="41" formatCode="0.00">
                  <c:v>-5.4847490155921248</c:v>
                </c:pt>
                <c:pt idx="42" formatCode="0.00">
                  <c:v>-5.0267510713893726</c:v>
                </c:pt>
                <c:pt idx="43" formatCode="0.00">
                  <c:v>-3.307107114641243</c:v>
                </c:pt>
                <c:pt idx="44" formatCode="0.00">
                  <c:v>-2.7185162881628711</c:v>
                </c:pt>
                <c:pt idx="45" formatCode="0.00">
                  <c:v>-2.7676218459870885</c:v>
                </c:pt>
                <c:pt idx="46" formatCode="0.00">
                  <c:v>-2.5189629826052338</c:v>
                </c:pt>
                <c:pt idx="47" formatCode="0.00">
                  <c:v>-2.4431128680112182</c:v>
                </c:pt>
                <c:pt idx="48" formatCode="0.00">
                  <c:v>-2.3060303842161156</c:v>
                </c:pt>
                <c:pt idx="49" formatCode="0.00">
                  <c:v>-2.0590522247790197</c:v>
                </c:pt>
                <c:pt idx="50" formatCode="0.00">
                  <c:v>-1.9107380727871752</c:v>
                </c:pt>
                <c:pt idx="51" formatCode="0.00">
                  <c:v>-1.6967637012166366</c:v>
                </c:pt>
                <c:pt idx="52" formatCode="0.00">
                  <c:v>-1.5051873631832926</c:v>
                </c:pt>
                <c:pt idx="53" formatCode="0.00">
                  <c:v>-1.302286337403141</c:v>
                </c:pt>
                <c:pt idx="54" formatCode="0.00">
                  <c:v>-1.0681173936608801</c:v>
                </c:pt>
                <c:pt idx="55" formatCode="0.00">
                  <c:v>-0.81658186547604572</c:v>
                </c:pt>
                <c:pt idx="56" formatCode="0.00">
                  <c:v>-0.55249540872952396</c:v>
                </c:pt>
                <c:pt idx="57" formatCode="0.00">
                  <c:v>-0.26236584540546759</c:v>
                </c:pt>
                <c:pt idx="58" formatCode="0.00">
                  <c:v>3.9430823097764245E-2</c:v>
                </c:pt>
                <c:pt idx="59" formatCode="0.00">
                  <c:v>0.1077946928010789</c:v>
                </c:pt>
                <c:pt idx="60" formatCode="0.00">
                  <c:v>0.13691217568521497</c:v>
                </c:pt>
                <c:pt idx="61" formatCode="0.00">
                  <c:v>0.16922323421810392</c:v>
                </c:pt>
                <c:pt idx="62" formatCode="0.00">
                  <c:v>0.21322599197325709</c:v>
                </c:pt>
                <c:pt idx="63" formatCode="0.00">
                  <c:v>0.2671408119770966</c:v>
                </c:pt>
                <c:pt idx="64" formatCode="0.00">
                  <c:v>0.33362036747399659</c:v>
                </c:pt>
                <c:pt idx="65" formatCode="0.00">
                  <c:v>0.40292080809724085</c:v>
                </c:pt>
                <c:pt idx="66" formatCode="0.00">
                  <c:v>0.47390735071689205</c:v>
                </c:pt>
                <c:pt idx="67" formatCode="0.00">
                  <c:v>0.54980494591026308</c:v>
                </c:pt>
                <c:pt idx="68" formatCode="0.00">
                  <c:v>0.62132255889982524</c:v>
                </c:pt>
                <c:pt idx="69" formatCode="0.00">
                  <c:v>0.69839925874798303</c:v>
                </c:pt>
                <c:pt idx="70" formatCode="0.00">
                  <c:v>0.77841862366758729</c:v>
                </c:pt>
                <c:pt idx="71" formatCode="0.00">
                  <c:v>0.847731663200748</c:v>
                </c:pt>
                <c:pt idx="72" formatCode="0.00">
                  <c:v>0.91727645368422639</c:v>
                </c:pt>
                <c:pt idx="73" formatCode="0.00">
                  <c:v>0.98995810819288488</c:v>
                </c:pt>
                <c:pt idx="74" formatCode="0.00">
                  <c:v>1.0633181832545031</c:v>
                </c:pt>
                <c:pt idx="75" formatCode="0.00">
                  <c:v>1.1364730098749325</c:v>
                </c:pt>
                <c:pt idx="76" formatCode="0.00">
                  <c:v>1.2093142164595194</c:v>
                </c:pt>
                <c:pt idx="77" formatCode="0.00">
                  <c:v>1.2822696406287377</c:v>
                </c:pt>
                <c:pt idx="78" formatCode="0.00">
                  <c:v>1.3551111753113232</c:v>
                </c:pt>
                <c:pt idx="79" formatCode="0.00">
                  <c:v>1.4279856733769605</c:v>
                </c:pt>
                <c:pt idx="80" formatCode="0.00">
                  <c:v>1.4877809490046918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3C-4A5D-A54B-A0894B9936BD}"/>
            </c:ext>
          </c:extLst>
        </c:ser>
        <c:ser>
          <c:idx val="0"/>
          <c:order val="3"/>
          <c:tx>
            <c:strRef>
              <c:f>'Dash Minis'!$A$33</c:f>
              <c:strCache>
                <c:ptCount val="1"/>
                <c:pt idx="0">
                  <c:v>Historical</c:v>
                </c:pt>
              </c:strCache>
            </c:strRef>
          </c:tx>
          <c:spPr>
            <a:ln w="28575">
              <a:solidFill>
                <a:srgbClr val="3D4D7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'Dash Minis'!$L$32:$CN$32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Minis'!$L$33:$CN$33</c:f>
              <c:numCache>
                <c:formatCode>0.00</c:formatCode>
                <c:ptCount val="81"/>
                <c:pt idx="0">
                  <c:v>-0.8</c:v>
                </c:pt>
                <c:pt idx="1">
                  <c:v>-0.4</c:v>
                </c:pt>
                <c:pt idx="2">
                  <c:v>-2.5</c:v>
                </c:pt>
                <c:pt idx="3">
                  <c:v>-3.8</c:v>
                </c:pt>
                <c:pt idx="4">
                  <c:v>-3</c:v>
                </c:pt>
                <c:pt idx="5">
                  <c:v>-2.2999999999999998</c:v>
                </c:pt>
                <c:pt idx="6">
                  <c:v>-1</c:v>
                </c:pt>
                <c:pt idx="7">
                  <c:v>0.7</c:v>
                </c:pt>
                <c:pt idx="8">
                  <c:v>1.5</c:v>
                </c:pt>
                <c:pt idx="9">
                  <c:v>1.8</c:v>
                </c:pt>
                <c:pt idx="10">
                  <c:v>0.3</c:v>
                </c:pt>
                <c:pt idx="11">
                  <c:v>-2.5</c:v>
                </c:pt>
                <c:pt idx="12">
                  <c:v>-3.5</c:v>
                </c:pt>
                <c:pt idx="13">
                  <c:v>-3.2</c:v>
                </c:pt>
                <c:pt idx="14">
                  <c:v>-2.6</c:v>
                </c:pt>
                <c:pt idx="15">
                  <c:v>-1.1000000000000001</c:v>
                </c:pt>
                <c:pt idx="16">
                  <c:v>0.2</c:v>
                </c:pt>
                <c:pt idx="17">
                  <c:v>2.6</c:v>
                </c:pt>
                <c:pt idx="18">
                  <c:v>1.7</c:v>
                </c:pt>
                <c:pt idx="19">
                  <c:v>3.4</c:v>
                </c:pt>
                <c:pt idx="20">
                  <c:v>1.6</c:v>
                </c:pt>
                <c:pt idx="21">
                  <c:v>0.3</c:v>
                </c:pt>
                <c:pt idx="22">
                  <c:v>0.9</c:v>
                </c:pt>
                <c:pt idx="23">
                  <c:v>0.9</c:v>
                </c:pt>
                <c:pt idx="24">
                  <c:v>1.3</c:v>
                </c:pt>
                <c:pt idx="25">
                  <c:v>1.4</c:v>
                </c:pt>
                <c:pt idx="26">
                  <c:v>2.5</c:v>
                </c:pt>
                <c:pt idx="27">
                  <c:v>2.4</c:v>
                </c:pt>
                <c:pt idx="28">
                  <c:v>-2.5</c:v>
                </c:pt>
                <c:pt idx="29">
                  <c:v>-4.3</c:v>
                </c:pt>
                <c:pt idx="30">
                  <c:v>-3.6</c:v>
                </c:pt>
                <c:pt idx="31">
                  <c:v>-3.1</c:v>
                </c:pt>
                <c:pt idx="32">
                  <c:v>-1.4</c:v>
                </c:pt>
                <c:pt idx="33">
                  <c:v>-3.3</c:v>
                </c:pt>
                <c:pt idx="34">
                  <c:v>-2.4</c:v>
                </c:pt>
                <c:pt idx="35">
                  <c:v>-3</c:v>
                </c:pt>
                <c:pt idx="36">
                  <c:v>-2.4</c:v>
                </c:pt>
                <c:pt idx="37">
                  <c:v>-1.4</c:v>
                </c:pt>
                <c:pt idx="38">
                  <c:v>-0.3686727984103898</c:v>
                </c:pt>
                <c:pt idx="39">
                  <c:v>-4.7269019173391413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3C-4A5D-A54B-A0894B9936BD}"/>
            </c:ext>
          </c:extLst>
        </c:ser>
        <c:ser>
          <c:idx val="2"/>
          <c:order val="4"/>
          <c:tx>
            <c:strRef>
              <c:f>'Dash Minis'!$A$34</c:f>
              <c:strCache>
                <c:ptCount val="1"/>
                <c:pt idx="0">
                  <c:v>Middle</c:v>
                </c:pt>
              </c:strCache>
            </c:strRef>
          </c:tx>
          <c:spPr>
            <a:ln>
              <a:solidFill>
                <a:srgbClr val="3D4D7D">
                  <a:lumMod val="75000"/>
                </a:srgbClr>
              </a:solidFill>
              <a:prstDash val="solid"/>
            </a:ln>
          </c:spPr>
          <c:marker>
            <c:symbol val="none"/>
          </c:marker>
          <c:cat>
            <c:strRef>
              <c:f>'Dash Minis'!$L$32:$CN$32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Minis'!$L$34:$CN$34</c:f>
              <c:numCache>
                <c:formatCode>General</c:formatCode>
                <c:ptCount val="81"/>
                <c:pt idx="39" formatCode="0.00">
                  <c:v>-4.7269019173391413</c:v>
                </c:pt>
                <c:pt idx="40" formatCode="0.00">
                  <c:v>-8.1683248787633111</c:v>
                </c:pt>
                <c:pt idx="41" formatCode="0.00">
                  <c:v>-5.4847490155921248</c:v>
                </c:pt>
                <c:pt idx="42" formatCode="0.00">
                  <c:v>-5.0267510713893726</c:v>
                </c:pt>
                <c:pt idx="43" formatCode="0.00">
                  <c:v>-3.307107114641243</c:v>
                </c:pt>
                <c:pt idx="44" formatCode="0.00">
                  <c:v>-2.7185162881628711</c:v>
                </c:pt>
                <c:pt idx="45" formatCode="0.00">
                  <c:v>-2.7676218459870885</c:v>
                </c:pt>
                <c:pt idx="46" formatCode="0.00">
                  <c:v>-2.5189629826052338</c:v>
                </c:pt>
                <c:pt idx="47" formatCode="0.00">
                  <c:v>-2.4431128680112182</c:v>
                </c:pt>
                <c:pt idx="48" formatCode="0.00">
                  <c:v>-2.3060303842161156</c:v>
                </c:pt>
                <c:pt idx="49" formatCode="0.00">
                  <c:v>-2.0590522247790197</c:v>
                </c:pt>
                <c:pt idx="50" formatCode="0.00">
                  <c:v>-1.9107380727871752</c:v>
                </c:pt>
                <c:pt idx="51" formatCode="0.00">
                  <c:v>-1.6967637012166366</c:v>
                </c:pt>
                <c:pt idx="52" formatCode="0.00">
                  <c:v>-1.5051873631832926</c:v>
                </c:pt>
                <c:pt idx="53" formatCode="0.00">
                  <c:v>-1.302286337403141</c:v>
                </c:pt>
                <c:pt idx="54" formatCode="0.00">
                  <c:v>-1.0681173936608801</c:v>
                </c:pt>
                <c:pt idx="55" formatCode="0.00">
                  <c:v>-0.97240871167547815</c:v>
                </c:pt>
                <c:pt idx="56" formatCode="0.00">
                  <c:v>-1.0209646925177949</c:v>
                </c:pt>
                <c:pt idx="57" formatCode="0.00">
                  <c:v>-1.0574308747302603</c:v>
                </c:pt>
                <c:pt idx="58" formatCode="0.00">
                  <c:v>-1.0983122066531137</c:v>
                </c:pt>
                <c:pt idx="59" formatCode="0.00">
                  <c:v>-1.1440172291648114</c:v>
                </c:pt>
                <c:pt idx="60" formatCode="0.00">
                  <c:v>-1.1728569776466418</c:v>
                </c:pt>
                <c:pt idx="61" formatCode="0.00">
                  <c:v>-1.1977039417659778</c:v>
                </c:pt>
                <c:pt idx="62" formatCode="0.00">
                  <c:v>-1.2089157428665755</c:v>
                </c:pt>
                <c:pt idx="63" formatCode="0.00">
                  <c:v>-1.2097150030269934</c:v>
                </c:pt>
                <c:pt idx="64" formatCode="0.00">
                  <c:v>-1.1975430000729497</c:v>
                </c:pt>
                <c:pt idx="65" formatCode="0.00">
                  <c:v>-1.1824597566336656</c:v>
                </c:pt>
                <c:pt idx="66" formatCode="0.00">
                  <c:v>-1.1655890831562497</c:v>
                </c:pt>
                <c:pt idx="67" formatCode="0.00">
                  <c:v>-1.1432666800436251</c:v>
                </c:pt>
                <c:pt idx="68" formatCode="0.00">
                  <c:v>-1.1243769456845922</c:v>
                </c:pt>
                <c:pt idx="69" formatCode="0.00">
                  <c:v>-1.0987521935184708</c:v>
                </c:pt>
                <c:pt idx="70" formatCode="0.00">
                  <c:v>-1.0698224055859726</c:v>
                </c:pt>
                <c:pt idx="71" formatCode="0.00">
                  <c:v>-1.0514351028292621</c:v>
                </c:pt>
                <c:pt idx="72" formatCode="0.00">
                  <c:v>-1.0327675756725587</c:v>
                </c:pt>
                <c:pt idx="73" formatCode="0.00">
                  <c:v>-1.0109610459361482</c:v>
                </c:pt>
                <c:pt idx="74" formatCode="0.00">
                  <c:v>-0.98851000021564162</c:v>
                </c:pt>
                <c:pt idx="75" formatCode="0.00">
                  <c:v>-0.96631228157994331</c:v>
                </c:pt>
                <c:pt idx="76" formatCode="0.00">
                  <c:v>-0.94445159499466957</c:v>
                </c:pt>
                <c:pt idx="77" formatCode="0.00">
                  <c:v>-0.9224585099932906</c:v>
                </c:pt>
                <c:pt idx="78" formatCode="0.00">
                  <c:v>-0.90048049228246196</c:v>
                </c:pt>
                <c:pt idx="79" formatCode="0.00">
                  <c:v>-0.87828589764768361</c:v>
                </c:pt>
                <c:pt idx="80" formatCode="0.00">
                  <c:v>-0.84579628600613932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3C-4A5D-A54B-A0894B993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1"/>
          <c:order val="0"/>
          <c:tx>
            <c:v>Dummy</c:v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'Dash Minis'!$B$32:$CN$32</c:f>
              <c:strCache>
                <c:ptCount val="91"/>
                <c:pt idx="0">
                  <c:v>1970-71</c:v>
                </c:pt>
                <c:pt idx="1">
                  <c:v>1971-72</c:v>
                </c:pt>
                <c:pt idx="2">
                  <c:v>1972-73</c:v>
                </c:pt>
                <c:pt idx="3">
                  <c:v>1973-74</c:v>
                </c:pt>
                <c:pt idx="4">
                  <c:v>1974-75</c:v>
                </c:pt>
                <c:pt idx="5">
                  <c:v>1975-76</c:v>
                </c:pt>
                <c:pt idx="6">
                  <c:v>1976-77</c:v>
                </c:pt>
                <c:pt idx="7">
                  <c:v>1977-78</c:v>
                </c:pt>
                <c:pt idx="8">
                  <c:v>1978-79</c:v>
                </c:pt>
                <c:pt idx="9">
                  <c:v>1979-80</c:v>
                </c:pt>
                <c:pt idx="10">
                  <c:v>1980-81</c:v>
                </c:pt>
                <c:pt idx="11">
                  <c:v>1981-82</c:v>
                </c:pt>
                <c:pt idx="12">
                  <c:v>1982-83</c:v>
                </c:pt>
                <c:pt idx="13">
                  <c:v>1983-84</c:v>
                </c:pt>
                <c:pt idx="14">
                  <c:v>1984-85</c:v>
                </c:pt>
                <c:pt idx="15">
                  <c:v>1985-86</c:v>
                </c:pt>
                <c:pt idx="16">
                  <c:v>1986-87</c:v>
                </c:pt>
                <c:pt idx="17">
                  <c:v>1987-88</c:v>
                </c:pt>
                <c:pt idx="18">
                  <c:v>1988-89</c:v>
                </c:pt>
                <c:pt idx="19">
                  <c:v>1989-90</c:v>
                </c:pt>
                <c:pt idx="20">
                  <c:v>1990-91</c:v>
                </c:pt>
                <c:pt idx="21">
                  <c:v>1991-92</c:v>
                </c:pt>
                <c:pt idx="22">
                  <c:v>1992-93</c:v>
                </c:pt>
                <c:pt idx="23">
                  <c:v>1993-94</c:v>
                </c:pt>
                <c:pt idx="24">
                  <c:v>1994-95</c:v>
                </c:pt>
                <c:pt idx="25">
                  <c:v>1995-96</c:v>
                </c:pt>
                <c:pt idx="26">
                  <c:v>1996-97</c:v>
                </c:pt>
                <c:pt idx="27">
                  <c:v>1997-98</c:v>
                </c:pt>
                <c:pt idx="28">
                  <c:v>1998-99</c:v>
                </c:pt>
                <c:pt idx="29">
                  <c:v>1999-00</c:v>
                </c:pt>
                <c:pt idx="30">
                  <c:v>2000-01</c:v>
                </c:pt>
                <c:pt idx="31">
                  <c:v>2001-02</c:v>
                </c:pt>
                <c:pt idx="32">
                  <c:v>2002-03</c:v>
                </c:pt>
                <c:pt idx="33">
                  <c:v>2003-04</c:v>
                </c:pt>
                <c:pt idx="34">
                  <c:v>2004-05</c:v>
                </c:pt>
                <c:pt idx="35">
                  <c:v>2005-06</c:v>
                </c:pt>
                <c:pt idx="36">
                  <c:v>2006-07</c:v>
                </c:pt>
                <c:pt idx="37">
                  <c:v>2007-08</c:v>
                </c:pt>
                <c:pt idx="38">
                  <c:v>2008-09</c:v>
                </c:pt>
                <c:pt idx="39">
                  <c:v>2009-10</c:v>
                </c:pt>
                <c:pt idx="40">
                  <c:v>2010-11</c:v>
                </c:pt>
                <c:pt idx="41">
                  <c:v>2011-12</c:v>
                </c:pt>
                <c:pt idx="42">
                  <c:v>2012-13</c:v>
                </c:pt>
                <c:pt idx="43">
                  <c:v>2013-14</c:v>
                </c:pt>
                <c:pt idx="44">
                  <c:v>2014-15</c:v>
                </c:pt>
                <c:pt idx="45">
                  <c:v>2015-16</c:v>
                </c:pt>
                <c:pt idx="46">
                  <c:v>2016-17</c:v>
                </c:pt>
                <c:pt idx="47">
                  <c:v>2017-18</c:v>
                </c:pt>
                <c:pt idx="48">
                  <c:v>2018-19</c:v>
                </c:pt>
                <c:pt idx="49">
                  <c:v>2019-20</c:v>
                </c:pt>
                <c:pt idx="50">
                  <c:v>2020-21</c:v>
                </c:pt>
                <c:pt idx="51">
                  <c:v>2021-22</c:v>
                </c:pt>
                <c:pt idx="52">
                  <c:v>2022-23</c:v>
                </c:pt>
                <c:pt idx="53">
                  <c:v>2023-24</c:v>
                </c:pt>
                <c:pt idx="54">
                  <c:v>2024-25</c:v>
                </c:pt>
                <c:pt idx="55">
                  <c:v>2025-26</c:v>
                </c:pt>
                <c:pt idx="56">
                  <c:v>2026-27</c:v>
                </c:pt>
                <c:pt idx="57">
                  <c:v>2027-28</c:v>
                </c:pt>
                <c:pt idx="58">
                  <c:v>2028-29</c:v>
                </c:pt>
                <c:pt idx="59">
                  <c:v>2029-30</c:v>
                </c:pt>
                <c:pt idx="60">
                  <c:v>2030-31</c:v>
                </c:pt>
                <c:pt idx="61">
                  <c:v>2031-32</c:v>
                </c:pt>
                <c:pt idx="62">
                  <c:v>2032-33</c:v>
                </c:pt>
                <c:pt idx="63">
                  <c:v>2033-34</c:v>
                </c:pt>
                <c:pt idx="64">
                  <c:v>2034-35</c:v>
                </c:pt>
                <c:pt idx="65">
                  <c:v>2035-36</c:v>
                </c:pt>
                <c:pt idx="66">
                  <c:v>2036-37</c:v>
                </c:pt>
                <c:pt idx="67">
                  <c:v>2037-38</c:v>
                </c:pt>
                <c:pt idx="68">
                  <c:v>2038-39</c:v>
                </c:pt>
                <c:pt idx="69">
                  <c:v>2039-40</c:v>
                </c:pt>
                <c:pt idx="70">
                  <c:v>2040-41</c:v>
                </c:pt>
                <c:pt idx="71">
                  <c:v>2041-42</c:v>
                </c:pt>
                <c:pt idx="72">
                  <c:v>2042-43</c:v>
                </c:pt>
                <c:pt idx="73">
                  <c:v>2043-44</c:v>
                </c:pt>
                <c:pt idx="74">
                  <c:v>2044-45</c:v>
                </c:pt>
                <c:pt idx="75">
                  <c:v>2045-46</c:v>
                </c:pt>
                <c:pt idx="76">
                  <c:v>2046-47</c:v>
                </c:pt>
                <c:pt idx="77">
                  <c:v>2047-48</c:v>
                </c:pt>
                <c:pt idx="78">
                  <c:v>2048-49</c:v>
                </c:pt>
                <c:pt idx="79">
                  <c:v>2049-50</c:v>
                </c:pt>
                <c:pt idx="80">
                  <c:v>2050-51</c:v>
                </c:pt>
                <c:pt idx="81">
                  <c:v>2051-52</c:v>
                </c:pt>
                <c:pt idx="82">
                  <c:v>2052-53</c:v>
                </c:pt>
                <c:pt idx="83">
                  <c:v>2053-54</c:v>
                </c:pt>
                <c:pt idx="84">
                  <c:v>2054-55</c:v>
                </c:pt>
                <c:pt idx="85">
                  <c:v>2055-56</c:v>
                </c:pt>
                <c:pt idx="86">
                  <c:v>2056-57</c:v>
                </c:pt>
                <c:pt idx="87">
                  <c:v>2057-58</c:v>
                </c:pt>
                <c:pt idx="88">
                  <c:v>2058-59</c:v>
                </c:pt>
                <c:pt idx="89">
                  <c:v>2059-60</c:v>
                </c:pt>
                <c:pt idx="90">
                  <c:v>2060-61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9E3C-4A5D-A54B-A0894B993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88447"/>
        <c:axId val="71602175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40"/>
        <c:tickMarkSkip val="40"/>
        <c:noMultiLvlLbl val="0"/>
      </c:catAx>
      <c:valAx>
        <c:axId val="113289856"/>
        <c:scaling>
          <c:orientation val="minMax"/>
          <c:max val="4"/>
          <c:min val="-8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4"/>
      </c:valAx>
      <c:valAx>
        <c:axId val="71602175"/>
        <c:scaling>
          <c:orientation val="minMax"/>
          <c:max val="4"/>
          <c:min val="-8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/>
        </c:spPr>
        <c:crossAx val="71588447"/>
        <c:crosses val="max"/>
        <c:crossBetween val="between"/>
        <c:majorUnit val="4"/>
      </c:valAx>
      <c:catAx>
        <c:axId val="71588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02175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11111111111112E-2"/>
          <c:y val="8.6355785837651123E-3"/>
          <c:w val="0.98888888888888893"/>
          <c:h val="0.99136442141623493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28575">
                <a:solidFill>
                  <a:schemeClr val="bg2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bg2">
                    <a:lumMod val="20000"/>
                    <a:lumOff val="80000"/>
                  </a:schemeClr>
                </a:solidFill>
                <a:ln w="2857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D3C-437E-9920-B372BA1D8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'Dash Minis'!$D$27:$D$29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'Dash Minis'!$C$27:$C$29</c:f>
              <c:numCache>
                <c:formatCode>0.0</c:formatCode>
                <c:ptCount val="3"/>
                <c:pt idx="0">
                  <c:v>1.5</c:v>
                </c:pt>
                <c:pt idx="1">
                  <c:v>-0.8</c:v>
                </c:pt>
                <c:pt idx="2">
                  <c:v>-1.8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D3C-437E-9920-B372BA1D8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135728"/>
        <c:axId val="1637145296"/>
      </c:scatterChart>
      <c:valAx>
        <c:axId val="1637135728"/>
        <c:scaling>
          <c:orientation val="minMax"/>
          <c:max val="1.05"/>
          <c:min val="0.9500000000000000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45296"/>
        <c:crosses val="autoZero"/>
        <c:crossBetween val="midCat"/>
      </c:valAx>
      <c:valAx>
        <c:axId val="1637145296"/>
        <c:scaling>
          <c:orientation val="minMax"/>
          <c:max val="1.9"/>
          <c:min val="-2.200000000000000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35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11111111111112E-2"/>
          <c:y val="8.635555555555556E-3"/>
          <c:w val="0.98888888888888893"/>
          <c:h val="0.99136442141623493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28575">
                <a:solidFill>
                  <a:schemeClr val="bg2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bg2">
                    <a:lumMod val="20000"/>
                    <a:lumOff val="80000"/>
                  </a:schemeClr>
                </a:solidFill>
                <a:ln w="2857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D70-419D-9303-1B025690F2B2}"/>
              </c:ext>
            </c:extLst>
          </c:dPt>
          <c:dPt>
            <c:idx val="2"/>
            <c:marker>
              <c:spPr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478-4E62-993D-E1405DEBD4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'Dash Minis'!$E$3:$E$5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'Dash Minis'!$D$3:$D$5</c:f>
              <c:numCache>
                <c:formatCode>General</c:formatCode>
                <c:ptCount val="3"/>
                <c:pt idx="0">
                  <c:v>5.5</c:v>
                </c:pt>
                <c:pt idx="1">
                  <c:v>4.9000000000000004</c:v>
                </c:pt>
                <c:pt idx="2">
                  <c:v>4.3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D70-419D-9303-1B025690F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135728"/>
        <c:axId val="1637145296"/>
      </c:scatterChart>
      <c:valAx>
        <c:axId val="1637135728"/>
        <c:scaling>
          <c:orientation val="minMax"/>
          <c:max val="1.05"/>
          <c:min val="0.9500000000000000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45296"/>
        <c:crosses val="autoZero"/>
        <c:crossBetween val="midCat"/>
      </c:valAx>
      <c:valAx>
        <c:axId val="1637145296"/>
        <c:scaling>
          <c:orientation val="minMax"/>
          <c:max val="5.6"/>
          <c:min val="4.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35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291769547325116E-2"/>
          <c:y val="0.10274540682414697"/>
          <c:w val="0.87109154040404058"/>
          <c:h val="0.78266076115485561"/>
        </c:manualLayout>
      </c:layout>
      <c:lineChart>
        <c:grouping val="standard"/>
        <c:varyColors val="0"/>
        <c:ser>
          <c:idx val="1"/>
          <c:order val="0"/>
          <c:tx>
            <c:strRef>
              <c:f>'Worst Scenario'!$A$5</c:f>
              <c:strCache>
                <c:ptCount val="1"/>
                <c:pt idx="0">
                  <c:v>GDP only -  Low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Scenario'!$B$5:$AP$5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49.456579972635616</c:v>
                </c:pt>
                <c:pt idx="13">
                  <c:v>48.323245379461554</c:v>
                </c:pt>
                <c:pt idx="14">
                  <c:v>47.046315649219395</c:v>
                </c:pt>
                <c:pt idx="15">
                  <c:v>45.77816001300927</c:v>
                </c:pt>
                <c:pt idx="16">
                  <c:v>44.647893835955195</c:v>
                </c:pt>
                <c:pt idx="17">
                  <c:v>43.624815367148756</c:v>
                </c:pt>
                <c:pt idx="18">
                  <c:v>42.706535966959379</c:v>
                </c:pt>
                <c:pt idx="19">
                  <c:v>41.898870859731396</c:v>
                </c:pt>
                <c:pt idx="20">
                  <c:v>41.205339848789507</c:v>
                </c:pt>
                <c:pt idx="21">
                  <c:v>40.585492021901366</c:v>
                </c:pt>
                <c:pt idx="22">
                  <c:v>40.045360887912437</c:v>
                </c:pt>
                <c:pt idx="23">
                  <c:v>39.560551368492142</c:v>
                </c:pt>
                <c:pt idx="24">
                  <c:v>39.119662883053657</c:v>
                </c:pt>
                <c:pt idx="25">
                  <c:v>38.709520772579523</c:v>
                </c:pt>
                <c:pt idx="26">
                  <c:v>38.320591387398132</c:v>
                </c:pt>
                <c:pt idx="27">
                  <c:v>37.947632405010147</c:v>
                </c:pt>
                <c:pt idx="28">
                  <c:v>37.59434466083745</c:v>
                </c:pt>
                <c:pt idx="29">
                  <c:v>37.25817462682663</c:v>
                </c:pt>
                <c:pt idx="30">
                  <c:v>36.921558139883913</c:v>
                </c:pt>
                <c:pt idx="31">
                  <c:v>36.586642206533362</c:v>
                </c:pt>
                <c:pt idx="32">
                  <c:v>36.265318520107826</c:v>
                </c:pt>
                <c:pt idx="33">
                  <c:v>35.949865157686283</c:v>
                </c:pt>
                <c:pt idx="34">
                  <c:v>35.637800774063834</c:v>
                </c:pt>
                <c:pt idx="35">
                  <c:v>35.321726964496371</c:v>
                </c:pt>
                <c:pt idx="36">
                  <c:v>35.002921484006968</c:v>
                </c:pt>
                <c:pt idx="37">
                  <c:v>34.686755062870148</c:v>
                </c:pt>
                <c:pt idx="38">
                  <c:v>34.372361027186166</c:v>
                </c:pt>
                <c:pt idx="39">
                  <c:v>34.060681430395256</c:v>
                </c:pt>
                <c:pt idx="40">
                  <c:v>33.73790350481012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2E-426C-A8DD-538AEC1F90F2}"/>
            </c:ext>
          </c:extLst>
        </c:ser>
        <c:ser>
          <c:idx val="2"/>
          <c:order val="1"/>
          <c:tx>
            <c:strRef>
              <c:f>'Worst Scenario'!$A$6</c:f>
              <c:strCache>
                <c:ptCount val="1"/>
                <c:pt idx="0">
                  <c:v>GDP only - High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Scenario'!$B$6:$AP$6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48.981637097289273</c:v>
                </c:pt>
                <c:pt idx="13">
                  <c:v>47.390731026039425</c:v>
                </c:pt>
                <c:pt idx="14">
                  <c:v>45.67274664958483</c:v>
                </c:pt>
                <c:pt idx="15">
                  <c:v>43.977481215702362</c:v>
                </c:pt>
                <c:pt idx="16">
                  <c:v>42.432786526095313</c:v>
                </c:pt>
                <c:pt idx="17">
                  <c:v>41.002534567397547</c:v>
                </c:pt>
                <c:pt idx="18">
                  <c:v>39.681480626832041</c:v>
                </c:pt>
                <c:pt idx="19">
                  <c:v>38.472951567083932</c:v>
                </c:pt>
                <c:pt idx="20">
                  <c:v>37.376407044478732</c:v>
                </c:pt>
                <c:pt idx="21">
                  <c:v>36.353267804918282</c:v>
                </c:pt>
                <c:pt idx="22">
                  <c:v>35.408482521382226</c:v>
                </c:pt>
                <c:pt idx="23">
                  <c:v>34.5206445573927</c:v>
                </c:pt>
                <c:pt idx="24">
                  <c:v>33.677959086288574</c:v>
                </c:pt>
                <c:pt idx="25">
                  <c:v>32.867292950063195</c:v>
                </c:pt>
                <c:pt idx="26">
                  <c:v>32.080398225349036</c:v>
                </c:pt>
                <c:pt idx="27">
                  <c:v>31.312675590224874</c:v>
                </c:pt>
                <c:pt idx="28">
                  <c:v>30.568135623021785</c:v>
                </c:pt>
                <c:pt idx="29">
                  <c:v>29.843859382948075</c:v>
                </c:pt>
                <c:pt idx="30">
                  <c:v>29.125718659035737</c:v>
                </c:pt>
                <c:pt idx="31">
                  <c:v>28.416404215749374</c:v>
                </c:pt>
                <c:pt idx="32">
                  <c:v>27.724923085093913</c:v>
                </c:pt>
                <c:pt idx="33">
                  <c:v>27.045740236872728</c:v>
                </c:pt>
                <c:pt idx="34">
                  <c:v>26.376478791511747</c:v>
                </c:pt>
                <c:pt idx="35">
                  <c:v>25.712638786395477</c:v>
                </c:pt>
                <c:pt idx="36">
                  <c:v>25.055673150412481</c:v>
                </c:pt>
                <c:pt idx="37">
                  <c:v>24.408636033830401</c:v>
                </c:pt>
                <c:pt idx="38">
                  <c:v>23.770385920567318</c:v>
                </c:pt>
                <c:pt idx="39">
                  <c:v>23.141063850404944</c:v>
                </c:pt>
                <c:pt idx="40">
                  <c:v>22.512481595735743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2E-426C-A8DD-538AEC1F90F2}"/>
            </c:ext>
          </c:extLst>
        </c:ser>
        <c:ser>
          <c:idx val="3"/>
          <c:order val="2"/>
          <c:tx>
            <c:strRef>
              <c:f>'Worst Scenario'!$A$7</c:f>
              <c:strCache>
                <c:ptCount val="1"/>
                <c:pt idx="0">
                  <c:v>Interest only - Low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Scenario'!$B$7:$AP$7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49.16729343289596</c:v>
                </c:pt>
                <c:pt idx="13">
                  <c:v>47.733531135891177</c:v>
                </c:pt>
                <c:pt idx="14">
                  <c:v>46.156188021618284</c:v>
                </c:pt>
                <c:pt idx="15">
                  <c:v>44.572429465711231</c:v>
                </c:pt>
                <c:pt idx="16">
                  <c:v>43.127878892180355</c:v>
                </c:pt>
                <c:pt idx="17">
                  <c:v>41.786231458050366</c:v>
                </c:pt>
                <c:pt idx="18">
                  <c:v>40.542050663871741</c:v>
                </c:pt>
                <c:pt idx="19">
                  <c:v>39.403097470828321</c:v>
                </c:pt>
                <c:pt idx="20">
                  <c:v>38.361931674030735</c:v>
                </c:pt>
                <c:pt idx="21">
                  <c:v>37.390531525322679</c:v>
                </c:pt>
                <c:pt idx="22">
                  <c:v>36.491318787277763</c:v>
                </c:pt>
                <c:pt idx="23">
                  <c:v>35.641642953954836</c:v>
                </c:pt>
                <c:pt idx="24">
                  <c:v>34.830674771421144</c:v>
                </c:pt>
                <c:pt idx="25">
                  <c:v>34.045342224384136</c:v>
                </c:pt>
                <c:pt idx="26">
                  <c:v>33.28197206453482</c:v>
                </c:pt>
                <c:pt idx="27">
                  <c:v>32.532072273774325</c:v>
                </c:pt>
                <c:pt idx="28">
                  <c:v>31.802562876635164</c:v>
                </c:pt>
                <c:pt idx="29">
                  <c:v>31.089537099084303</c:v>
                </c:pt>
                <c:pt idx="30">
                  <c:v>30.380489384628806</c:v>
                </c:pt>
                <c:pt idx="31">
                  <c:v>29.680397178724032</c:v>
                </c:pt>
                <c:pt idx="32">
                  <c:v>28.993007442105384</c:v>
                </c:pt>
                <c:pt idx="33">
                  <c:v>28.31621656748008</c:v>
                </c:pt>
                <c:pt idx="34">
                  <c:v>27.646431152396083</c:v>
                </c:pt>
                <c:pt idx="35">
                  <c:v>26.982711339890507</c:v>
                </c:pt>
                <c:pt idx="36">
                  <c:v>26.325971953363297</c:v>
                </c:pt>
                <c:pt idx="37">
                  <c:v>25.676591158199287</c:v>
                </c:pt>
                <c:pt idx="38">
                  <c:v>25.034386294801781</c:v>
                </c:pt>
                <c:pt idx="39">
                  <c:v>24.399072839625571</c:v>
                </c:pt>
                <c:pt idx="40">
                  <c:v>23.766459830224647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2E-426C-A8DD-538AEC1F90F2}"/>
            </c:ext>
          </c:extLst>
        </c:ser>
        <c:ser>
          <c:idx val="4"/>
          <c:order val="3"/>
          <c:tx>
            <c:strRef>
              <c:f>'Worst Scenario'!$A$8</c:f>
              <c:strCache>
                <c:ptCount val="1"/>
                <c:pt idx="0">
                  <c:v>Interest only - High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Scenario'!$B$8:$AP$8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49.287453361801163</c:v>
                </c:pt>
                <c:pt idx="13">
                  <c:v>48.004066229440284</c:v>
                </c:pt>
                <c:pt idx="14">
                  <c:v>46.606770968562621</c:v>
                </c:pt>
                <c:pt idx="15">
                  <c:v>45.221991565048171</c:v>
                </c:pt>
                <c:pt idx="16">
                  <c:v>43.992111653965402</c:v>
                </c:pt>
                <c:pt idx="17">
                  <c:v>42.881071347649865</c:v>
                </c:pt>
                <c:pt idx="18">
                  <c:v>41.883062694014967</c:v>
                </c:pt>
                <c:pt idx="19">
                  <c:v>41.00682172882447</c:v>
                </c:pt>
                <c:pt idx="20">
                  <c:v>40.245346204075922</c:v>
                </c:pt>
                <c:pt idx="21">
                  <c:v>39.568030720722042</c:v>
                </c:pt>
                <c:pt idx="22">
                  <c:v>38.980680895725243</c:v>
                </c:pt>
                <c:pt idx="23">
                  <c:v>38.455408721800502</c:v>
                </c:pt>
                <c:pt idx="24">
                  <c:v>37.97827493824002</c:v>
                </c:pt>
                <c:pt idx="25">
                  <c:v>37.530872955139991</c:v>
                </c:pt>
                <c:pt idx="26">
                  <c:v>37.108543137416838</c:v>
                </c:pt>
                <c:pt idx="27">
                  <c:v>36.702266610882965</c:v>
                </c:pt>
                <c:pt idx="28">
                  <c:v>36.318884262226085</c:v>
                </c:pt>
                <c:pt idx="29">
                  <c:v>35.952581344584672</c:v>
                </c:pt>
                <c:pt idx="30">
                  <c:v>35.588254811975553</c:v>
                </c:pt>
                <c:pt idx="31">
                  <c:v>35.230669277009866</c:v>
                </c:pt>
                <c:pt idx="32">
                  <c:v>34.885580740265127</c:v>
                </c:pt>
                <c:pt idx="33">
                  <c:v>34.549491943758746</c:v>
                </c:pt>
                <c:pt idx="34">
                  <c:v>34.217211996635996</c:v>
                </c:pt>
                <c:pt idx="35">
                  <c:v>33.886340281650014</c:v>
                </c:pt>
                <c:pt idx="36">
                  <c:v>33.557469930086995</c:v>
                </c:pt>
                <c:pt idx="37">
                  <c:v>33.230576228733064</c:v>
                </c:pt>
                <c:pt idx="38">
                  <c:v>32.905015480606544</c:v>
                </c:pt>
                <c:pt idx="39">
                  <c:v>32.580327818597148</c:v>
                </c:pt>
                <c:pt idx="40">
                  <c:v>32.250913414904431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52E-426C-A8DD-538AEC1F90F2}"/>
            </c:ext>
          </c:extLst>
        </c:ser>
        <c:ser>
          <c:idx val="5"/>
          <c:order val="4"/>
          <c:tx>
            <c:strRef>
              <c:f>'Worst Scenario'!$A$9</c:f>
              <c:strCache>
                <c:ptCount val="1"/>
                <c:pt idx="0">
                  <c:v>Low growth, high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Scenario'!$B$9:$AP$9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49.518239636026728</c:v>
                </c:pt>
                <c:pt idx="13">
                  <c:v>48.462832839041532</c:v>
                </c:pt>
                <c:pt idx="14">
                  <c:v>47.280089577280989</c:v>
                </c:pt>
                <c:pt idx="15">
                  <c:v>46.117243527662005</c:v>
                </c:pt>
                <c:pt idx="16">
                  <c:v>45.101941581626207</c:v>
                </c:pt>
                <c:pt idx="17">
                  <c:v>44.203907053709841</c:v>
                </c:pt>
                <c:pt idx="18">
                  <c:v>43.420883177347342</c:v>
                </c:pt>
                <c:pt idx="19">
                  <c:v>42.759454833328405</c:v>
                </c:pt>
                <c:pt idx="20">
                  <c:v>42.223934439521102</c:v>
                </c:pt>
                <c:pt idx="21">
                  <c:v>41.771489786179714</c:v>
                </c:pt>
                <c:pt idx="22">
                  <c:v>41.410891530883781</c:v>
                </c:pt>
                <c:pt idx="23">
                  <c:v>41.115794129153528</c:v>
                </c:pt>
                <c:pt idx="24">
                  <c:v>40.874136154972781</c:v>
                </c:pt>
                <c:pt idx="25">
                  <c:v>40.669281084750082</c:v>
                </c:pt>
                <c:pt idx="26">
                  <c:v>40.490052245179761</c:v>
                </c:pt>
                <c:pt idx="27">
                  <c:v>40.331725529748155</c:v>
                </c:pt>
                <c:pt idx="28">
                  <c:v>40.197654123403616</c:v>
                </c:pt>
                <c:pt idx="29">
                  <c:v>40.085143924341935</c:v>
                </c:pt>
                <c:pt idx="30">
                  <c:v>39.974459372467827</c:v>
                </c:pt>
                <c:pt idx="31">
                  <c:v>39.867983185418638</c:v>
                </c:pt>
                <c:pt idx="32">
                  <c:v>39.779604673657715</c:v>
                </c:pt>
                <c:pt idx="33">
                  <c:v>39.699841685013467</c:v>
                </c:pt>
                <c:pt idx="34">
                  <c:v>39.625637424683312</c:v>
                </c:pt>
                <c:pt idx="35">
                  <c:v>39.547630013605151</c:v>
                </c:pt>
                <c:pt idx="36">
                  <c:v>39.468152692457132</c:v>
                </c:pt>
                <c:pt idx="37">
                  <c:v>39.393116686676308</c:v>
                </c:pt>
                <c:pt idx="38">
                  <c:v>39.320990826426055</c:v>
                </c:pt>
                <c:pt idx="39">
                  <c:v>39.251817828004548</c:v>
                </c:pt>
                <c:pt idx="40">
                  <c:v>39.168993086682534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52E-426C-A8DD-538AEC1F90F2}"/>
            </c:ext>
          </c:extLst>
        </c:ser>
        <c:ser>
          <c:idx val="6"/>
          <c:order val="5"/>
          <c:tx>
            <c:strRef>
              <c:f>'Worst Scenario'!$A$10</c:f>
              <c:strCache>
                <c:ptCount val="1"/>
                <c:pt idx="0">
                  <c:v>High growth, high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Scenario'!$B$10:$AP$10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49.04269268418858</c:v>
                </c:pt>
                <c:pt idx="13">
                  <c:v>47.527611307455025</c:v>
                </c:pt>
                <c:pt idx="14">
                  <c:v>45.899750136138714</c:v>
                </c:pt>
                <c:pt idx="15">
                  <c:v>44.303462135053074</c:v>
                </c:pt>
                <c:pt idx="16">
                  <c:v>42.864824056000771</c:v>
                </c:pt>
                <c:pt idx="17">
                  <c:v>41.547742486479841</c:v>
                </c:pt>
                <c:pt idx="18">
                  <c:v>40.346729185837823</c:v>
                </c:pt>
                <c:pt idx="19">
                  <c:v>39.265459777928406</c:v>
                </c:pt>
                <c:pt idx="20">
                  <c:v>38.303701233730521</c:v>
                </c:pt>
                <c:pt idx="21">
                  <c:v>37.420332440954205</c:v>
                </c:pt>
                <c:pt idx="22">
                  <c:v>36.622449053157119</c:v>
                </c:pt>
                <c:pt idx="23">
                  <c:v>35.886607085291679</c:v>
                </c:pt>
                <c:pt idx="24">
                  <c:v>35.20010401728149</c:v>
                </c:pt>
                <c:pt idx="25">
                  <c:v>34.546512234830502</c:v>
                </c:pt>
                <c:pt idx="26">
                  <c:v>33.916040089209936</c:v>
                </c:pt>
                <c:pt idx="27">
                  <c:v>33.304415990766287</c:v>
                </c:pt>
                <c:pt idx="28">
                  <c:v>32.715319403711568</c:v>
                </c:pt>
                <c:pt idx="29">
                  <c:v>32.145595725361204</c:v>
                </c:pt>
                <c:pt idx="30">
                  <c:v>31.579317922110761</c:v>
                </c:pt>
                <c:pt idx="31">
                  <c:v>31.01942288102812</c:v>
                </c:pt>
                <c:pt idx="32">
                  <c:v>30.476460456817065</c:v>
                </c:pt>
                <c:pt idx="33">
                  <c:v>29.943553722649359</c:v>
                </c:pt>
                <c:pt idx="34">
                  <c:v>29.417868704337529</c:v>
                </c:pt>
                <c:pt idx="35">
                  <c:v>28.89358249018742</c:v>
                </c:pt>
                <c:pt idx="36">
                  <c:v>28.373074726144448</c:v>
                </c:pt>
                <c:pt idx="37">
                  <c:v>27.859766317815815</c:v>
                </c:pt>
                <c:pt idx="38">
                  <c:v>27.352043906490319</c:v>
                </c:pt>
                <c:pt idx="39">
                  <c:v>26.849439348020816</c:v>
                </c:pt>
                <c:pt idx="40">
                  <c:v>26.342103716750465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52E-426C-A8DD-538AEC1F90F2}"/>
            </c:ext>
          </c:extLst>
        </c:ser>
        <c:ser>
          <c:idx val="7"/>
          <c:order val="6"/>
          <c:tx>
            <c:strRef>
              <c:f>'Worst Scenario'!$A$11</c:f>
              <c:strCache>
                <c:ptCount val="1"/>
                <c:pt idx="0">
                  <c:v>Low growth, low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Scenario'!$B$11:$AP$11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49.397505660003965</c:v>
                </c:pt>
                <c:pt idx="13">
                  <c:v>48.189699307888326</c:v>
                </c:pt>
                <c:pt idx="14">
                  <c:v>46.823049990453356</c:v>
                </c:pt>
                <c:pt idx="15">
                  <c:v>45.455051499147523</c:v>
                </c:pt>
                <c:pt idx="16">
                  <c:v>44.216412922950113</c:v>
                </c:pt>
                <c:pt idx="17">
                  <c:v>43.076205535980741</c:v>
                </c:pt>
                <c:pt idx="18">
                  <c:v>42.032121136460113</c:v>
                </c:pt>
                <c:pt idx="19">
                  <c:v>41.08946641889937</c:v>
                </c:pt>
                <c:pt idx="20">
                  <c:v>40.251272183387258</c:v>
                </c:pt>
                <c:pt idx="21">
                  <c:v>39.477483066477944</c:v>
                </c:pt>
                <c:pt idx="22">
                  <c:v>38.772916887689973</c:v>
                </c:pt>
                <c:pt idx="23">
                  <c:v>38.116289687321782</c:v>
                </c:pt>
                <c:pt idx="24">
                  <c:v>37.49837378472801</c:v>
                </c:pt>
                <c:pt idx="25">
                  <c:v>36.907711092369006</c:v>
                </c:pt>
                <c:pt idx="26">
                  <c:v>36.334539452404201</c:v>
                </c:pt>
                <c:pt idx="27">
                  <c:v>35.774069438552175</c:v>
                </c:pt>
                <c:pt idx="28">
                  <c:v>35.230034186502174</c:v>
                </c:pt>
                <c:pt idx="29">
                  <c:v>34.701294860326392</c:v>
                </c:pt>
                <c:pt idx="30">
                  <c:v>34.171294505193408</c:v>
                </c:pt>
                <c:pt idx="31">
                  <c:v>33.643086934152301</c:v>
                </c:pt>
                <c:pt idx="32">
                  <c:v>33.127173861624613</c:v>
                </c:pt>
                <c:pt idx="33">
                  <c:v>32.616474961642666</c:v>
                </c:pt>
                <c:pt idx="34">
                  <c:v>32.109268682911853</c:v>
                </c:pt>
                <c:pt idx="35">
                  <c:v>31.599159476133199</c:v>
                </c:pt>
                <c:pt idx="36">
                  <c:v>31.088728019092954</c:v>
                </c:pt>
                <c:pt idx="37">
                  <c:v>30.583225308584804</c:v>
                </c:pt>
                <c:pt idx="38">
                  <c:v>30.081848710840848</c:v>
                </c:pt>
                <c:pt idx="39">
                  <c:v>29.584742084761505</c:v>
                </c:pt>
                <c:pt idx="40">
                  <c:v>29.079499311025092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52E-426C-A8DD-538AEC1F90F2}"/>
            </c:ext>
          </c:extLst>
        </c:ser>
        <c:ser>
          <c:idx val="8"/>
          <c:order val="7"/>
          <c:tx>
            <c:strRef>
              <c:f>'Worst Scenario'!$A$12</c:f>
              <c:strCache>
                <c:ptCount val="1"/>
                <c:pt idx="0">
                  <c:v>High growth, low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Scenario'!$B$12:$AP$12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48.923141561686379</c:v>
                </c:pt>
                <c:pt idx="13">
                  <c:v>47.259774969423383</c:v>
                </c:pt>
                <c:pt idx="14">
                  <c:v>45.455946886836948</c:v>
                </c:pt>
                <c:pt idx="15">
                  <c:v>43.66685749552822</c:v>
                </c:pt>
                <c:pt idx="16">
                  <c:v>42.022221484421479</c:v>
                </c:pt>
                <c:pt idx="17">
                  <c:v>40.486025629417782</c:v>
                </c:pt>
                <c:pt idx="18">
                  <c:v>39.053423242263143</c:v>
                </c:pt>
                <c:pt idx="19">
                  <c:v>37.727583176442202</c:v>
                </c:pt>
                <c:pt idx="20">
                  <c:v>36.50787406531331</c:v>
                </c:pt>
                <c:pt idx="21">
                  <c:v>35.356412175679168</c:v>
                </c:pt>
                <c:pt idx="22">
                  <c:v>34.277347828715719</c:v>
                </c:pt>
                <c:pt idx="23">
                  <c:v>33.252274530473834</c:v>
                </c:pt>
                <c:pt idx="24">
                  <c:v>32.271522208237954</c:v>
                </c:pt>
                <c:pt idx="25">
                  <c:v>31.323628425871085</c:v>
                </c:pt>
                <c:pt idx="26">
                  <c:v>30.400243996619785</c:v>
                </c:pt>
                <c:pt idx="27">
                  <c:v>29.497235295156887</c:v>
                </c:pt>
                <c:pt idx="28">
                  <c:v>28.618645165955375</c:v>
                </c:pt>
                <c:pt idx="29">
                  <c:v>27.76278620036544</c:v>
                </c:pt>
                <c:pt idx="30">
                  <c:v>26.916334380237224</c:v>
                </c:pt>
                <c:pt idx="31">
                  <c:v>26.082606963545711</c:v>
                </c:pt>
                <c:pt idx="32">
                  <c:v>25.269459868913241</c:v>
                </c:pt>
                <c:pt idx="33">
                  <c:v>24.471769307150268</c:v>
                </c:pt>
                <c:pt idx="34">
                  <c:v>23.687714431886477</c:v>
                </c:pt>
                <c:pt idx="35">
                  <c:v>22.91337755413544</c:v>
                </c:pt>
                <c:pt idx="36">
                  <c:v>22.150981501193705</c:v>
                </c:pt>
                <c:pt idx="37">
                  <c:v>21.403404097583042</c:v>
                </c:pt>
                <c:pt idx="38">
                  <c:v>20.66945654175472</c:v>
                </c:pt>
                <c:pt idx="39">
                  <c:v>19.94864979531344</c:v>
                </c:pt>
                <c:pt idx="40">
                  <c:v>19.233521987952461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52E-426C-A8DD-538AEC1F90F2}"/>
            </c:ext>
          </c:extLst>
        </c:ser>
        <c:ser>
          <c:idx val="9"/>
          <c:order val="8"/>
          <c:tx>
            <c:strRef>
              <c:f>'Worst Scenario'!$A$14</c:f>
              <c:strCache>
                <c:ptCount val="1"/>
                <c:pt idx="0">
                  <c:v>Baseline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Scenario'!$B$14:$AP$14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49.226086860972345</c:v>
                </c:pt>
                <c:pt idx="13">
                  <c:v>47.865806724757412</c:v>
                </c:pt>
                <c:pt idx="14">
                  <c:v>46.376299638648554</c:v>
                </c:pt>
                <c:pt idx="15">
                  <c:v>44.726064129463964</c:v>
                </c:pt>
                <c:pt idx="16">
                  <c:v>42.906652289602654</c:v>
                </c:pt>
                <c:pt idx="17">
                  <c:v>40.887736934962362</c:v>
                </c:pt>
                <c:pt idx="18">
                  <c:v>38.665120263316702</c:v>
                </c:pt>
                <c:pt idx="19">
                  <c:v>36.503372408337327</c:v>
                </c:pt>
                <c:pt idx="20">
                  <c:v>34.448836870316832</c:v>
                </c:pt>
                <c:pt idx="21">
                  <c:v>32.470045282822724</c:v>
                </c:pt>
                <c:pt idx="22">
                  <c:v>30.570921779273984</c:v>
                </c:pt>
                <c:pt idx="23">
                  <c:v>28.727248804250731</c:v>
                </c:pt>
                <c:pt idx="24">
                  <c:v>26.9259440085074</c:v>
                </c:pt>
                <c:pt idx="25">
                  <c:v>25.151949816811118</c:v>
                </c:pt>
                <c:pt idx="26">
                  <c:v>23.401405899476444</c:v>
                </c:pt>
                <c:pt idx="27">
                  <c:v>21.664594155950343</c:v>
                </c:pt>
                <c:pt idx="28">
                  <c:v>19.94851833102312</c:v>
                </c:pt>
                <c:pt idx="29">
                  <c:v>18.248463157628215</c:v>
                </c:pt>
                <c:pt idx="30">
                  <c:v>16.552358708658627</c:v>
                </c:pt>
                <c:pt idx="31">
                  <c:v>14.865033937426523</c:v>
                </c:pt>
                <c:pt idx="32">
                  <c:v>13.191386225005598</c:v>
                </c:pt>
                <c:pt idx="33">
                  <c:v>11.529347455408075</c:v>
                </c:pt>
                <c:pt idx="34">
                  <c:v>9.8746515795194334</c:v>
                </c:pt>
                <c:pt idx="35">
                  <c:v>8.2261305660494326</c:v>
                </c:pt>
                <c:pt idx="36">
                  <c:v>6.5835413176258655</c:v>
                </c:pt>
                <c:pt idx="37">
                  <c:v>4.9468228436511614</c:v>
                </c:pt>
                <c:pt idx="38">
                  <c:v>3.3155354262857366</c:v>
                </c:pt>
                <c:pt idx="39">
                  <c:v>1.6895323857597928</c:v>
                </c:pt>
                <c:pt idx="40">
                  <c:v>6.8145301321726109E-2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52E-426C-A8DD-538AEC1F90F2}"/>
            </c:ext>
          </c:extLst>
        </c:ser>
        <c:ser>
          <c:idx val="10"/>
          <c:order val="9"/>
          <c:tx>
            <c:strRef>
              <c:f>'Worst Scenario'!$A$15</c:f>
              <c:strCache>
                <c:ptCount val="1"/>
                <c:pt idx="0">
                  <c:v>GDP only -  Low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Scenario'!$B$15:$AP$15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49.456579972635616</c:v>
                </c:pt>
                <c:pt idx="13">
                  <c:v>48.323245379461554</c:v>
                </c:pt>
                <c:pt idx="14">
                  <c:v>47.046315649219395</c:v>
                </c:pt>
                <c:pt idx="15">
                  <c:v>45.614848654154116</c:v>
                </c:pt>
                <c:pt idx="16">
                  <c:v>44.004759886184821</c:v>
                </c:pt>
                <c:pt idx="17">
                  <c:v>42.189664968326859</c:v>
                </c:pt>
                <c:pt idx="18">
                  <c:v>40.166923728107193</c:v>
                </c:pt>
                <c:pt idx="19">
                  <c:v>38.197115507703181</c:v>
                </c:pt>
                <c:pt idx="20">
                  <c:v>36.336149699083101</c:v>
                </c:pt>
                <c:pt idx="21">
                  <c:v>34.541191917782413</c:v>
                </c:pt>
                <c:pt idx="22">
                  <c:v>32.81863715151934</c:v>
                </c:pt>
                <c:pt idx="23">
                  <c:v>31.145328356962832</c:v>
                </c:pt>
                <c:pt idx="24">
                  <c:v>29.509330648955235</c:v>
                </c:pt>
                <c:pt idx="25">
                  <c:v>27.896498797588315</c:v>
                </c:pt>
                <c:pt idx="26">
                  <c:v>26.298074554749075</c:v>
                </c:pt>
                <c:pt idx="27">
                  <c:v>24.706883561193809</c:v>
                </c:pt>
                <c:pt idx="28">
                  <c:v>23.127764937842667</c:v>
                </c:pt>
                <c:pt idx="29">
                  <c:v>21.557710675910275</c:v>
                </c:pt>
                <c:pt idx="30">
                  <c:v>19.981493482671738</c:v>
                </c:pt>
                <c:pt idx="31">
                  <c:v>18.40300562391457</c:v>
                </c:pt>
                <c:pt idx="32">
                  <c:v>16.831412573303766</c:v>
                </c:pt>
                <c:pt idx="33">
                  <c:v>15.261796200392583</c:v>
                </c:pt>
                <c:pt idx="34">
                  <c:v>13.690602342782061</c:v>
                </c:pt>
                <c:pt idx="35">
                  <c:v>12.114179811442243</c:v>
                </c:pt>
                <c:pt idx="36">
                  <c:v>10.533245422865599</c:v>
                </c:pt>
                <c:pt idx="37">
                  <c:v>8.9496894164967387</c:v>
                </c:pt>
                <c:pt idx="38">
                  <c:v>7.3627646448895341</c:v>
                </c:pt>
                <c:pt idx="39">
                  <c:v>5.7724506473776787</c:v>
                </c:pt>
                <c:pt idx="40">
                  <c:v>4.1759101937294059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52E-426C-A8DD-538AEC1F90F2}"/>
            </c:ext>
          </c:extLst>
        </c:ser>
        <c:ser>
          <c:idx val="11"/>
          <c:order val="10"/>
          <c:tx>
            <c:strRef>
              <c:f>'Worst Scenario'!$A$16</c:f>
              <c:strCache>
                <c:ptCount val="1"/>
                <c:pt idx="0">
                  <c:v>GDP only - High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Scenario'!$B$16:$AP$16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48.981637097289273</c:v>
                </c:pt>
                <c:pt idx="13">
                  <c:v>47.390731026039425</c:v>
                </c:pt>
                <c:pt idx="14">
                  <c:v>45.67274664958483</c:v>
                </c:pt>
                <c:pt idx="15">
                  <c:v>43.814169856847194</c:v>
                </c:pt>
                <c:pt idx="16">
                  <c:v>41.791271585205742</c:v>
                </c:pt>
                <c:pt idx="17">
                  <c:v>39.575523989034913</c:v>
                </c:pt>
                <c:pt idx="18">
                  <c:v>37.16488218940119</c:v>
                </c:pt>
                <c:pt idx="19">
                  <c:v>34.821066263821479</c:v>
                </c:pt>
                <c:pt idx="20">
                  <c:v>32.597131439860725</c:v>
                </c:pt>
                <c:pt idx="21">
                  <c:v>30.45252025646521</c:v>
                </c:pt>
                <c:pt idx="22">
                  <c:v>28.39275687686894</c:v>
                </c:pt>
                <c:pt idx="23">
                  <c:v>26.397522989811517</c:v>
                </c:pt>
                <c:pt idx="24">
                  <c:v>24.454751771903599</c:v>
                </c:pt>
                <c:pt idx="25">
                  <c:v>22.550727697535915</c:v>
                </c:pt>
                <c:pt idx="26">
                  <c:v>20.678002038505028</c:v>
                </c:pt>
                <c:pt idx="27">
                  <c:v>18.830216763822612</c:v>
                </c:pt>
                <c:pt idx="28">
                  <c:v>17.012109127592645</c:v>
                </c:pt>
                <c:pt idx="29">
                  <c:v>15.220479037088896</c:v>
                </c:pt>
                <c:pt idx="30">
                  <c:v>13.443155796724247</c:v>
                </c:pt>
                <c:pt idx="31">
                  <c:v>11.683943366335454</c:v>
                </c:pt>
                <c:pt idx="32">
                  <c:v>9.9493558400637294</c:v>
                </c:pt>
                <c:pt idx="33">
                  <c:v>8.2358323246601</c:v>
                </c:pt>
                <c:pt idx="34">
                  <c:v>6.539966639149271</c:v>
                </c:pt>
                <c:pt idx="35">
                  <c:v>4.8596167551795144</c:v>
                </c:pt>
                <c:pt idx="36">
                  <c:v>3.194987006856604</c:v>
                </c:pt>
                <c:pt idx="37">
                  <c:v>1.5462947831109641</c:v>
                </c:pt>
                <c:pt idx="38">
                  <c:v>-8.743866049364693E-2</c:v>
                </c:pt>
                <c:pt idx="39">
                  <c:v>-1.7067970541942485</c:v>
                </c:pt>
                <c:pt idx="40">
                  <c:v>-3.3119861370152868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52E-426C-A8DD-538AEC1F90F2}"/>
            </c:ext>
          </c:extLst>
        </c:ser>
        <c:ser>
          <c:idx val="12"/>
          <c:order val="11"/>
          <c:tx>
            <c:strRef>
              <c:f>'Worst Scenario'!$A$17</c:f>
              <c:strCache>
                <c:ptCount val="1"/>
                <c:pt idx="0">
                  <c:v>Interest only - Low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Scenario'!$B$17:$AP$17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49.16729343289596</c:v>
                </c:pt>
                <c:pt idx="13">
                  <c:v>47.733531135891177</c:v>
                </c:pt>
                <c:pt idx="14">
                  <c:v>46.156188021618284</c:v>
                </c:pt>
                <c:pt idx="15">
                  <c:v>44.408738104002246</c:v>
                </c:pt>
                <c:pt idx="16">
                  <c:v>42.484372561147509</c:v>
                </c:pt>
                <c:pt idx="17">
                  <c:v>40.353739427400853</c:v>
                </c:pt>
                <c:pt idx="18">
                  <c:v>38.014363298526824</c:v>
                </c:pt>
                <c:pt idx="19">
                  <c:v>35.732734088862045</c:v>
                </c:pt>
                <c:pt idx="20">
                  <c:v>33.556515296196345</c:v>
                </c:pt>
                <c:pt idx="21">
                  <c:v>31.455116574191539</c:v>
                </c:pt>
                <c:pt idx="22">
                  <c:v>29.431569732436795</c:v>
                </c:pt>
                <c:pt idx="23">
                  <c:v>27.464614831255336</c:v>
                </c:pt>
                <c:pt idx="24">
                  <c:v>25.543272665180737</c:v>
                </c:pt>
                <c:pt idx="25">
                  <c:v>23.654468823264047</c:v>
                </c:pt>
                <c:pt idx="26">
                  <c:v>21.794331159756684</c:v>
                </c:pt>
                <c:pt idx="27">
                  <c:v>19.953937726424805</c:v>
                </c:pt>
                <c:pt idx="28">
                  <c:v>18.14031035507838</c:v>
                </c:pt>
                <c:pt idx="29">
                  <c:v>16.350049445139543</c:v>
                </c:pt>
                <c:pt idx="30">
                  <c:v>14.571889104469376</c:v>
                </c:pt>
                <c:pt idx="31">
                  <c:v>12.810979734691172</c:v>
                </c:pt>
                <c:pt idx="32">
                  <c:v>11.071119004631019</c:v>
                </c:pt>
                <c:pt idx="33">
                  <c:v>9.3504624475496314</c:v>
                </c:pt>
                <c:pt idx="34">
                  <c:v>7.6454482478352155</c:v>
                </c:pt>
                <c:pt idx="35">
                  <c:v>5.9553335180169293</c:v>
                </c:pt>
                <c:pt idx="36">
                  <c:v>4.2801807099019218</c:v>
                </c:pt>
                <c:pt idx="37">
                  <c:v>2.6197826975530867</c:v>
                </c:pt>
                <c:pt idx="38">
                  <c:v>0.97358782717090109</c:v>
                </c:pt>
                <c:pt idx="39">
                  <c:v>-0.65871256343073803</c:v>
                </c:pt>
                <c:pt idx="40">
                  <c:v>-2.2774712247331874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52E-426C-A8DD-538AEC1F90F2}"/>
            </c:ext>
          </c:extLst>
        </c:ser>
        <c:ser>
          <c:idx val="13"/>
          <c:order val="12"/>
          <c:tx>
            <c:strRef>
              <c:f>'Worst Scenario'!$A$18</c:f>
              <c:strCache>
                <c:ptCount val="1"/>
                <c:pt idx="0">
                  <c:v>Interest only - High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Scenario'!$B$18:$AP$18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49.287453361801163</c:v>
                </c:pt>
                <c:pt idx="13">
                  <c:v>48.004066229440284</c:v>
                </c:pt>
                <c:pt idx="14">
                  <c:v>46.606770968562621</c:v>
                </c:pt>
                <c:pt idx="15">
                  <c:v>45.059075318069425</c:v>
                </c:pt>
                <c:pt idx="16">
                  <c:v>43.351003651873441</c:v>
                </c:pt>
                <c:pt idx="17">
                  <c:v>41.451387623439324</c:v>
                </c:pt>
                <c:pt idx="18">
                  <c:v>39.354427098878695</c:v>
                </c:pt>
                <c:pt idx="19">
                  <c:v>37.322893067658079</c:v>
                </c:pt>
                <c:pt idx="20">
                  <c:v>35.401962112734395</c:v>
                </c:pt>
                <c:pt idx="21">
                  <c:v>33.557618223739041</c:v>
                </c:pt>
                <c:pt idx="22">
                  <c:v>31.796017370982</c:v>
                </c:pt>
                <c:pt idx="23">
                  <c:v>30.090642159278243</c:v>
                </c:pt>
                <c:pt idx="24">
                  <c:v>28.42728717758985</c:v>
                </c:pt>
                <c:pt idx="25">
                  <c:v>26.787460466262836</c:v>
                </c:pt>
                <c:pt idx="26">
                  <c:v>25.166035805938698</c:v>
                </c:pt>
                <c:pt idx="27">
                  <c:v>23.55318366141557</c:v>
                </c:pt>
                <c:pt idx="28">
                  <c:v>21.955609920705385</c:v>
                </c:pt>
                <c:pt idx="29">
                  <c:v>20.368032155706068</c:v>
                </c:pt>
                <c:pt idx="30">
                  <c:v>18.776845277837651</c:v>
                </c:pt>
                <c:pt idx="31">
                  <c:v>17.187140215523648</c:v>
                </c:pt>
                <c:pt idx="32">
                  <c:v>15.604922215242468</c:v>
                </c:pt>
                <c:pt idx="33">
                  <c:v>14.027199693939158</c:v>
                </c:pt>
                <c:pt idx="34">
                  <c:v>12.449100763813846</c:v>
                </c:pt>
                <c:pt idx="35">
                  <c:v>10.868679847680889</c:v>
                </c:pt>
                <c:pt idx="36">
                  <c:v>9.2860012179580327</c:v>
                </c:pt>
                <c:pt idx="37">
                  <c:v>7.7008553209537753</c:v>
                </c:pt>
                <c:pt idx="38">
                  <c:v>6.112611713933453</c:v>
                </c:pt>
                <c:pt idx="39">
                  <c:v>4.5210074846520714</c:v>
                </c:pt>
                <c:pt idx="40">
                  <c:v>2.9249053821786637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52E-426C-A8DD-538AEC1F90F2}"/>
            </c:ext>
          </c:extLst>
        </c:ser>
        <c:ser>
          <c:idx val="14"/>
          <c:order val="13"/>
          <c:tx>
            <c:strRef>
              <c:f>'Worst Scenario'!$A$19</c:f>
              <c:strCache>
                <c:ptCount val="1"/>
                <c:pt idx="0">
                  <c:v>Low growth, high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Scenario'!$B$19:$AP$19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49.518239636026728</c:v>
                </c:pt>
                <c:pt idx="13">
                  <c:v>48.462832839041532</c:v>
                </c:pt>
                <c:pt idx="14">
                  <c:v>47.280089577280989</c:v>
                </c:pt>
                <c:pt idx="15">
                  <c:v>45.954327280683266</c:v>
                </c:pt>
                <c:pt idx="16">
                  <c:v>44.46003091693261</c:v>
                </c:pt>
                <c:pt idx="17">
                  <c:v>42.77018482033855</c:v>
                </c:pt>
                <c:pt idx="18">
                  <c:v>40.880751642880114</c:v>
                </c:pt>
                <c:pt idx="19">
                  <c:v>39.050638029736923</c:v>
                </c:pt>
                <c:pt idx="20">
                  <c:v>37.334966852580258</c:v>
                </c:pt>
                <c:pt idx="21">
                  <c:v>35.688145115990913</c:v>
                </c:pt>
                <c:pt idx="22">
                  <c:v>34.119052082642931</c:v>
                </c:pt>
                <c:pt idx="23">
                  <c:v>32.602289025854454</c:v>
                </c:pt>
                <c:pt idx="24">
                  <c:v>31.124918228339123</c:v>
                </c:pt>
                <c:pt idx="25">
                  <c:v>29.669308702046969</c:v>
                </c:pt>
                <c:pt idx="26">
                  <c:v>28.225086928526473</c:v>
                </c:pt>
                <c:pt idx="27">
                  <c:v>26.785188743874961</c:v>
                </c:pt>
                <c:pt idx="28">
                  <c:v>25.353919814367071</c:v>
                </c:pt>
                <c:pt idx="29">
                  <c:v>23.927826936400674</c:v>
                </c:pt>
                <c:pt idx="30">
                  <c:v>22.489751950635817</c:v>
                </c:pt>
                <c:pt idx="31">
                  <c:v>21.04363014225525</c:v>
                </c:pt>
                <c:pt idx="32">
                  <c:v>19.600299324923739</c:v>
                </c:pt>
                <c:pt idx="33">
                  <c:v>18.153355861750068</c:v>
                </c:pt>
                <c:pt idx="34">
                  <c:v>16.698667681899245</c:v>
                </c:pt>
                <c:pt idx="35">
                  <c:v>15.231071739253247</c:v>
                </c:pt>
                <c:pt idx="36">
                  <c:v>13.751696491758159</c:v>
                </c:pt>
                <c:pt idx="37">
                  <c:v>12.262652395590745</c:v>
                </c:pt>
                <c:pt idx="38">
                  <c:v>10.762784099281575</c:v>
                </c:pt>
                <c:pt idx="39">
                  <c:v>9.2518005171915618</c:v>
                </c:pt>
                <c:pt idx="40">
                  <c:v>7.7252413121354628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352E-426C-A8DD-538AEC1F90F2}"/>
            </c:ext>
          </c:extLst>
        </c:ser>
        <c:ser>
          <c:idx val="15"/>
          <c:order val="14"/>
          <c:tx>
            <c:strRef>
              <c:f>'Worst Scenario'!$A$20</c:f>
              <c:strCache>
                <c:ptCount val="1"/>
                <c:pt idx="0">
                  <c:v>High growth, high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Scenario'!$B$20:$AP$20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49.04269268418858</c:v>
                </c:pt>
                <c:pt idx="13">
                  <c:v>47.527611307455025</c:v>
                </c:pt>
                <c:pt idx="14">
                  <c:v>45.899750136138714</c:v>
                </c:pt>
                <c:pt idx="15">
                  <c:v>44.14054588807435</c:v>
                </c:pt>
                <c:pt idx="16">
                  <c:v>42.224531867995282</c:v>
                </c:pt>
                <c:pt idx="17">
                  <c:v>40.122171355359441</c:v>
                </c:pt>
                <c:pt idx="18">
                  <c:v>37.829690842424313</c:v>
                </c:pt>
                <c:pt idx="19">
                  <c:v>35.606801016200571</c:v>
                </c:pt>
                <c:pt idx="20">
                  <c:v>33.505418720646254</c:v>
                </c:pt>
                <c:pt idx="21">
                  <c:v>31.482217188751083</c:v>
                </c:pt>
                <c:pt idx="22">
                  <c:v>29.544772661833196</c:v>
                </c:pt>
                <c:pt idx="23">
                  <c:v>27.670599077936526</c:v>
                </c:pt>
                <c:pt idx="24">
                  <c:v>25.84655778504353</c:v>
                </c:pt>
                <c:pt idx="25">
                  <c:v>24.055789435708906</c:v>
                </c:pt>
                <c:pt idx="26">
                  <c:v>22.289501518572603</c:v>
                </c:pt>
                <c:pt idx="27">
                  <c:v>20.541454511469148</c:v>
                </c:pt>
                <c:pt idx="28">
                  <c:v>18.816045933657666</c:v>
                </c:pt>
                <c:pt idx="29">
                  <c:v>17.109736389129225</c:v>
                </c:pt>
                <c:pt idx="30">
                  <c:v>15.408942058375223</c:v>
                </c:pt>
                <c:pt idx="31">
                  <c:v>13.717688408511409</c:v>
                </c:pt>
                <c:pt idx="32">
                  <c:v>12.043900607687249</c:v>
                </c:pt>
                <c:pt idx="33">
                  <c:v>10.383065347879581</c:v>
                </c:pt>
                <c:pt idx="34">
                  <c:v>8.731475424099461</c:v>
                </c:pt>
                <c:pt idx="35">
                  <c:v>7.0861664831584141</c:v>
                </c:pt>
                <c:pt idx="36">
                  <c:v>5.4477982566685599</c:v>
                </c:pt>
                <c:pt idx="37">
                  <c:v>3.8168267553505895</c:v>
                </c:pt>
                <c:pt idx="38">
                  <c:v>2.1921766252473427</c:v>
                </c:pt>
                <c:pt idx="39">
                  <c:v>0.57335099427002112</c:v>
                </c:pt>
                <c:pt idx="40">
                  <c:v>-1.0405071873257263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52E-426C-A8DD-538AEC1F90F2}"/>
            </c:ext>
          </c:extLst>
        </c:ser>
        <c:ser>
          <c:idx val="16"/>
          <c:order val="15"/>
          <c:tx>
            <c:strRef>
              <c:f>'Worst Scenario'!$A$21</c:f>
              <c:strCache>
                <c:ptCount val="1"/>
                <c:pt idx="0">
                  <c:v>Low growth, low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Scenario'!$B$21:$AP$21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49.397505660003965</c:v>
                </c:pt>
                <c:pt idx="13">
                  <c:v>48.189699307888326</c:v>
                </c:pt>
                <c:pt idx="14">
                  <c:v>46.823049990453356</c:v>
                </c:pt>
                <c:pt idx="15">
                  <c:v>45.291360137438559</c:v>
                </c:pt>
                <c:pt idx="16">
                  <c:v>43.572103416333412</c:v>
                </c:pt>
                <c:pt idx="17">
                  <c:v>41.639686019266328</c:v>
                </c:pt>
                <c:pt idx="18">
                  <c:v>39.493015436280793</c:v>
                </c:pt>
                <c:pt idx="19">
                  <c:v>37.394495763355359</c:v>
                </c:pt>
                <c:pt idx="20">
                  <c:v>35.401029481682613</c:v>
                </c:pt>
                <c:pt idx="21">
                  <c:v>33.470786968656249</c:v>
                </c:pt>
                <c:pt idx="22">
                  <c:v>31.609104804452336</c:v>
                </c:pt>
                <c:pt idx="23">
                  <c:v>29.795823933947851</c:v>
                </c:pt>
                <c:pt idx="24">
                  <c:v>28.021133379210251</c:v>
                </c:pt>
                <c:pt idx="25">
                  <c:v>26.272867182205712</c:v>
                </c:pt>
                <c:pt idx="26">
                  <c:v>24.542476030235395</c:v>
                </c:pt>
                <c:pt idx="27">
                  <c:v>22.823461807872437</c:v>
                </c:pt>
                <c:pt idx="28">
                  <c:v>21.120893476693588</c:v>
                </c:pt>
                <c:pt idx="29">
                  <c:v>19.433097013930578</c:v>
                </c:pt>
                <c:pt idx="30">
                  <c:v>17.74595088067662</c:v>
                </c:pt>
                <c:pt idx="31">
                  <c:v>16.063984512634395</c:v>
                </c:pt>
                <c:pt idx="32">
                  <c:v>14.394833561693032</c:v>
                </c:pt>
                <c:pt idx="33">
                  <c:v>12.734235958082138</c:v>
                </c:pt>
                <c:pt idx="34">
                  <c:v>11.079364081357911</c:v>
                </c:pt>
                <c:pt idx="35">
                  <c:v>9.4275772162209091</c:v>
                </c:pt>
                <c:pt idx="36">
                  <c:v>7.7800663237623526</c:v>
                </c:pt>
                <c:pt idx="37">
                  <c:v>6.1383341785031957</c:v>
                </c:pt>
                <c:pt idx="38">
                  <c:v>4.5016780096812905</c:v>
                </c:pt>
                <c:pt idx="39">
                  <c:v>2.8698887808818023</c:v>
                </c:pt>
                <c:pt idx="40">
                  <c:v>1.2413057005846633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352E-426C-A8DD-538AEC1F90F2}"/>
            </c:ext>
          </c:extLst>
        </c:ser>
        <c:ser>
          <c:idx val="17"/>
          <c:order val="16"/>
          <c:tx>
            <c:strRef>
              <c:f>'Worst Scenario'!$A$22</c:f>
              <c:strCache>
                <c:ptCount val="1"/>
                <c:pt idx="0">
                  <c:v>High growth, low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Scenario'!$B$22:$AP$22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48.923141561686379</c:v>
                </c:pt>
                <c:pt idx="13">
                  <c:v>47.259774969423383</c:v>
                </c:pt>
                <c:pt idx="14">
                  <c:v>45.455946886836948</c:v>
                </c:pt>
                <c:pt idx="15">
                  <c:v>43.503166133819242</c:v>
                </c:pt>
                <c:pt idx="16">
                  <c:v>41.379531488862426</c:v>
                </c:pt>
                <c:pt idx="17">
                  <c:v>39.057635023009318</c:v>
                </c:pt>
                <c:pt idx="18">
                  <c:v>36.537254922944349</c:v>
                </c:pt>
                <c:pt idx="19">
                  <c:v>34.082206157352395</c:v>
                </c:pt>
                <c:pt idx="20">
                  <c:v>31.746808489796575</c:v>
                </c:pt>
                <c:pt idx="21">
                  <c:v>29.491661928986446</c:v>
                </c:pt>
                <c:pt idx="22">
                  <c:v>27.321496607163827</c:v>
                </c:pt>
                <c:pt idx="23">
                  <c:v>25.21873796633075</c:v>
                </c:pt>
                <c:pt idx="24">
                  <c:v>23.173251468147207</c:v>
                </c:pt>
                <c:pt idx="25">
                  <c:v>21.173093440873885</c:v>
                </c:pt>
                <c:pt idx="26">
                  <c:v>19.210973802969182</c:v>
                </c:pt>
                <c:pt idx="27">
                  <c:v>17.281045174007819</c:v>
                </c:pt>
                <c:pt idx="28">
                  <c:v>15.388106746266466</c:v>
                </c:pt>
                <c:pt idx="29">
                  <c:v>13.529953642222001</c:v>
                </c:pt>
                <c:pt idx="30">
                  <c:v>11.695164128405326</c:v>
                </c:pt>
                <c:pt idx="31">
                  <c:v>9.88779121305366</c:v>
                </c:pt>
                <c:pt idx="32">
                  <c:v>8.1129235322732569</c:v>
                </c:pt>
                <c:pt idx="33">
                  <c:v>6.3673149515036389</c:v>
                </c:pt>
                <c:pt idx="34">
                  <c:v>4.6479606302875149</c:v>
                </c:pt>
                <c:pt idx="35">
                  <c:v>2.9532298468324103</c:v>
                </c:pt>
                <c:pt idx="36">
                  <c:v>1.2832778120196422</c:v>
                </c:pt>
                <c:pt idx="37">
                  <c:v>-0.3622088893769444</c:v>
                </c:pt>
                <c:pt idx="38">
                  <c:v>-1.9843591544366854</c:v>
                </c:pt>
                <c:pt idx="39">
                  <c:v>-3.583943434950799</c:v>
                </c:pt>
                <c:pt idx="40">
                  <c:v>-5.1606174370360129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352E-426C-A8DD-538AEC1F90F2}"/>
            </c:ext>
          </c:extLst>
        </c:ser>
        <c:ser>
          <c:idx val="18"/>
          <c:order val="17"/>
          <c:tx>
            <c:strRef>
              <c:f>'Worst Scenario'!$A$24</c:f>
              <c:strCache>
                <c:ptCount val="1"/>
                <c:pt idx="0">
                  <c:v>Baseline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Scenario'!$B$24:$AP$24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49.226086860972345</c:v>
                </c:pt>
                <c:pt idx="13">
                  <c:v>47.865806724757412</c:v>
                </c:pt>
                <c:pt idx="14">
                  <c:v>46.680713260013071</c:v>
                </c:pt>
                <c:pt idx="15">
                  <c:v>45.645769136051626</c:v>
                </c:pt>
                <c:pt idx="16">
                  <c:v>44.748974585497059</c:v>
                </c:pt>
                <c:pt idx="17">
                  <c:v>43.95801119814324</c:v>
                </c:pt>
                <c:pt idx="18">
                  <c:v>43.269320573784832</c:v>
                </c:pt>
                <c:pt idx="19">
                  <c:v>42.69307032565068</c:v>
                </c:pt>
                <c:pt idx="20">
                  <c:v>42.223420661893115</c:v>
                </c:pt>
                <c:pt idx="21">
                  <c:v>41.8326456548237</c:v>
                </c:pt>
                <c:pt idx="22">
                  <c:v>41.5233394683423</c:v>
                </c:pt>
                <c:pt idx="23">
                  <c:v>41.268611971881711</c:v>
                </c:pt>
                <c:pt idx="24">
                  <c:v>41.055349601419216</c:v>
                </c:pt>
                <c:pt idx="25">
                  <c:v>40.869454761206391</c:v>
                </c:pt>
                <c:pt idx="26">
                  <c:v>40.707823711817795</c:v>
                </c:pt>
                <c:pt idx="27">
                  <c:v>40.561046413676166</c:v>
                </c:pt>
                <c:pt idx="28">
                  <c:v>40.435908949232477</c:v>
                </c:pt>
                <c:pt idx="29">
                  <c:v>40.326603538092535</c:v>
                </c:pt>
                <c:pt idx="30">
                  <c:v>40.219297688498678</c:v>
                </c:pt>
                <c:pt idx="31">
                  <c:v>40.118140625232982</c:v>
                </c:pt>
                <c:pt idx="32">
                  <c:v>40.027512610454778</c:v>
                </c:pt>
                <c:pt idx="33">
                  <c:v>39.944983143438215</c:v>
                </c:pt>
                <c:pt idx="34">
                  <c:v>39.866026943070196</c:v>
                </c:pt>
                <c:pt idx="35">
                  <c:v>39.789323767148709</c:v>
                </c:pt>
                <c:pt idx="36">
                  <c:v>39.714608218194783</c:v>
                </c:pt>
                <c:pt idx="37">
                  <c:v>39.641993254720489</c:v>
                </c:pt>
                <c:pt idx="38">
                  <c:v>39.571484504988469</c:v>
                </c:pt>
                <c:pt idx="39">
                  <c:v>39.50367684219389</c:v>
                </c:pt>
                <c:pt idx="40">
                  <c:v>39.432590453865551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352E-426C-A8DD-538AEC1F90F2}"/>
            </c:ext>
          </c:extLst>
        </c:ser>
        <c:ser>
          <c:idx val="19"/>
          <c:order val="18"/>
          <c:tx>
            <c:strRef>
              <c:f>'Worst Scenario'!$A$25</c:f>
              <c:strCache>
                <c:ptCount val="1"/>
                <c:pt idx="0">
                  <c:v>GDP only -  Low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Scenario'!$B$25:$AP$25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49.456579972635616</c:v>
                </c:pt>
                <c:pt idx="13">
                  <c:v>48.323245379461554</c:v>
                </c:pt>
                <c:pt idx="14">
                  <c:v>47.350729270583891</c:v>
                </c:pt>
                <c:pt idx="15">
                  <c:v>46.536049713993108</c:v>
                </c:pt>
                <c:pt idx="16">
                  <c:v>45.853111275125357</c:v>
                </c:pt>
                <c:pt idx="17">
                  <c:v>45.275237833612266</c:v>
                </c:pt>
                <c:pt idx="18">
                  <c:v>44.802350727628813</c:v>
                </c:pt>
                <c:pt idx="19">
                  <c:v>44.442239902255146</c:v>
                </c:pt>
                <c:pt idx="20">
                  <c:v>44.200571961393123</c:v>
                </c:pt>
                <c:pt idx="21">
                  <c:v>44.036955747293227</c:v>
                </c:pt>
                <c:pt idx="22">
                  <c:v>43.956717184635124</c:v>
                </c:pt>
                <c:pt idx="23">
                  <c:v>43.934540232398803</c:v>
                </c:pt>
                <c:pt idx="24">
                  <c:v>43.959220553682201</c:v>
                </c:pt>
                <c:pt idx="25">
                  <c:v>44.018800834046843</c:v>
                </c:pt>
                <c:pt idx="26">
                  <c:v>44.103252623813731</c:v>
                </c:pt>
                <c:pt idx="27">
                  <c:v>44.207763240801327</c:v>
                </c:pt>
                <c:pt idx="28">
                  <c:v>44.335209750246385</c:v>
                </c:pt>
                <c:pt idx="29">
                  <c:v>44.483181792462325</c:v>
                </c:pt>
                <c:pt idx="30">
                  <c:v>44.633016907134994</c:v>
                </c:pt>
                <c:pt idx="31">
                  <c:v>44.786065999137804</c:v>
                </c:pt>
                <c:pt idx="32">
                  <c:v>44.955473498856378</c:v>
                </c:pt>
                <c:pt idx="33">
                  <c:v>45.132229949628069</c:v>
                </c:pt>
                <c:pt idx="34">
                  <c:v>45.31433851851822</c:v>
                </c:pt>
                <c:pt idx="35">
                  <c:v>45.492748984934209</c:v>
                </c:pt>
                <c:pt idx="36">
                  <c:v>45.668972807757754</c:v>
                </c:pt>
                <c:pt idx="37">
                  <c:v>45.849904961749978</c:v>
                </c:pt>
                <c:pt idx="38">
                  <c:v>46.034629933784579</c:v>
                </c:pt>
                <c:pt idx="39">
                  <c:v>46.224518038602781</c:v>
                </c:pt>
                <c:pt idx="40">
                  <c:v>46.401034314138151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352E-426C-A8DD-538AEC1F90F2}"/>
            </c:ext>
          </c:extLst>
        </c:ser>
        <c:ser>
          <c:idx val="20"/>
          <c:order val="19"/>
          <c:tx>
            <c:strRef>
              <c:f>'Worst Scenario'!$A$26</c:f>
              <c:strCache>
                <c:ptCount val="1"/>
                <c:pt idx="0">
                  <c:v>GDP only - High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Scenario'!$B$26:$AP$26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48.981637097289273</c:v>
                </c:pt>
                <c:pt idx="13">
                  <c:v>47.390731026039425</c:v>
                </c:pt>
                <c:pt idx="14">
                  <c:v>45.977160270949327</c:v>
                </c:pt>
                <c:pt idx="15">
                  <c:v>44.73239769474155</c:v>
                </c:pt>
                <c:pt idx="16">
                  <c:v>43.627523904261203</c:v>
                </c:pt>
                <c:pt idx="17">
                  <c:v>42.630321843976844</c:v>
                </c:pt>
                <c:pt idx="18">
                  <c:v>41.737690144698178</c:v>
                </c:pt>
                <c:pt idx="19">
                  <c:v>40.954773232230664</c:v>
                </c:pt>
                <c:pt idx="20">
                  <c:v>40.282909590179358</c:v>
                </c:pt>
                <c:pt idx="21">
                  <c:v>39.683413316348378</c:v>
                </c:pt>
                <c:pt idx="22">
                  <c:v>39.160487661827773</c:v>
                </c:pt>
                <c:pt idx="23">
                  <c:v>38.691942044520289</c:v>
                </c:pt>
                <c:pt idx="24">
                  <c:v>38.266061214851959</c:v>
                </c:pt>
                <c:pt idx="25">
                  <c:v>37.870659623026661</c:v>
                </c:pt>
                <c:pt idx="26">
                  <c:v>37.496998297913201</c:v>
                </c:pt>
                <c:pt idx="27">
                  <c:v>37.140867959265272</c:v>
                </c:pt>
                <c:pt idx="28">
                  <c:v>36.805686967820705</c:v>
                </c:pt>
                <c:pt idx="29">
                  <c:v>36.488600798906781</c:v>
                </c:pt>
                <c:pt idx="30">
                  <c:v>36.174570092217664</c:v>
                </c:pt>
                <c:pt idx="31">
                  <c:v>35.865782698816453</c:v>
                </c:pt>
                <c:pt idx="32">
                  <c:v>35.5723704373301</c:v>
                </c:pt>
                <c:pt idx="33">
                  <c:v>35.287893543405893</c:v>
                </c:pt>
                <c:pt idx="34">
                  <c:v>35.010426154600097</c:v>
                </c:pt>
                <c:pt idx="35">
                  <c:v>34.734435582777465</c:v>
                </c:pt>
                <c:pt idx="36">
                  <c:v>34.461896634342857</c:v>
                </c:pt>
                <c:pt idx="37">
                  <c:v>34.197078802626933</c:v>
                </c:pt>
                <c:pt idx="38">
                  <c:v>33.938763563587933</c:v>
                </c:pt>
                <c:pt idx="39">
                  <c:v>33.687402595588765</c:v>
                </c:pt>
                <c:pt idx="40">
                  <c:v>33.43141028927878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352E-426C-A8DD-538AEC1F90F2}"/>
            </c:ext>
          </c:extLst>
        </c:ser>
        <c:ser>
          <c:idx val="21"/>
          <c:order val="20"/>
          <c:tx>
            <c:strRef>
              <c:f>'Worst Scenario'!$A$27</c:f>
              <c:strCache>
                <c:ptCount val="1"/>
                <c:pt idx="0">
                  <c:v>Interest only - Low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Scenario'!$B$27:$AP$27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49.16729343289596</c:v>
                </c:pt>
                <c:pt idx="13">
                  <c:v>47.733531135891177</c:v>
                </c:pt>
                <c:pt idx="14">
                  <c:v>46.461309971207278</c:v>
                </c:pt>
                <c:pt idx="15">
                  <c:v>45.330042340561</c:v>
                </c:pt>
                <c:pt idx="16">
                  <c:v>44.328197722832584</c:v>
                </c:pt>
                <c:pt idx="17">
                  <c:v>43.423066314490399</c:v>
                </c:pt>
                <c:pt idx="18">
                  <c:v>42.611140052169397</c:v>
                </c:pt>
                <c:pt idx="19">
                  <c:v>41.902016122322181</c:v>
                </c:pt>
                <c:pt idx="20">
                  <c:v>41.289592445456726</c:v>
                </c:pt>
                <c:pt idx="21">
                  <c:v>40.746258203347921</c:v>
                </c:pt>
                <c:pt idx="22">
                  <c:v>40.273660692145299</c:v>
                </c:pt>
                <c:pt idx="23">
                  <c:v>39.848192107754841</c:v>
                </c:pt>
                <c:pt idx="24">
                  <c:v>39.459038643647396</c:v>
                </c:pt>
                <c:pt idx="25">
                  <c:v>39.093680562465885</c:v>
                </c:pt>
                <c:pt idx="26">
                  <c:v>38.748459471550305</c:v>
                </c:pt>
                <c:pt idx="27">
                  <c:v>38.414697355052148</c:v>
                </c:pt>
                <c:pt idx="28">
                  <c:v>38.099079292418736</c:v>
                </c:pt>
                <c:pt idx="29">
                  <c:v>37.797450100177628</c:v>
                </c:pt>
                <c:pt idx="30">
                  <c:v>37.496726052490132</c:v>
                </c:pt>
                <c:pt idx="31">
                  <c:v>37.201804897581106</c:v>
                </c:pt>
                <c:pt idx="32">
                  <c:v>36.916415309780099</c:v>
                </c:pt>
                <c:pt idx="33">
                  <c:v>36.638319126722784</c:v>
                </c:pt>
                <c:pt idx="34">
                  <c:v>36.363909248563218</c:v>
                </c:pt>
                <c:pt idx="35">
                  <c:v>36.092118753011206</c:v>
                </c:pt>
                <c:pt idx="36">
                  <c:v>35.824217730593503</c:v>
                </c:pt>
                <c:pt idx="37">
                  <c:v>35.560840131595796</c:v>
                </c:pt>
                <c:pt idx="38">
                  <c:v>35.301965732177813</c:v>
                </c:pt>
                <c:pt idx="39">
                  <c:v>35.047335393462696</c:v>
                </c:pt>
                <c:pt idx="40">
                  <c:v>34.791124103927871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352E-426C-A8DD-538AEC1F90F2}"/>
            </c:ext>
          </c:extLst>
        </c:ser>
        <c:ser>
          <c:idx val="22"/>
          <c:order val="21"/>
          <c:tx>
            <c:strRef>
              <c:f>'Worst Scenario'!$A$28</c:f>
              <c:strCache>
                <c:ptCount val="1"/>
                <c:pt idx="0">
                  <c:v>Interest only - High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Scenario'!$B$28:$AP$28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49.287453361801163</c:v>
                </c:pt>
                <c:pt idx="13">
                  <c:v>48.004066229440284</c:v>
                </c:pt>
                <c:pt idx="14">
                  <c:v>46.91044809836896</c:v>
                </c:pt>
                <c:pt idx="15">
                  <c:v>45.977115844373323</c:v>
                </c:pt>
                <c:pt idx="16">
                  <c:v>45.191756991809321</c:v>
                </c:pt>
                <c:pt idx="17">
                  <c:v>44.522638668946293</c:v>
                </c:pt>
                <c:pt idx="18">
                  <c:v>43.966356623149785</c:v>
                </c:pt>
                <c:pt idx="19">
                  <c:v>43.533904735315993</c:v>
                </c:pt>
                <c:pt idx="20">
                  <c:v>43.219984880201366</c:v>
                </c:pt>
                <c:pt idx="21">
                  <c:v>42.994711748115677</c:v>
                </c:pt>
                <c:pt idx="22">
                  <c:v>42.863134439178033</c:v>
                </c:pt>
                <c:pt idx="23">
                  <c:v>42.796312544119985</c:v>
                </c:pt>
                <c:pt idx="24">
                  <c:v>42.780381710339718</c:v>
                </c:pt>
                <c:pt idx="25">
                  <c:v>42.797821485662269</c:v>
                </c:pt>
                <c:pt idx="26">
                  <c:v>42.844106495748989</c:v>
                </c:pt>
                <c:pt idx="27">
                  <c:v>42.910045332547497</c:v>
                </c:pt>
                <c:pt idx="28">
                  <c:v>43.002220112981313</c:v>
                </c:pt>
                <c:pt idx="29">
                  <c:v>43.114458159950999</c:v>
                </c:pt>
                <c:pt idx="30">
                  <c:v>43.230952199153847</c:v>
                </c:pt>
                <c:pt idx="31">
                  <c:v>43.356314977184688</c:v>
                </c:pt>
                <c:pt idx="32">
                  <c:v>43.496194934003704</c:v>
                </c:pt>
                <c:pt idx="33">
                  <c:v>43.646852862908347</c:v>
                </c:pt>
                <c:pt idx="34">
                  <c:v>43.802959994757906</c:v>
                </c:pt>
                <c:pt idx="35">
                  <c:v>43.961945696670256</c:v>
                </c:pt>
                <c:pt idx="36">
                  <c:v>44.124616616603731</c:v>
                </c:pt>
                <c:pt idx="37">
                  <c:v>44.291001321357186</c:v>
                </c:pt>
                <c:pt idx="38">
                  <c:v>44.460445863897164</c:v>
                </c:pt>
                <c:pt idx="39">
                  <c:v>44.632414414128419</c:v>
                </c:pt>
                <c:pt idx="40">
                  <c:v>44.799395048930947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352E-426C-A8DD-538AEC1F90F2}"/>
            </c:ext>
          </c:extLst>
        </c:ser>
        <c:ser>
          <c:idx val="24"/>
          <c:order val="22"/>
          <c:tx>
            <c:strRef>
              <c:f>'Worst Scenario'!$A$30</c:f>
              <c:strCache>
                <c:ptCount val="1"/>
                <c:pt idx="0">
                  <c:v>High growth, high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Scenario'!$B$30:$AP$30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49.04269268418858</c:v>
                </c:pt>
                <c:pt idx="13">
                  <c:v>47.527611307455025</c:v>
                </c:pt>
                <c:pt idx="14">
                  <c:v>46.203427265945045</c:v>
                </c:pt>
                <c:pt idx="15">
                  <c:v>45.057110008455183</c:v>
                </c:pt>
                <c:pt idx="16">
                  <c:v>44.059206942280191</c:v>
                </c:pt>
                <c:pt idx="17">
                  <c:v>43.177893605604545</c:v>
                </c:pt>
                <c:pt idx="18">
                  <c:v>42.410051352060243</c:v>
                </c:pt>
                <c:pt idx="19">
                  <c:v>41.76137126866211</c:v>
                </c:pt>
                <c:pt idx="20">
                  <c:v>41.233673002631939</c:v>
                </c:pt>
                <c:pt idx="21">
                  <c:v>40.785775572782626</c:v>
                </c:pt>
                <c:pt idx="22">
                  <c:v>40.424042193935264</c:v>
                </c:pt>
                <c:pt idx="23">
                  <c:v>40.124258384092542</c:v>
                </c:pt>
                <c:pt idx="24">
                  <c:v>39.873895699032438</c:v>
                </c:pt>
                <c:pt idx="25">
                  <c:v>39.657533417195893</c:v>
                </c:pt>
                <c:pt idx="26">
                  <c:v>39.464783210995549</c:v>
                </c:pt>
                <c:pt idx="27">
                  <c:v>39.291796576311931</c:v>
                </c:pt>
                <c:pt idx="28">
                  <c:v>39.141603474905445</c:v>
                </c:pt>
                <c:pt idx="29">
                  <c:v>39.01112860138943</c:v>
                </c:pt>
                <c:pt idx="30">
                  <c:v>38.883353638388456</c:v>
                </c:pt>
                <c:pt idx="31">
                  <c:v>38.760725484707585</c:v>
                </c:pt>
                <c:pt idx="32">
                  <c:v>38.654983007874563</c:v>
                </c:pt>
                <c:pt idx="33">
                  <c:v>38.558172753051707</c:v>
                </c:pt>
                <c:pt idx="34">
                  <c:v>38.467850416695171</c:v>
                </c:pt>
                <c:pt idx="35">
                  <c:v>38.376963779302166</c:v>
                </c:pt>
                <c:pt idx="36">
                  <c:v>38.288632613661768</c:v>
                </c:pt>
                <c:pt idx="37">
                  <c:v>38.207537130627479</c:v>
                </c:pt>
                <c:pt idx="38">
                  <c:v>38.131817536515982</c:v>
                </c:pt>
                <c:pt idx="39">
                  <c:v>38.061018624463244</c:v>
                </c:pt>
                <c:pt idx="40">
                  <c:v>37.981451516813145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352E-426C-A8DD-538AEC1F90F2}"/>
            </c:ext>
          </c:extLst>
        </c:ser>
        <c:ser>
          <c:idx val="25"/>
          <c:order val="23"/>
          <c:tx>
            <c:strRef>
              <c:f>'Worst Scenario'!$A$31</c:f>
              <c:strCache>
                <c:ptCount val="1"/>
                <c:pt idx="0">
                  <c:v>Low growth, low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Scenario'!$B$31:$AP$31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49.397505660003965</c:v>
                </c:pt>
                <c:pt idx="13">
                  <c:v>48.189699307888326</c:v>
                </c:pt>
                <c:pt idx="14">
                  <c:v>47.128171940042343</c:v>
                </c:pt>
                <c:pt idx="15">
                  <c:v>46.214161162099963</c:v>
                </c:pt>
                <c:pt idx="16">
                  <c:v>45.421949610955181</c:v>
                </c:pt>
                <c:pt idx="17">
                  <c:v>44.724261323312895</c:v>
                </c:pt>
                <c:pt idx="18">
                  <c:v>44.120849678397065</c:v>
                </c:pt>
                <c:pt idx="19">
                  <c:v>43.618774925487322</c:v>
                </c:pt>
                <c:pt idx="20">
                  <c:v>43.223016015876581</c:v>
                </c:pt>
                <c:pt idx="21">
                  <c:v>42.893322366417088</c:v>
                </c:pt>
                <c:pt idx="22">
                  <c:v>42.633803517640345</c:v>
                </c:pt>
                <c:pt idx="23">
                  <c:v>42.422362268095561</c:v>
                </c:pt>
                <c:pt idx="24">
                  <c:v>42.250002152433694</c:v>
                </c:pt>
                <c:pt idx="25">
                  <c:v>42.106188863603222</c:v>
                </c:pt>
                <c:pt idx="26">
                  <c:v>41.98045963149832</c:v>
                </c:pt>
                <c:pt idx="27">
                  <c:v>41.868444098500213</c:v>
                </c:pt>
                <c:pt idx="28">
                  <c:v>41.773037349432769</c:v>
                </c:pt>
                <c:pt idx="29">
                  <c:v>41.693342880131922</c:v>
                </c:pt>
                <c:pt idx="30">
                  <c:v>41.611668195058712</c:v>
                </c:pt>
                <c:pt idx="31">
                  <c:v>41.530403038029192</c:v>
                </c:pt>
                <c:pt idx="32">
                  <c:v>41.461356858742832</c:v>
                </c:pt>
                <c:pt idx="33">
                  <c:v>41.396164735206419</c:v>
                </c:pt>
                <c:pt idx="34">
                  <c:v>41.333603614522126</c:v>
                </c:pt>
                <c:pt idx="35">
                  <c:v>41.26558601466224</c:v>
                </c:pt>
                <c:pt idx="36">
                  <c:v>41.195302283909939</c:v>
                </c:pt>
                <c:pt idx="37">
                  <c:v>41.129647415480058</c:v>
                </c:pt>
                <c:pt idx="38">
                  <c:v>41.067779329046097</c:v>
                </c:pt>
                <c:pt idx="39">
                  <c:v>41.010011759526748</c:v>
                </c:pt>
                <c:pt idx="40">
                  <c:v>40.939339504913967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352E-426C-A8DD-538AEC1F90F2}"/>
            </c:ext>
          </c:extLst>
        </c:ser>
        <c:ser>
          <c:idx val="26"/>
          <c:order val="24"/>
          <c:tx>
            <c:strRef>
              <c:f>'Worst Scenario'!$A$32</c:f>
              <c:strCache>
                <c:ptCount val="1"/>
                <c:pt idx="0">
                  <c:v>High growth, low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Scenario'!$B$32:$AP$32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48.923141561686379</c:v>
                </c:pt>
                <c:pt idx="13">
                  <c:v>47.259774969423383</c:v>
                </c:pt>
                <c:pt idx="14">
                  <c:v>45.761068836425935</c:v>
                </c:pt>
                <c:pt idx="15">
                  <c:v>44.422992476109322</c:v>
                </c:pt>
                <c:pt idx="16">
                  <c:v>43.21729468931408</c:v>
                </c:pt>
                <c:pt idx="17">
                  <c:v>42.111535921817008</c:v>
                </c:pt>
                <c:pt idx="18">
                  <c:v>41.102808852356873</c:v>
                </c:pt>
                <c:pt idx="19">
                  <c:v>40.195928335809249</c:v>
                </c:pt>
                <c:pt idx="20">
                  <c:v>39.391998743598357</c:v>
                </c:pt>
                <c:pt idx="21">
                  <c:v>38.65284141957958</c:v>
                </c:pt>
                <c:pt idx="22">
                  <c:v>37.981921220933614</c:v>
                </c:pt>
                <c:pt idx="23">
                  <c:v>37.3602081165754</c:v>
                </c:pt>
                <c:pt idx="24">
                  <c:v>36.778202552100062</c:v>
                </c:pt>
                <c:pt idx="25">
                  <c:v>36.225181851578562</c:v>
                </c:pt>
                <c:pt idx="26">
                  <c:v>35.692177520998122</c:v>
                </c:pt>
                <c:pt idx="27">
                  <c:v>35.175501508670848</c:v>
                </c:pt>
                <c:pt idx="28">
                  <c:v>34.678649906694055</c:v>
                </c:pt>
                <c:pt idx="29">
                  <c:v>34.200153008934457</c:v>
                </c:pt>
                <c:pt idx="30">
                  <c:v>33.725797525994544</c:v>
                </c:pt>
                <c:pt idx="31">
                  <c:v>33.258565285141643</c:v>
                </c:pt>
                <c:pt idx="32">
                  <c:v>32.807543334109631</c:v>
                </c:pt>
                <c:pt idx="33">
                  <c:v>32.366744306640797</c:v>
                </c:pt>
                <c:pt idx="34">
                  <c:v>31.934857970786023</c:v>
                </c:pt>
                <c:pt idx="35">
                  <c:v>31.50692706368876</c:v>
                </c:pt>
                <c:pt idx="36">
                  <c:v>31.086053497601473</c:v>
                </c:pt>
                <c:pt idx="37">
                  <c:v>30.676479674240788</c:v>
                </c:pt>
                <c:pt idx="38">
                  <c:v>30.276979294750589</c:v>
                </c:pt>
                <c:pt idx="39">
                  <c:v>29.887183703974824</c:v>
                </c:pt>
                <c:pt idx="40">
                  <c:v>29.496319693151783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352E-426C-A8DD-538AEC1F90F2}"/>
            </c:ext>
          </c:extLst>
        </c:ser>
        <c:ser>
          <c:idx val="0"/>
          <c:order val="26"/>
          <c:tx>
            <c:strRef>
              <c:f>'Worst Scenario'!$A$4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>
              <a:solidFill>
                <a:srgbClr val="F1873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Scenario'!$B$4:$AP$4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49.16729343289596</c:v>
                </c:pt>
                <c:pt idx="13">
                  <c:v>47.733531135891177</c:v>
                </c:pt>
                <c:pt idx="14">
                  <c:v>46.156188021618284</c:v>
                </c:pt>
                <c:pt idx="15">
                  <c:v>44.572429465711231</c:v>
                </c:pt>
                <c:pt idx="16">
                  <c:v>43.127878892180355</c:v>
                </c:pt>
                <c:pt idx="17">
                  <c:v>41.786231458050366</c:v>
                </c:pt>
                <c:pt idx="18">
                  <c:v>40.542050663871741</c:v>
                </c:pt>
                <c:pt idx="19">
                  <c:v>39.403097470828321</c:v>
                </c:pt>
                <c:pt idx="20">
                  <c:v>38.361931674030735</c:v>
                </c:pt>
                <c:pt idx="21">
                  <c:v>37.390531525322679</c:v>
                </c:pt>
                <c:pt idx="22">
                  <c:v>36.491318787277763</c:v>
                </c:pt>
                <c:pt idx="23">
                  <c:v>35.641642953954836</c:v>
                </c:pt>
                <c:pt idx="24">
                  <c:v>34.830674771421144</c:v>
                </c:pt>
                <c:pt idx="25">
                  <c:v>34.045342224384136</c:v>
                </c:pt>
                <c:pt idx="26">
                  <c:v>33.28197206453482</c:v>
                </c:pt>
                <c:pt idx="27">
                  <c:v>32.532072273774325</c:v>
                </c:pt>
                <c:pt idx="28">
                  <c:v>31.802562876635164</c:v>
                </c:pt>
                <c:pt idx="29">
                  <c:v>31.089537099084303</c:v>
                </c:pt>
                <c:pt idx="30">
                  <c:v>30.380489384628806</c:v>
                </c:pt>
                <c:pt idx="31">
                  <c:v>29.680397178724032</c:v>
                </c:pt>
                <c:pt idx="32">
                  <c:v>28.993007442105384</c:v>
                </c:pt>
                <c:pt idx="33">
                  <c:v>28.31621656748008</c:v>
                </c:pt>
                <c:pt idx="34">
                  <c:v>27.646431152396083</c:v>
                </c:pt>
                <c:pt idx="35">
                  <c:v>26.982711339890507</c:v>
                </c:pt>
                <c:pt idx="36">
                  <c:v>26.325971953363297</c:v>
                </c:pt>
                <c:pt idx="37">
                  <c:v>25.676591158199287</c:v>
                </c:pt>
                <c:pt idx="38">
                  <c:v>25.034386294801781</c:v>
                </c:pt>
                <c:pt idx="39">
                  <c:v>24.399072839625571</c:v>
                </c:pt>
                <c:pt idx="40">
                  <c:v>23.766459830224647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2E-426C-A8DD-538AEC1F90F2}"/>
            </c:ext>
          </c:extLst>
        </c:ser>
        <c:ser>
          <c:idx val="23"/>
          <c:order val="27"/>
          <c:tx>
            <c:strRef>
              <c:f>'Worst Scenario'!$A$29</c:f>
              <c:strCache>
                <c:ptCount val="1"/>
                <c:pt idx="0">
                  <c:v>Low growth, high interest</c:v>
                </c:pt>
              </c:strCache>
            </c:strRef>
          </c:tx>
          <c:spPr>
            <a:ln w="28575">
              <a:solidFill>
                <a:srgbClr val="C64E45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Scenario'!$B$29:$AP$29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49.518239636026728</c:v>
                </c:pt>
                <c:pt idx="13">
                  <c:v>48.462832839041532</c:v>
                </c:pt>
                <c:pt idx="14">
                  <c:v>47.583766707087321</c:v>
                </c:pt>
                <c:pt idx="15">
                  <c:v>46.873863087716799</c:v>
                </c:pt>
                <c:pt idx="16">
                  <c:v>46.306821685228719</c:v>
                </c:pt>
                <c:pt idx="17">
                  <c:v>45.856786612361297</c:v>
                </c:pt>
                <c:pt idx="18">
                  <c:v>45.524084175239103</c:v>
                </c:pt>
                <c:pt idx="19">
                  <c:v>45.317524832247891</c:v>
                </c:pt>
                <c:pt idx="20">
                  <c:v>45.243801790701859</c:v>
                </c:pt>
                <c:pt idx="21">
                  <c:v>45.260255697981826</c:v>
                </c:pt>
                <c:pt idx="22">
                  <c:v>45.37502821471135</c:v>
                </c:pt>
                <c:pt idx="23">
                  <c:v>45.560929238546656</c:v>
                </c:pt>
                <c:pt idx="24">
                  <c:v>45.806264691463412</c:v>
                </c:pt>
                <c:pt idx="25">
                  <c:v>46.09576394157947</c:v>
                </c:pt>
                <c:pt idx="26">
                  <c:v>46.41772086256158</c:v>
                </c:pt>
                <c:pt idx="27">
                  <c:v>46.767951750657694</c:v>
                </c:pt>
                <c:pt idx="28">
                  <c:v>47.148992775156422</c:v>
                </c:pt>
                <c:pt idx="29">
                  <c:v>47.558386743664769</c:v>
                </c:pt>
                <c:pt idx="30">
                  <c:v>47.975172538236151</c:v>
                </c:pt>
                <c:pt idx="31">
                  <c:v>48.401014578752502</c:v>
                </c:pt>
                <c:pt idx="32">
                  <c:v>48.851198567291718</c:v>
                </c:pt>
                <c:pt idx="33">
                  <c:v>49.314821771081448</c:v>
                </c:pt>
                <c:pt idx="34">
                  <c:v>49.789312632496575</c:v>
                </c:pt>
                <c:pt idx="35">
                  <c:v>50.263474979284716</c:v>
                </c:pt>
                <c:pt idx="36">
                  <c:v>50.740166513826281</c:v>
                </c:pt>
                <c:pt idx="37">
                  <c:v>51.226942717034284</c:v>
                </c:pt>
                <c:pt idx="38">
                  <c:v>51.722095169847293</c:v>
                </c:pt>
                <c:pt idx="39">
                  <c:v>52.225816037196793</c:v>
                </c:pt>
                <c:pt idx="40">
                  <c:v>52.716247083239097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352E-426C-A8DD-538AEC1F9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27"/>
          <c:order val="25"/>
          <c:tx>
            <c:v>DUMMY</c:v>
          </c:tx>
          <c:spPr>
            <a:ln w="28575">
              <a:noFill/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1B-352E-426C-A8DD-538AEC1F9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32898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5.3638383838383839E-2"/>
              <c:y val="4.1007655293088363E-2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</c:valAx>
      <c:valAx>
        <c:axId val="113304320"/>
        <c:scaling>
          <c:orientation val="minMax"/>
          <c:max val="6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0.871964015151515"/>
              <c:y val="4.1007655293088363E-2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306240"/>
        <c:crosses val="max"/>
        <c:crossBetween val="between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291769547325116E-2"/>
          <c:y val="0.10274540682414697"/>
          <c:w val="0.87109154040404058"/>
          <c:h val="0.78266076115485561"/>
        </c:manualLayout>
      </c:layout>
      <c:lineChart>
        <c:grouping val="standard"/>
        <c:varyColors val="0"/>
        <c:ser>
          <c:idx val="0"/>
          <c:order val="0"/>
          <c:tx>
            <c:strRef>
              <c:f>'Worst Scenario'!$A$4</c:f>
              <c:strCache>
                <c:ptCount val="1"/>
                <c:pt idx="0">
                  <c:v>Baseline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Scenario'!$B$4:$AP$4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49.16729343289596</c:v>
                </c:pt>
                <c:pt idx="13">
                  <c:v>47.733531135891177</c:v>
                </c:pt>
                <c:pt idx="14">
                  <c:v>46.156188021618284</c:v>
                </c:pt>
                <c:pt idx="15">
                  <c:v>44.572429465711231</c:v>
                </c:pt>
                <c:pt idx="16">
                  <c:v>43.127878892180355</c:v>
                </c:pt>
                <c:pt idx="17">
                  <c:v>41.786231458050366</c:v>
                </c:pt>
                <c:pt idx="18">
                  <c:v>40.542050663871741</c:v>
                </c:pt>
                <c:pt idx="19">
                  <c:v>39.403097470828321</c:v>
                </c:pt>
                <c:pt idx="20">
                  <c:v>38.361931674030735</c:v>
                </c:pt>
                <c:pt idx="21">
                  <c:v>37.390531525322679</c:v>
                </c:pt>
                <c:pt idx="22">
                  <c:v>36.491318787277763</c:v>
                </c:pt>
                <c:pt idx="23">
                  <c:v>35.641642953954836</c:v>
                </c:pt>
                <c:pt idx="24">
                  <c:v>34.830674771421144</c:v>
                </c:pt>
                <c:pt idx="25">
                  <c:v>34.045342224384136</c:v>
                </c:pt>
                <c:pt idx="26">
                  <c:v>33.28197206453482</c:v>
                </c:pt>
                <c:pt idx="27">
                  <c:v>32.532072273774325</c:v>
                </c:pt>
                <c:pt idx="28">
                  <c:v>31.802562876635164</c:v>
                </c:pt>
                <c:pt idx="29">
                  <c:v>31.089537099084303</c:v>
                </c:pt>
                <c:pt idx="30">
                  <c:v>30.380489384628806</c:v>
                </c:pt>
                <c:pt idx="31">
                  <c:v>29.680397178724032</c:v>
                </c:pt>
                <c:pt idx="32">
                  <c:v>28.993007442105384</c:v>
                </c:pt>
                <c:pt idx="33">
                  <c:v>28.31621656748008</c:v>
                </c:pt>
                <c:pt idx="34">
                  <c:v>27.646431152396083</c:v>
                </c:pt>
                <c:pt idx="35">
                  <c:v>26.982711339890507</c:v>
                </c:pt>
                <c:pt idx="36">
                  <c:v>26.325971953363297</c:v>
                </c:pt>
                <c:pt idx="37">
                  <c:v>25.676591158199287</c:v>
                </c:pt>
                <c:pt idx="38">
                  <c:v>25.034386294801781</c:v>
                </c:pt>
                <c:pt idx="39">
                  <c:v>24.399072839625571</c:v>
                </c:pt>
                <c:pt idx="40">
                  <c:v>23.766459830224647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2E-426C-A8DD-538AEC1F90F2}"/>
            </c:ext>
          </c:extLst>
        </c:ser>
        <c:ser>
          <c:idx val="1"/>
          <c:order val="1"/>
          <c:tx>
            <c:strRef>
              <c:f>'Worst Scenario'!$A$5</c:f>
              <c:strCache>
                <c:ptCount val="1"/>
                <c:pt idx="0">
                  <c:v>GDP only -  Low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Scenario'!$B$5:$AP$5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49.456579972635616</c:v>
                </c:pt>
                <c:pt idx="13">
                  <c:v>48.323245379461554</c:v>
                </c:pt>
                <c:pt idx="14">
                  <c:v>47.046315649219395</c:v>
                </c:pt>
                <c:pt idx="15">
                  <c:v>45.77816001300927</c:v>
                </c:pt>
                <c:pt idx="16">
                  <c:v>44.647893835955195</c:v>
                </c:pt>
                <c:pt idx="17">
                  <c:v>43.624815367148756</c:v>
                </c:pt>
                <c:pt idx="18">
                  <c:v>42.706535966959379</c:v>
                </c:pt>
                <c:pt idx="19">
                  <c:v>41.898870859731396</c:v>
                </c:pt>
                <c:pt idx="20">
                  <c:v>41.205339848789507</c:v>
                </c:pt>
                <c:pt idx="21">
                  <c:v>40.585492021901366</c:v>
                </c:pt>
                <c:pt idx="22">
                  <c:v>40.045360887912437</c:v>
                </c:pt>
                <c:pt idx="23">
                  <c:v>39.560551368492142</c:v>
                </c:pt>
                <c:pt idx="24">
                  <c:v>39.119662883053657</c:v>
                </c:pt>
                <c:pt idx="25">
                  <c:v>38.709520772579523</c:v>
                </c:pt>
                <c:pt idx="26">
                  <c:v>38.320591387398132</c:v>
                </c:pt>
                <c:pt idx="27">
                  <c:v>37.947632405010147</c:v>
                </c:pt>
                <c:pt idx="28">
                  <c:v>37.59434466083745</c:v>
                </c:pt>
                <c:pt idx="29">
                  <c:v>37.25817462682663</c:v>
                </c:pt>
                <c:pt idx="30">
                  <c:v>36.921558139883913</c:v>
                </c:pt>
                <c:pt idx="31">
                  <c:v>36.586642206533362</c:v>
                </c:pt>
                <c:pt idx="32">
                  <c:v>36.265318520107826</c:v>
                </c:pt>
                <c:pt idx="33">
                  <c:v>35.949865157686283</c:v>
                </c:pt>
                <c:pt idx="34">
                  <c:v>35.637800774063834</c:v>
                </c:pt>
                <c:pt idx="35">
                  <c:v>35.321726964496371</c:v>
                </c:pt>
                <c:pt idx="36">
                  <c:v>35.002921484006968</c:v>
                </c:pt>
                <c:pt idx="37">
                  <c:v>34.686755062870148</c:v>
                </c:pt>
                <c:pt idx="38">
                  <c:v>34.372361027186166</c:v>
                </c:pt>
                <c:pt idx="39">
                  <c:v>34.060681430395256</c:v>
                </c:pt>
                <c:pt idx="40">
                  <c:v>33.73790350481012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2E-426C-A8DD-538AEC1F90F2}"/>
            </c:ext>
          </c:extLst>
        </c:ser>
        <c:ser>
          <c:idx val="2"/>
          <c:order val="2"/>
          <c:tx>
            <c:strRef>
              <c:f>'Worst Scenario'!$A$6</c:f>
              <c:strCache>
                <c:ptCount val="1"/>
                <c:pt idx="0">
                  <c:v>GDP only - High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Scenario'!$B$6:$AP$6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48.981637097289273</c:v>
                </c:pt>
                <c:pt idx="13">
                  <c:v>47.390731026039425</c:v>
                </c:pt>
                <c:pt idx="14">
                  <c:v>45.67274664958483</c:v>
                </c:pt>
                <c:pt idx="15">
                  <c:v>43.977481215702362</c:v>
                </c:pt>
                <c:pt idx="16">
                  <c:v>42.432786526095313</c:v>
                </c:pt>
                <c:pt idx="17">
                  <c:v>41.002534567397547</c:v>
                </c:pt>
                <c:pt idx="18">
                  <c:v>39.681480626832041</c:v>
                </c:pt>
                <c:pt idx="19">
                  <c:v>38.472951567083932</c:v>
                </c:pt>
                <c:pt idx="20">
                  <c:v>37.376407044478732</c:v>
                </c:pt>
                <c:pt idx="21">
                  <c:v>36.353267804918282</c:v>
                </c:pt>
                <c:pt idx="22">
                  <c:v>35.408482521382226</c:v>
                </c:pt>
                <c:pt idx="23">
                  <c:v>34.5206445573927</c:v>
                </c:pt>
                <c:pt idx="24">
                  <c:v>33.677959086288574</c:v>
                </c:pt>
                <c:pt idx="25">
                  <c:v>32.867292950063195</c:v>
                </c:pt>
                <c:pt idx="26">
                  <c:v>32.080398225349036</c:v>
                </c:pt>
                <c:pt idx="27">
                  <c:v>31.312675590224874</c:v>
                </c:pt>
                <c:pt idx="28">
                  <c:v>30.568135623021785</c:v>
                </c:pt>
                <c:pt idx="29">
                  <c:v>29.843859382948075</c:v>
                </c:pt>
                <c:pt idx="30">
                  <c:v>29.125718659035737</c:v>
                </c:pt>
                <c:pt idx="31">
                  <c:v>28.416404215749374</c:v>
                </c:pt>
                <c:pt idx="32">
                  <c:v>27.724923085093913</c:v>
                </c:pt>
                <c:pt idx="33">
                  <c:v>27.045740236872728</c:v>
                </c:pt>
                <c:pt idx="34">
                  <c:v>26.376478791511747</c:v>
                </c:pt>
                <c:pt idx="35">
                  <c:v>25.712638786395477</c:v>
                </c:pt>
                <c:pt idx="36">
                  <c:v>25.055673150412481</c:v>
                </c:pt>
                <c:pt idx="37">
                  <c:v>24.408636033830401</c:v>
                </c:pt>
                <c:pt idx="38">
                  <c:v>23.770385920567318</c:v>
                </c:pt>
                <c:pt idx="39">
                  <c:v>23.141063850404944</c:v>
                </c:pt>
                <c:pt idx="40">
                  <c:v>22.512481595735743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2E-426C-A8DD-538AEC1F90F2}"/>
            </c:ext>
          </c:extLst>
        </c:ser>
        <c:ser>
          <c:idx val="3"/>
          <c:order val="3"/>
          <c:tx>
            <c:strRef>
              <c:f>'Worst Scenario'!$A$7</c:f>
              <c:strCache>
                <c:ptCount val="1"/>
                <c:pt idx="0">
                  <c:v>Interest only - Low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Scenario'!$B$7:$AP$7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49.16729343289596</c:v>
                </c:pt>
                <c:pt idx="13">
                  <c:v>47.733531135891177</c:v>
                </c:pt>
                <c:pt idx="14">
                  <c:v>46.156188021618284</c:v>
                </c:pt>
                <c:pt idx="15">
                  <c:v>44.572429465711231</c:v>
                </c:pt>
                <c:pt idx="16">
                  <c:v>43.127878892180355</c:v>
                </c:pt>
                <c:pt idx="17">
                  <c:v>41.786231458050366</c:v>
                </c:pt>
                <c:pt idx="18">
                  <c:v>40.542050663871741</c:v>
                </c:pt>
                <c:pt idx="19">
                  <c:v>39.403097470828321</c:v>
                </c:pt>
                <c:pt idx="20">
                  <c:v>38.361931674030735</c:v>
                </c:pt>
                <c:pt idx="21">
                  <c:v>37.390531525322679</c:v>
                </c:pt>
                <c:pt idx="22">
                  <c:v>36.491318787277763</c:v>
                </c:pt>
                <c:pt idx="23">
                  <c:v>35.641642953954836</c:v>
                </c:pt>
                <c:pt idx="24">
                  <c:v>34.830674771421144</c:v>
                </c:pt>
                <c:pt idx="25">
                  <c:v>34.045342224384136</c:v>
                </c:pt>
                <c:pt idx="26">
                  <c:v>33.28197206453482</c:v>
                </c:pt>
                <c:pt idx="27">
                  <c:v>32.532072273774325</c:v>
                </c:pt>
                <c:pt idx="28">
                  <c:v>31.802562876635164</c:v>
                </c:pt>
                <c:pt idx="29">
                  <c:v>31.089537099084303</c:v>
                </c:pt>
                <c:pt idx="30">
                  <c:v>30.380489384628806</c:v>
                </c:pt>
                <c:pt idx="31">
                  <c:v>29.680397178724032</c:v>
                </c:pt>
                <c:pt idx="32">
                  <c:v>28.993007442105384</c:v>
                </c:pt>
                <c:pt idx="33">
                  <c:v>28.31621656748008</c:v>
                </c:pt>
                <c:pt idx="34">
                  <c:v>27.646431152396083</c:v>
                </c:pt>
                <c:pt idx="35">
                  <c:v>26.982711339890507</c:v>
                </c:pt>
                <c:pt idx="36">
                  <c:v>26.325971953363297</c:v>
                </c:pt>
                <c:pt idx="37">
                  <c:v>25.676591158199287</c:v>
                </c:pt>
                <c:pt idx="38">
                  <c:v>25.034386294801781</c:v>
                </c:pt>
                <c:pt idx="39">
                  <c:v>24.399072839625571</c:v>
                </c:pt>
                <c:pt idx="40">
                  <c:v>23.766459830224647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2E-426C-A8DD-538AEC1F90F2}"/>
            </c:ext>
          </c:extLst>
        </c:ser>
        <c:ser>
          <c:idx val="4"/>
          <c:order val="4"/>
          <c:tx>
            <c:strRef>
              <c:f>'Worst Scenario'!$A$8</c:f>
              <c:strCache>
                <c:ptCount val="1"/>
                <c:pt idx="0">
                  <c:v>Interest only - High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Scenario'!$B$8:$AP$8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49.287453361801163</c:v>
                </c:pt>
                <c:pt idx="13">
                  <c:v>48.004066229440284</c:v>
                </c:pt>
                <c:pt idx="14">
                  <c:v>46.606770968562621</c:v>
                </c:pt>
                <c:pt idx="15">
                  <c:v>45.221991565048171</c:v>
                </c:pt>
                <c:pt idx="16">
                  <c:v>43.992111653965402</c:v>
                </c:pt>
                <c:pt idx="17">
                  <c:v>42.881071347649865</c:v>
                </c:pt>
                <c:pt idx="18">
                  <c:v>41.883062694014967</c:v>
                </c:pt>
                <c:pt idx="19">
                  <c:v>41.00682172882447</c:v>
                </c:pt>
                <c:pt idx="20">
                  <c:v>40.245346204075922</c:v>
                </c:pt>
                <c:pt idx="21">
                  <c:v>39.568030720722042</c:v>
                </c:pt>
                <c:pt idx="22">
                  <c:v>38.980680895725243</c:v>
                </c:pt>
                <c:pt idx="23">
                  <c:v>38.455408721800502</c:v>
                </c:pt>
                <c:pt idx="24">
                  <c:v>37.97827493824002</c:v>
                </c:pt>
                <c:pt idx="25">
                  <c:v>37.530872955139991</c:v>
                </c:pt>
                <c:pt idx="26">
                  <c:v>37.108543137416838</c:v>
                </c:pt>
                <c:pt idx="27">
                  <c:v>36.702266610882965</c:v>
                </c:pt>
                <c:pt idx="28">
                  <c:v>36.318884262226085</c:v>
                </c:pt>
                <c:pt idx="29">
                  <c:v>35.952581344584672</c:v>
                </c:pt>
                <c:pt idx="30">
                  <c:v>35.588254811975553</c:v>
                </c:pt>
                <c:pt idx="31">
                  <c:v>35.230669277009866</c:v>
                </c:pt>
                <c:pt idx="32">
                  <c:v>34.885580740265127</c:v>
                </c:pt>
                <c:pt idx="33">
                  <c:v>34.549491943758746</c:v>
                </c:pt>
                <c:pt idx="34">
                  <c:v>34.217211996635996</c:v>
                </c:pt>
                <c:pt idx="35">
                  <c:v>33.886340281650014</c:v>
                </c:pt>
                <c:pt idx="36">
                  <c:v>33.557469930086995</c:v>
                </c:pt>
                <c:pt idx="37">
                  <c:v>33.230576228733064</c:v>
                </c:pt>
                <c:pt idx="38">
                  <c:v>32.905015480606544</c:v>
                </c:pt>
                <c:pt idx="39">
                  <c:v>32.580327818597148</c:v>
                </c:pt>
                <c:pt idx="40">
                  <c:v>32.250913414904431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52E-426C-A8DD-538AEC1F90F2}"/>
            </c:ext>
          </c:extLst>
        </c:ser>
        <c:ser>
          <c:idx val="5"/>
          <c:order val="5"/>
          <c:tx>
            <c:strRef>
              <c:f>'Worst Scenario'!$A$9</c:f>
              <c:strCache>
                <c:ptCount val="1"/>
                <c:pt idx="0">
                  <c:v>Low growth, high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Scenario'!$B$9:$AP$9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49.518239636026728</c:v>
                </c:pt>
                <c:pt idx="13">
                  <c:v>48.462832839041532</c:v>
                </c:pt>
                <c:pt idx="14">
                  <c:v>47.280089577280989</c:v>
                </c:pt>
                <c:pt idx="15">
                  <c:v>46.117243527662005</c:v>
                </c:pt>
                <c:pt idx="16">
                  <c:v>45.101941581626207</c:v>
                </c:pt>
                <c:pt idx="17">
                  <c:v>44.203907053709841</c:v>
                </c:pt>
                <c:pt idx="18">
                  <c:v>43.420883177347342</c:v>
                </c:pt>
                <c:pt idx="19">
                  <c:v>42.759454833328405</c:v>
                </c:pt>
                <c:pt idx="20">
                  <c:v>42.223934439521102</c:v>
                </c:pt>
                <c:pt idx="21">
                  <c:v>41.771489786179714</c:v>
                </c:pt>
                <c:pt idx="22">
                  <c:v>41.410891530883781</c:v>
                </c:pt>
                <c:pt idx="23">
                  <c:v>41.115794129153528</c:v>
                </c:pt>
                <c:pt idx="24">
                  <c:v>40.874136154972781</c:v>
                </c:pt>
                <c:pt idx="25">
                  <c:v>40.669281084750082</c:v>
                </c:pt>
                <c:pt idx="26">
                  <c:v>40.490052245179761</c:v>
                </c:pt>
                <c:pt idx="27">
                  <c:v>40.331725529748155</c:v>
                </c:pt>
                <c:pt idx="28">
                  <c:v>40.197654123403616</c:v>
                </c:pt>
                <c:pt idx="29">
                  <c:v>40.085143924341935</c:v>
                </c:pt>
                <c:pt idx="30">
                  <c:v>39.974459372467827</c:v>
                </c:pt>
                <c:pt idx="31">
                  <c:v>39.867983185418638</c:v>
                </c:pt>
                <c:pt idx="32">
                  <c:v>39.779604673657715</c:v>
                </c:pt>
                <c:pt idx="33">
                  <c:v>39.699841685013467</c:v>
                </c:pt>
                <c:pt idx="34">
                  <c:v>39.625637424683312</c:v>
                </c:pt>
                <c:pt idx="35">
                  <c:v>39.547630013605151</c:v>
                </c:pt>
                <c:pt idx="36">
                  <c:v>39.468152692457132</c:v>
                </c:pt>
                <c:pt idx="37">
                  <c:v>39.393116686676308</c:v>
                </c:pt>
                <c:pt idx="38">
                  <c:v>39.320990826426055</c:v>
                </c:pt>
                <c:pt idx="39">
                  <c:v>39.251817828004548</c:v>
                </c:pt>
                <c:pt idx="40">
                  <c:v>39.168993086682534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52E-426C-A8DD-538AEC1F90F2}"/>
            </c:ext>
          </c:extLst>
        </c:ser>
        <c:ser>
          <c:idx val="6"/>
          <c:order val="6"/>
          <c:tx>
            <c:strRef>
              <c:f>'Worst Scenario'!$A$10</c:f>
              <c:strCache>
                <c:ptCount val="1"/>
                <c:pt idx="0">
                  <c:v>High growth, high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Scenario'!$B$10:$AP$10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49.04269268418858</c:v>
                </c:pt>
                <c:pt idx="13">
                  <c:v>47.527611307455025</c:v>
                </c:pt>
                <c:pt idx="14">
                  <c:v>45.899750136138714</c:v>
                </c:pt>
                <c:pt idx="15">
                  <c:v>44.303462135053074</c:v>
                </c:pt>
                <c:pt idx="16">
                  <c:v>42.864824056000771</c:v>
                </c:pt>
                <c:pt idx="17">
                  <c:v>41.547742486479841</c:v>
                </c:pt>
                <c:pt idx="18">
                  <c:v>40.346729185837823</c:v>
                </c:pt>
                <c:pt idx="19">
                  <c:v>39.265459777928406</c:v>
                </c:pt>
                <c:pt idx="20">
                  <c:v>38.303701233730521</c:v>
                </c:pt>
                <c:pt idx="21">
                  <c:v>37.420332440954205</c:v>
                </c:pt>
                <c:pt idx="22">
                  <c:v>36.622449053157119</c:v>
                </c:pt>
                <c:pt idx="23">
                  <c:v>35.886607085291679</c:v>
                </c:pt>
                <c:pt idx="24">
                  <c:v>35.20010401728149</c:v>
                </c:pt>
                <c:pt idx="25">
                  <c:v>34.546512234830502</c:v>
                </c:pt>
                <c:pt idx="26">
                  <c:v>33.916040089209936</c:v>
                </c:pt>
                <c:pt idx="27">
                  <c:v>33.304415990766287</c:v>
                </c:pt>
                <c:pt idx="28">
                  <c:v>32.715319403711568</c:v>
                </c:pt>
                <c:pt idx="29">
                  <c:v>32.145595725361204</c:v>
                </c:pt>
                <c:pt idx="30">
                  <c:v>31.579317922110761</c:v>
                </c:pt>
                <c:pt idx="31">
                  <c:v>31.01942288102812</c:v>
                </c:pt>
                <c:pt idx="32">
                  <c:v>30.476460456817065</c:v>
                </c:pt>
                <c:pt idx="33">
                  <c:v>29.943553722649359</c:v>
                </c:pt>
                <c:pt idx="34">
                  <c:v>29.417868704337529</c:v>
                </c:pt>
                <c:pt idx="35">
                  <c:v>28.89358249018742</c:v>
                </c:pt>
                <c:pt idx="36">
                  <c:v>28.373074726144448</c:v>
                </c:pt>
                <c:pt idx="37">
                  <c:v>27.859766317815815</c:v>
                </c:pt>
                <c:pt idx="38">
                  <c:v>27.352043906490319</c:v>
                </c:pt>
                <c:pt idx="39">
                  <c:v>26.849439348020816</c:v>
                </c:pt>
                <c:pt idx="40">
                  <c:v>26.342103716750465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52E-426C-A8DD-538AEC1F90F2}"/>
            </c:ext>
          </c:extLst>
        </c:ser>
        <c:ser>
          <c:idx val="7"/>
          <c:order val="7"/>
          <c:tx>
            <c:strRef>
              <c:f>'Worst Scenario'!$A$11</c:f>
              <c:strCache>
                <c:ptCount val="1"/>
                <c:pt idx="0">
                  <c:v>Low growth, low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Scenario'!$B$11:$AP$11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49.397505660003965</c:v>
                </c:pt>
                <c:pt idx="13">
                  <c:v>48.189699307888326</c:v>
                </c:pt>
                <c:pt idx="14">
                  <c:v>46.823049990453356</c:v>
                </c:pt>
                <c:pt idx="15">
                  <c:v>45.455051499147523</c:v>
                </c:pt>
                <c:pt idx="16">
                  <c:v>44.216412922950113</c:v>
                </c:pt>
                <c:pt idx="17">
                  <c:v>43.076205535980741</c:v>
                </c:pt>
                <c:pt idx="18">
                  <c:v>42.032121136460113</c:v>
                </c:pt>
                <c:pt idx="19">
                  <c:v>41.08946641889937</c:v>
                </c:pt>
                <c:pt idx="20">
                  <c:v>40.251272183387258</c:v>
                </c:pt>
                <c:pt idx="21">
                  <c:v>39.477483066477944</c:v>
                </c:pt>
                <c:pt idx="22">
                  <c:v>38.772916887689973</c:v>
                </c:pt>
                <c:pt idx="23">
                  <c:v>38.116289687321782</c:v>
                </c:pt>
                <c:pt idx="24">
                  <c:v>37.49837378472801</c:v>
                </c:pt>
                <c:pt idx="25">
                  <c:v>36.907711092369006</c:v>
                </c:pt>
                <c:pt idx="26">
                  <c:v>36.334539452404201</c:v>
                </c:pt>
                <c:pt idx="27">
                  <c:v>35.774069438552175</c:v>
                </c:pt>
                <c:pt idx="28">
                  <c:v>35.230034186502174</c:v>
                </c:pt>
                <c:pt idx="29">
                  <c:v>34.701294860326392</c:v>
                </c:pt>
                <c:pt idx="30">
                  <c:v>34.171294505193408</c:v>
                </c:pt>
                <c:pt idx="31">
                  <c:v>33.643086934152301</c:v>
                </c:pt>
                <c:pt idx="32">
                  <c:v>33.127173861624613</c:v>
                </c:pt>
                <c:pt idx="33">
                  <c:v>32.616474961642666</c:v>
                </c:pt>
                <c:pt idx="34">
                  <c:v>32.109268682911853</c:v>
                </c:pt>
                <c:pt idx="35">
                  <c:v>31.599159476133199</c:v>
                </c:pt>
                <c:pt idx="36">
                  <c:v>31.088728019092954</c:v>
                </c:pt>
                <c:pt idx="37">
                  <c:v>30.583225308584804</c:v>
                </c:pt>
                <c:pt idx="38">
                  <c:v>30.081848710840848</c:v>
                </c:pt>
                <c:pt idx="39">
                  <c:v>29.584742084761505</c:v>
                </c:pt>
                <c:pt idx="40">
                  <c:v>29.079499311025092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52E-426C-A8DD-538AEC1F90F2}"/>
            </c:ext>
          </c:extLst>
        </c:ser>
        <c:ser>
          <c:idx val="8"/>
          <c:order val="8"/>
          <c:tx>
            <c:strRef>
              <c:f>'Worst Scenario'!$A$12</c:f>
              <c:strCache>
                <c:ptCount val="1"/>
                <c:pt idx="0">
                  <c:v>High growth, low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Scenario'!$B$12:$AP$12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48.923141561686379</c:v>
                </c:pt>
                <c:pt idx="13">
                  <c:v>47.259774969423383</c:v>
                </c:pt>
                <c:pt idx="14">
                  <c:v>45.455946886836948</c:v>
                </c:pt>
                <c:pt idx="15">
                  <c:v>43.66685749552822</c:v>
                </c:pt>
                <c:pt idx="16">
                  <c:v>42.022221484421479</c:v>
                </c:pt>
                <c:pt idx="17">
                  <c:v>40.486025629417782</c:v>
                </c:pt>
                <c:pt idx="18">
                  <c:v>39.053423242263143</c:v>
                </c:pt>
                <c:pt idx="19">
                  <c:v>37.727583176442202</c:v>
                </c:pt>
                <c:pt idx="20">
                  <c:v>36.50787406531331</c:v>
                </c:pt>
                <c:pt idx="21">
                  <c:v>35.356412175679168</c:v>
                </c:pt>
                <c:pt idx="22">
                  <c:v>34.277347828715719</c:v>
                </c:pt>
                <c:pt idx="23">
                  <c:v>33.252274530473834</c:v>
                </c:pt>
                <c:pt idx="24">
                  <c:v>32.271522208237954</c:v>
                </c:pt>
                <c:pt idx="25">
                  <c:v>31.323628425871085</c:v>
                </c:pt>
                <c:pt idx="26">
                  <c:v>30.400243996619785</c:v>
                </c:pt>
                <c:pt idx="27">
                  <c:v>29.497235295156887</c:v>
                </c:pt>
                <c:pt idx="28">
                  <c:v>28.618645165955375</c:v>
                </c:pt>
                <c:pt idx="29">
                  <c:v>27.76278620036544</c:v>
                </c:pt>
                <c:pt idx="30">
                  <c:v>26.916334380237224</c:v>
                </c:pt>
                <c:pt idx="31">
                  <c:v>26.082606963545711</c:v>
                </c:pt>
                <c:pt idx="32">
                  <c:v>25.269459868913241</c:v>
                </c:pt>
                <c:pt idx="33">
                  <c:v>24.471769307150268</c:v>
                </c:pt>
                <c:pt idx="34">
                  <c:v>23.687714431886477</c:v>
                </c:pt>
                <c:pt idx="35">
                  <c:v>22.91337755413544</c:v>
                </c:pt>
                <c:pt idx="36">
                  <c:v>22.150981501193705</c:v>
                </c:pt>
                <c:pt idx="37">
                  <c:v>21.403404097583042</c:v>
                </c:pt>
                <c:pt idx="38">
                  <c:v>20.66945654175472</c:v>
                </c:pt>
                <c:pt idx="39">
                  <c:v>19.94864979531344</c:v>
                </c:pt>
                <c:pt idx="40">
                  <c:v>19.233521987952461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52E-426C-A8DD-538AEC1F90F2}"/>
            </c:ext>
          </c:extLst>
        </c:ser>
        <c:ser>
          <c:idx val="9"/>
          <c:order val="9"/>
          <c:tx>
            <c:strRef>
              <c:f>'Worst Scenario'!$A$14</c:f>
              <c:strCache>
                <c:ptCount val="1"/>
                <c:pt idx="0">
                  <c:v>Baseline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Scenario'!$B$14:$AP$14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49.226086860972345</c:v>
                </c:pt>
                <c:pt idx="13">
                  <c:v>47.865806724757412</c:v>
                </c:pt>
                <c:pt idx="14">
                  <c:v>46.376299638648554</c:v>
                </c:pt>
                <c:pt idx="15">
                  <c:v>44.726064129463964</c:v>
                </c:pt>
                <c:pt idx="16">
                  <c:v>42.906652289602654</c:v>
                </c:pt>
                <c:pt idx="17">
                  <c:v>40.887736934962362</c:v>
                </c:pt>
                <c:pt idx="18">
                  <c:v>38.665120263316702</c:v>
                </c:pt>
                <c:pt idx="19">
                  <c:v>36.503372408337327</c:v>
                </c:pt>
                <c:pt idx="20">
                  <c:v>34.448836870316832</c:v>
                </c:pt>
                <c:pt idx="21">
                  <c:v>32.470045282822724</c:v>
                </c:pt>
                <c:pt idx="22">
                  <c:v>30.570921779273984</c:v>
                </c:pt>
                <c:pt idx="23">
                  <c:v>28.727248804250731</c:v>
                </c:pt>
                <c:pt idx="24">
                  <c:v>26.9259440085074</c:v>
                </c:pt>
                <c:pt idx="25">
                  <c:v>25.151949816811118</c:v>
                </c:pt>
                <c:pt idx="26">
                  <c:v>23.401405899476444</c:v>
                </c:pt>
                <c:pt idx="27">
                  <c:v>21.664594155950343</c:v>
                </c:pt>
                <c:pt idx="28">
                  <c:v>19.94851833102312</c:v>
                </c:pt>
                <c:pt idx="29">
                  <c:v>18.248463157628215</c:v>
                </c:pt>
                <c:pt idx="30">
                  <c:v>16.552358708658627</c:v>
                </c:pt>
                <c:pt idx="31">
                  <c:v>14.865033937426523</c:v>
                </c:pt>
                <c:pt idx="32">
                  <c:v>13.191386225005598</c:v>
                </c:pt>
                <c:pt idx="33">
                  <c:v>11.529347455408075</c:v>
                </c:pt>
                <c:pt idx="34">
                  <c:v>9.8746515795194334</c:v>
                </c:pt>
                <c:pt idx="35">
                  <c:v>8.2261305660494326</c:v>
                </c:pt>
                <c:pt idx="36">
                  <c:v>6.5835413176258655</c:v>
                </c:pt>
                <c:pt idx="37">
                  <c:v>4.9468228436511614</c:v>
                </c:pt>
                <c:pt idx="38">
                  <c:v>3.3155354262857366</c:v>
                </c:pt>
                <c:pt idx="39">
                  <c:v>1.6895323857597928</c:v>
                </c:pt>
                <c:pt idx="40">
                  <c:v>6.8145301321726109E-2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52E-426C-A8DD-538AEC1F90F2}"/>
            </c:ext>
          </c:extLst>
        </c:ser>
        <c:ser>
          <c:idx val="10"/>
          <c:order val="10"/>
          <c:tx>
            <c:strRef>
              <c:f>'Worst Scenario'!$A$15</c:f>
              <c:strCache>
                <c:ptCount val="1"/>
                <c:pt idx="0">
                  <c:v>GDP only -  Low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Scenario'!$B$15:$AP$15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49.456579972635616</c:v>
                </c:pt>
                <c:pt idx="13">
                  <c:v>48.323245379461554</c:v>
                </c:pt>
                <c:pt idx="14">
                  <c:v>47.046315649219395</c:v>
                </c:pt>
                <c:pt idx="15">
                  <c:v>45.614848654154116</c:v>
                </c:pt>
                <c:pt idx="16">
                  <c:v>44.004759886184821</c:v>
                </c:pt>
                <c:pt idx="17">
                  <c:v>42.189664968326859</c:v>
                </c:pt>
                <c:pt idx="18">
                  <c:v>40.166923728107193</c:v>
                </c:pt>
                <c:pt idx="19">
                  <c:v>38.197115507703181</c:v>
                </c:pt>
                <c:pt idx="20">
                  <c:v>36.336149699083101</c:v>
                </c:pt>
                <c:pt idx="21">
                  <c:v>34.541191917782413</c:v>
                </c:pt>
                <c:pt idx="22">
                  <c:v>32.81863715151934</c:v>
                </c:pt>
                <c:pt idx="23">
                  <c:v>31.145328356962832</c:v>
                </c:pt>
                <c:pt idx="24">
                  <c:v>29.509330648955235</c:v>
                </c:pt>
                <c:pt idx="25">
                  <c:v>27.896498797588315</c:v>
                </c:pt>
                <c:pt idx="26">
                  <c:v>26.298074554749075</c:v>
                </c:pt>
                <c:pt idx="27">
                  <c:v>24.706883561193809</c:v>
                </c:pt>
                <c:pt idx="28">
                  <c:v>23.127764937842667</c:v>
                </c:pt>
                <c:pt idx="29">
                  <c:v>21.557710675910275</c:v>
                </c:pt>
                <c:pt idx="30">
                  <c:v>19.981493482671738</c:v>
                </c:pt>
                <c:pt idx="31">
                  <c:v>18.40300562391457</c:v>
                </c:pt>
                <c:pt idx="32">
                  <c:v>16.831412573303766</c:v>
                </c:pt>
                <c:pt idx="33">
                  <c:v>15.261796200392583</c:v>
                </c:pt>
                <c:pt idx="34">
                  <c:v>13.690602342782061</c:v>
                </c:pt>
                <c:pt idx="35">
                  <c:v>12.114179811442243</c:v>
                </c:pt>
                <c:pt idx="36">
                  <c:v>10.533245422865599</c:v>
                </c:pt>
                <c:pt idx="37">
                  <c:v>8.9496894164967387</c:v>
                </c:pt>
                <c:pt idx="38">
                  <c:v>7.3627646448895341</c:v>
                </c:pt>
                <c:pt idx="39">
                  <c:v>5.7724506473776787</c:v>
                </c:pt>
                <c:pt idx="40">
                  <c:v>4.1759101937294059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52E-426C-A8DD-538AEC1F90F2}"/>
            </c:ext>
          </c:extLst>
        </c:ser>
        <c:ser>
          <c:idx val="11"/>
          <c:order val="11"/>
          <c:tx>
            <c:strRef>
              <c:f>'Worst Scenario'!$A$16</c:f>
              <c:strCache>
                <c:ptCount val="1"/>
                <c:pt idx="0">
                  <c:v>GDP only - High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Scenario'!$B$16:$AP$16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48.981637097289273</c:v>
                </c:pt>
                <c:pt idx="13">
                  <c:v>47.390731026039425</c:v>
                </c:pt>
                <c:pt idx="14">
                  <c:v>45.67274664958483</c:v>
                </c:pt>
                <c:pt idx="15">
                  <c:v>43.814169856847194</c:v>
                </c:pt>
                <c:pt idx="16">
                  <c:v>41.791271585205742</c:v>
                </c:pt>
                <c:pt idx="17">
                  <c:v>39.575523989034913</c:v>
                </c:pt>
                <c:pt idx="18">
                  <c:v>37.16488218940119</c:v>
                </c:pt>
                <c:pt idx="19">
                  <c:v>34.821066263821479</c:v>
                </c:pt>
                <c:pt idx="20">
                  <c:v>32.597131439860725</c:v>
                </c:pt>
                <c:pt idx="21">
                  <c:v>30.45252025646521</c:v>
                </c:pt>
                <c:pt idx="22">
                  <c:v>28.39275687686894</c:v>
                </c:pt>
                <c:pt idx="23">
                  <c:v>26.397522989811517</c:v>
                </c:pt>
                <c:pt idx="24">
                  <c:v>24.454751771903599</c:v>
                </c:pt>
                <c:pt idx="25">
                  <c:v>22.550727697535915</c:v>
                </c:pt>
                <c:pt idx="26">
                  <c:v>20.678002038505028</c:v>
                </c:pt>
                <c:pt idx="27">
                  <c:v>18.830216763822612</c:v>
                </c:pt>
                <c:pt idx="28">
                  <c:v>17.012109127592645</c:v>
                </c:pt>
                <c:pt idx="29">
                  <c:v>15.220479037088896</c:v>
                </c:pt>
                <c:pt idx="30">
                  <c:v>13.443155796724247</c:v>
                </c:pt>
                <c:pt idx="31">
                  <c:v>11.683943366335454</c:v>
                </c:pt>
                <c:pt idx="32">
                  <c:v>9.9493558400637294</c:v>
                </c:pt>
                <c:pt idx="33">
                  <c:v>8.2358323246601</c:v>
                </c:pt>
                <c:pt idx="34">
                  <c:v>6.539966639149271</c:v>
                </c:pt>
                <c:pt idx="35">
                  <c:v>4.8596167551795144</c:v>
                </c:pt>
                <c:pt idx="36">
                  <c:v>3.194987006856604</c:v>
                </c:pt>
                <c:pt idx="37">
                  <c:v>1.5462947831109641</c:v>
                </c:pt>
                <c:pt idx="38">
                  <c:v>-8.743866049364693E-2</c:v>
                </c:pt>
                <c:pt idx="39">
                  <c:v>-1.7067970541942485</c:v>
                </c:pt>
                <c:pt idx="40">
                  <c:v>-3.3119861370152868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52E-426C-A8DD-538AEC1F90F2}"/>
            </c:ext>
          </c:extLst>
        </c:ser>
        <c:ser>
          <c:idx val="12"/>
          <c:order val="12"/>
          <c:tx>
            <c:strRef>
              <c:f>'Worst Scenario'!$A$17</c:f>
              <c:strCache>
                <c:ptCount val="1"/>
                <c:pt idx="0">
                  <c:v>Interest only - Low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Scenario'!$B$17:$AP$17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49.16729343289596</c:v>
                </c:pt>
                <c:pt idx="13">
                  <c:v>47.733531135891177</c:v>
                </c:pt>
                <c:pt idx="14">
                  <c:v>46.156188021618284</c:v>
                </c:pt>
                <c:pt idx="15">
                  <c:v>44.408738104002246</c:v>
                </c:pt>
                <c:pt idx="16">
                  <c:v>42.484372561147509</c:v>
                </c:pt>
                <c:pt idx="17">
                  <c:v>40.353739427400853</c:v>
                </c:pt>
                <c:pt idx="18">
                  <c:v>38.014363298526824</c:v>
                </c:pt>
                <c:pt idx="19">
                  <c:v>35.732734088862045</c:v>
                </c:pt>
                <c:pt idx="20">
                  <c:v>33.556515296196345</c:v>
                </c:pt>
                <c:pt idx="21">
                  <c:v>31.455116574191539</c:v>
                </c:pt>
                <c:pt idx="22">
                  <c:v>29.431569732436795</c:v>
                </c:pt>
                <c:pt idx="23">
                  <c:v>27.464614831255336</c:v>
                </c:pt>
                <c:pt idx="24">
                  <c:v>25.543272665180737</c:v>
                </c:pt>
                <c:pt idx="25">
                  <c:v>23.654468823264047</c:v>
                </c:pt>
                <c:pt idx="26">
                  <c:v>21.794331159756684</c:v>
                </c:pt>
                <c:pt idx="27">
                  <c:v>19.953937726424805</c:v>
                </c:pt>
                <c:pt idx="28">
                  <c:v>18.14031035507838</c:v>
                </c:pt>
                <c:pt idx="29">
                  <c:v>16.350049445139543</c:v>
                </c:pt>
                <c:pt idx="30">
                  <c:v>14.571889104469376</c:v>
                </c:pt>
                <c:pt idx="31">
                  <c:v>12.810979734691172</c:v>
                </c:pt>
                <c:pt idx="32">
                  <c:v>11.071119004631019</c:v>
                </c:pt>
                <c:pt idx="33">
                  <c:v>9.3504624475496314</c:v>
                </c:pt>
                <c:pt idx="34">
                  <c:v>7.6454482478352155</c:v>
                </c:pt>
                <c:pt idx="35">
                  <c:v>5.9553335180169293</c:v>
                </c:pt>
                <c:pt idx="36">
                  <c:v>4.2801807099019218</c:v>
                </c:pt>
                <c:pt idx="37">
                  <c:v>2.6197826975530867</c:v>
                </c:pt>
                <c:pt idx="38">
                  <c:v>0.97358782717090109</c:v>
                </c:pt>
                <c:pt idx="39">
                  <c:v>-0.65871256343073803</c:v>
                </c:pt>
                <c:pt idx="40">
                  <c:v>-2.2774712247331874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52E-426C-A8DD-538AEC1F90F2}"/>
            </c:ext>
          </c:extLst>
        </c:ser>
        <c:ser>
          <c:idx val="13"/>
          <c:order val="13"/>
          <c:tx>
            <c:strRef>
              <c:f>'Worst Scenario'!$A$18</c:f>
              <c:strCache>
                <c:ptCount val="1"/>
                <c:pt idx="0">
                  <c:v>Interest only - High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Scenario'!$B$18:$AP$18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49.287453361801163</c:v>
                </c:pt>
                <c:pt idx="13">
                  <c:v>48.004066229440284</c:v>
                </c:pt>
                <c:pt idx="14">
                  <c:v>46.606770968562621</c:v>
                </c:pt>
                <c:pt idx="15">
                  <c:v>45.059075318069425</c:v>
                </c:pt>
                <c:pt idx="16">
                  <c:v>43.351003651873441</c:v>
                </c:pt>
                <c:pt idx="17">
                  <c:v>41.451387623439324</c:v>
                </c:pt>
                <c:pt idx="18">
                  <c:v>39.354427098878695</c:v>
                </c:pt>
                <c:pt idx="19">
                  <c:v>37.322893067658079</c:v>
                </c:pt>
                <c:pt idx="20">
                  <c:v>35.401962112734395</c:v>
                </c:pt>
                <c:pt idx="21">
                  <c:v>33.557618223739041</c:v>
                </c:pt>
                <c:pt idx="22">
                  <c:v>31.796017370982</c:v>
                </c:pt>
                <c:pt idx="23">
                  <c:v>30.090642159278243</c:v>
                </c:pt>
                <c:pt idx="24">
                  <c:v>28.42728717758985</c:v>
                </c:pt>
                <c:pt idx="25">
                  <c:v>26.787460466262836</c:v>
                </c:pt>
                <c:pt idx="26">
                  <c:v>25.166035805938698</c:v>
                </c:pt>
                <c:pt idx="27">
                  <c:v>23.55318366141557</c:v>
                </c:pt>
                <c:pt idx="28">
                  <c:v>21.955609920705385</c:v>
                </c:pt>
                <c:pt idx="29">
                  <c:v>20.368032155706068</c:v>
                </c:pt>
                <c:pt idx="30">
                  <c:v>18.776845277837651</c:v>
                </c:pt>
                <c:pt idx="31">
                  <c:v>17.187140215523648</c:v>
                </c:pt>
                <c:pt idx="32">
                  <c:v>15.604922215242468</c:v>
                </c:pt>
                <c:pt idx="33">
                  <c:v>14.027199693939158</c:v>
                </c:pt>
                <c:pt idx="34">
                  <c:v>12.449100763813846</c:v>
                </c:pt>
                <c:pt idx="35">
                  <c:v>10.868679847680889</c:v>
                </c:pt>
                <c:pt idx="36">
                  <c:v>9.2860012179580327</c:v>
                </c:pt>
                <c:pt idx="37">
                  <c:v>7.7008553209537753</c:v>
                </c:pt>
                <c:pt idx="38">
                  <c:v>6.112611713933453</c:v>
                </c:pt>
                <c:pt idx="39">
                  <c:v>4.5210074846520714</c:v>
                </c:pt>
                <c:pt idx="40">
                  <c:v>2.9249053821786637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52E-426C-A8DD-538AEC1F90F2}"/>
            </c:ext>
          </c:extLst>
        </c:ser>
        <c:ser>
          <c:idx val="14"/>
          <c:order val="14"/>
          <c:tx>
            <c:strRef>
              <c:f>'Worst Scenario'!$A$19</c:f>
              <c:strCache>
                <c:ptCount val="1"/>
                <c:pt idx="0">
                  <c:v>Low growth, high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Scenario'!$B$19:$AP$19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49.518239636026728</c:v>
                </c:pt>
                <c:pt idx="13">
                  <c:v>48.462832839041532</c:v>
                </c:pt>
                <c:pt idx="14">
                  <c:v>47.280089577280989</c:v>
                </c:pt>
                <c:pt idx="15">
                  <c:v>45.954327280683266</c:v>
                </c:pt>
                <c:pt idx="16">
                  <c:v>44.46003091693261</c:v>
                </c:pt>
                <c:pt idx="17">
                  <c:v>42.77018482033855</c:v>
                </c:pt>
                <c:pt idx="18">
                  <c:v>40.880751642880114</c:v>
                </c:pt>
                <c:pt idx="19">
                  <c:v>39.050638029736923</c:v>
                </c:pt>
                <c:pt idx="20">
                  <c:v>37.334966852580258</c:v>
                </c:pt>
                <c:pt idx="21">
                  <c:v>35.688145115990913</c:v>
                </c:pt>
                <c:pt idx="22">
                  <c:v>34.119052082642931</c:v>
                </c:pt>
                <c:pt idx="23">
                  <c:v>32.602289025854454</c:v>
                </c:pt>
                <c:pt idx="24">
                  <c:v>31.124918228339123</c:v>
                </c:pt>
                <c:pt idx="25">
                  <c:v>29.669308702046969</c:v>
                </c:pt>
                <c:pt idx="26">
                  <c:v>28.225086928526473</c:v>
                </c:pt>
                <c:pt idx="27">
                  <c:v>26.785188743874961</c:v>
                </c:pt>
                <c:pt idx="28">
                  <c:v>25.353919814367071</c:v>
                </c:pt>
                <c:pt idx="29">
                  <c:v>23.927826936400674</c:v>
                </c:pt>
                <c:pt idx="30">
                  <c:v>22.489751950635817</c:v>
                </c:pt>
                <c:pt idx="31">
                  <c:v>21.04363014225525</c:v>
                </c:pt>
                <c:pt idx="32">
                  <c:v>19.600299324923739</c:v>
                </c:pt>
                <c:pt idx="33">
                  <c:v>18.153355861750068</c:v>
                </c:pt>
                <c:pt idx="34">
                  <c:v>16.698667681899245</c:v>
                </c:pt>
                <c:pt idx="35">
                  <c:v>15.231071739253247</c:v>
                </c:pt>
                <c:pt idx="36">
                  <c:v>13.751696491758159</c:v>
                </c:pt>
                <c:pt idx="37">
                  <c:v>12.262652395590745</c:v>
                </c:pt>
                <c:pt idx="38">
                  <c:v>10.762784099281575</c:v>
                </c:pt>
                <c:pt idx="39">
                  <c:v>9.2518005171915618</c:v>
                </c:pt>
                <c:pt idx="40">
                  <c:v>7.7252413121354628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352E-426C-A8DD-538AEC1F90F2}"/>
            </c:ext>
          </c:extLst>
        </c:ser>
        <c:ser>
          <c:idx val="15"/>
          <c:order val="15"/>
          <c:tx>
            <c:strRef>
              <c:f>'Worst Scenario'!$A$20</c:f>
              <c:strCache>
                <c:ptCount val="1"/>
                <c:pt idx="0">
                  <c:v>High growth, high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Scenario'!$B$20:$AP$20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49.04269268418858</c:v>
                </c:pt>
                <c:pt idx="13">
                  <c:v>47.527611307455025</c:v>
                </c:pt>
                <c:pt idx="14">
                  <c:v>45.899750136138714</c:v>
                </c:pt>
                <c:pt idx="15">
                  <c:v>44.14054588807435</c:v>
                </c:pt>
                <c:pt idx="16">
                  <c:v>42.224531867995282</c:v>
                </c:pt>
                <c:pt idx="17">
                  <c:v>40.122171355359441</c:v>
                </c:pt>
                <c:pt idx="18">
                  <c:v>37.829690842424313</c:v>
                </c:pt>
                <c:pt idx="19">
                  <c:v>35.606801016200571</c:v>
                </c:pt>
                <c:pt idx="20">
                  <c:v>33.505418720646254</c:v>
                </c:pt>
                <c:pt idx="21">
                  <c:v>31.482217188751083</c:v>
                </c:pt>
                <c:pt idx="22">
                  <c:v>29.544772661833196</c:v>
                </c:pt>
                <c:pt idx="23">
                  <c:v>27.670599077936526</c:v>
                </c:pt>
                <c:pt idx="24">
                  <c:v>25.84655778504353</c:v>
                </c:pt>
                <c:pt idx="25">
                  <c:v>24.055789435708906</c:v>
                </c:pt>
                <c:pt idx="26">
                  <c:v>22.289501518572603</c:v>
                </c:pt>
                <c:pt idx="27">
                  <c:v>20.541454511469148</c:v>
                </c:pt>
                <c:pt idx="28">
                  <c:v>18.816045933657666</c:v>
                </c:pt>
                <c:pt idx="29">
                  <c:v>17.109736389129225</c:v>
                </c:pt>
                <c:pt idx="30">
                  <c:v>15.408942058375223</c:v>
                </c:pt>
                <c:pt idx="31">
                  <c:v>13.717688408511409</c:v>
                </c:pt>
                <c:pt idx="32">
                  <c:v>12.043900607687249</c:v>
                </c:pt>
                <c:pt idx="33">
                  <c:v>10.383065347879581</c:v>
                </c:pt>
                <c:pt idx="34">
                  <c:v>8.731475424099461</c:v>
                </c:pt>
                <c:pt idx="35">
                  <c:v>7.0861664831584141</c:v>
                </c:pt>
                <c:pt idx="36">
                  <c:v>5.4477982566685599</c:v>
                </c:pt>
                <c:pt idx="37">
                  <c:v>3.8168267553505895</c:v>
                </c:pt>
                <c:pt idx="38">
                  <c:v>2.1921766252473427</c:v>
                </c:pt>
                <c:pt idx="39">
                  <c:v>0.57335099427002112</c:v>
                </c:pt>
                <c:pt idx="40">
                  <c:v>-1.0405071873257263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52E-426C-A8DD-538AEC1F90F2}"/>
            </c:ext>
          </c:extLst>
        </c:ser>
        <c:ser>
          <c:idx val="16"/>
          <c:order val="16"/>
          <c:tx>
            <c:strRef>
              <c:f>'Worst Scenario'!$A$21</c:f>
              <c:strCache>
                <c:ptCount val="1"/>
                <c:pt idx="0">
                  <c:v>Low growth, low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Scenario'!$B$21:$AP$21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49.397505660003965</c:v>
                </c:pt>
                <c:pt idx="13">
                  <c:v>48.189699307888326</c:v>
                </c:pt>
                <c:pt idx="14">
                  <c:v>46.823049990453356</c:v>
                </c:pt>
                <c:pt idx="15">
                  <c:v>45.291360137438559</c:v>
                </c:pt>
                <c:pt idx="16">
                  <c:v>43.572103416333412</c:v>
                </c:pt>
                <c:pt idx="17">
                  <c:v>41.639686019266328</c:v>
                </c:pt>
                <c:pt idx="18">
                  <c:v>39.493015436280793</c:v>
                </c:pt>
                <c:pt idx="19">
                  <c:v>37.394495763355359</c:v>
                </c:pt>
                <c:pt idx="20">
                  <c:v>35.401029481682613</c:v>
                </c:pt>
                <c:pt idx="21">
                  <c:v>33.470786968656249</c:v>
                </c:pt>
                <c:pt idx="22">
                  <c:v>31.609104804452336</c:v>
                </c:pt>
                <c:pt idx="23">
                  <c:v>29.795823933947851</c:v>
                </c:pt>
                <c:pt idx="24">
                  <c:v>28.021133379210251</c:v>
                </c:pt>
                <c:pt idx="25">
                  <c:v>26.272867182205712</c:v>
                </c:pt>
                <c:pt idx="26">
                  <c:v>24.542476030235395</c:v>
                </c:pt>
                <c:pt idx="27">
                  <c:v>22.823461807872437</c:v>
                </c:pt>
                <c:pt idx="28">
                  <c:v>21.120893476693588</c:v>
                </c:pt>
                <c:pt idx="29">
                  <c:v>19.433097013930578</c:v>
                </c:pt>
                <c:pt idx="30">
                  <c:v>17.74595088067662</c:v>
                </c:pt>
                <c:pt idx="31">
                  <c:v>16.063984512634395</c:v>
                </c:pt>
                <c:pt idx="32">
                  <c:v>14.394833561693032</c:v>
                </c:pt>
                <c:pt idx="33">
                  <c:v>12.734235958082138</c:v>
                </c:pt>
                <c:pt idx="34">
                  <c:v>11.079364081357911</c:v>
                </c:pt>
                <c:pt idx="35">
                  <c:v>9.4275772162209091</c:v>
                </c:pt>
                <c:pt idx="36">
                  <c:v>7.7800663237623526</c:v>
                </c:pt>
                <c:pt idx="37">
                  <c:v>6.1383341785031957</c:v>
                </c:pt>
                <c:pt idx="38">
                  <c:v>4.5016780096812905</c:v>
                </c:pt>
                <c:pt idx="39">
                  <c:v>2.8698887808818023</c:v>
                </c:pt>
                <c:pt idx="40">
                  <c:v>1.2413057005846633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352E-426C-A8DD-538AEC1F90F2}"/>
            </c:ext>
          </c:extLst>
        </c:ser>
        <c:ser>
          <c:idx val="17"/>
          <c:order val="17"/>
          <c:tx>
            <c:strRef>
              <c:f>'Worst Scenario'!$A$22</c:f>
              <c:strCache>
                <c:ptCount val="1"/>
                <c:pt idx="0">
                  <c:v>High growth, low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Scenario'!$B$22:$AP$22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48.923141561686379</c:v>
                </c:pt>
                <c:pt idx="13">
                  <c:v>47.259774969423383</c:v>
                </c:pt>
                <c:pt idx="14">
                  <c:v>45.455946886836948</c:v>
                </c:pt>
                <c:pt idx="15">
                  <c:v>43.503166133819242</c:v>
                </c:pt>
                <c:pt idx="16">
                  <c:v>41.379531488862426</c:v>
                </c:pt>
                <c:pt idx="17">
                  <c:v>39.057635023009318</c:v>
                </c:pt>
                <c:pt idx="18">
                  <c:v>36.537254922944349</c:v>
                </c:pt>
                <c:pt idx="19">
                  <c:v>34.082206157352395</c:v>
                </c:pt>
                <c:pt idx="20">
                  <c:v>31.746808489796575</c:v>
                </c:pt>
                <c:pt idx="21">
                  <c:v>29.491661928986446</c:v>
                </c:pt>
                <c:pt idx="22">
                  <c:v>27.321496607163827</c:v>
                </c:pt>
                <c:pt idx="23">
                  <c:v>25.21873796633075</c:v>
                </c:pt>
                <c:pt idx="24">
                  <c:v>23.173251468147207</c:v>
                </c:pt>
                <c:pt idx="25">
                  <c:v>21.173093440873885</c:v>
                </c:pt>
                <c:pt idx="26">
                  <c:v>19.210973802969182</c:v>
                </c:pt>
                <c:pt idx="27">
                  <c:v>17.281045174007819</c:v>
                </c:pt>
                <c:pt idx="28">
                  <c:v>15.388106746266466</c:v>
                </c:pt>
                <c:pt idx="29">
                  <c:v>13.529953642222001</c:v>
                </c:pt>
                <c:pt idx="30">
                  <c:v>11.695164128405326</c:v>
                </c:pt>
                <c:pt idx="31">
                  <c:v>9.88779121305366</c:v>
                </c:pt>
                <c:pt idx="32">
                  <c:v>8.1129235322732569</c:v>
                </c:pt>
                <c:pt idx="33">
                  <c:v>6.3673149515036389</c:v>
                </c:pt>
                <c:pt idx="34">
                  <c:v>4.6479606302875149</c:v>
                </c:pt>
                <c:pt idx="35">
                  <c:v>2.9532298468324103</c:v>
                </c:pt>
                <c:pt idx="36">
                  <c:v>1.2832778120196422</c:v>
                </c:pt>
                <c:pt idx="37">
                  <c:v>-0.3622088893769444</c:v>
                </c:pt>
                <c:pt idx="38">
                  <c:v>-1.9843591544366854</c:v>
                </c:pt>
                <c:pt idx="39">
                  <c:v>-3.583943434950799</c:v>
                </c:pt>
                <c:pt idx="40">
                  <c:v>-5.1606174370360129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352E-426C-A8DD-538AEC1F90F2}"/>
            </c:ext>
          </c:extLst>
        </c:ser>
        <c:ser>
          <c:idx val="18"/>
          <c:order val="18"/>
          <c:tx>
            <c:strRef>
              <c:f>'Worst Scenario'!$A$24</c:f>
              <c:strCache>
                <c:ptCount val="1"/>
                <c:pt idx="0">
                  <c:v>Baseline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Scenario'!$B$24:$AP$24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49.226086860972345</c:v>
                </c:pt>
                <c:pt idx="13">
                  <c:v>47.865806724757412</c:v>
                </c:pt>
                <c:pt idx="14">
                  <c:v>46.680713260013071</c:v>
                </c:pt>
                <c:pt idx="15">
                  <c:v>45.645769136051626</c:v>
                </c:pt>
                <c:pt idx="16">
                  <c:v>44.748974585497059</c:v>
                </c:pt>
                <c:pt idx="17">
                  <c:v>43.95801119814324</c:v>
                </c:pt>
                <c:pt idx="18">
                  <c:v>43.269320573784832</c:v>
                </c:pt>
                <c:pt idx="19">
                  <c:v>42.69307032565068</c:v>
                </c:pt>
                <c:pt idx="20">
                  <c:v>42.223420661893115</c:v>
                </c:pt>
                <c:pt idx="21">
                  <c:v>41.8326456548237</c:v>
                </c:pt>
                <c:pt idx="22">
                  <c:v>41.5233394683423</c:v>
                </c:pt>
                <c:pt idx="23">
                  <c:v>41.268611971881711</c:v>
                </c:pt>
                <c:pt idx="24">
                  <c:v>41.055349601419216</c:v>
                </c:pt>
                <c:pt idx="25">
                  <c:v>40.869454761206391</c:v>
                </c:pt>
                <c:pt idx="26">
                  <c:v>40.707823711817795</c:v>
                </c:pt>
                <c:pt idx="27">
                  <c:v>40.561046413676166</c:v>
                </c:pt>
                <c:pt idx="28">
                  <c:v>40.435908949232477</c:v>
                </c:pt>
                <c:pt idx="29">
                  <c:v>40.326603538092535</c:v>
                </c:pt>
                <c:pt idx="30">
                  <c:v>40.219297688498678</c:v>
                </c:pt>
                <c:pt idx="31">
                  <c:v>40.118140625232982</c:v>
                </c:pt>
                <c:pt idx="32">
                  <c:v>40.027512610454778</c:v>
                </c:pt>
                <c:pt idx="33">
                  <c:v>39.944983143438215</c:v>
                </c:pt>
                <c:pt idx="34">
                  <c:v>39.866026943070196</c:v>
                </c:pt>
                <c:pt idx="35">
                  <c:v>39.789323767148709</c:v>
                </c:pt>
                <c:pt idx="36">
                  <c:v>39.714608218194783</c:v>
                </c:pt>
                <c:pt idx="37">
                  <c:v>39.641993254720489</c:v>
                </c:pt>
                <c:pt idx="38">
                  <c:v>39.571484504988469</c:v>
                </c:pt>
                <c:pt idx="39">
                  <c:v>39.50367684219389</c:v>
                </c:pt>
                <c:pt idx="40">
                  <c:v>39.432590453865551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352E-426C-A8DD-538AEC1F90F2}"/>
            </c:ext>
          </c:extLst>
        </c:ser>
        <c:ser>
          <c:idx val="19"/>
          <c:order val="19"/>
          <c:tx>
            <c:strRef>
              <c:f>'Worst Scenario'!$A$25</c:f>
              <c:strCache>
                <c:ptCount val="1"/>
                <c:pt idx="0">
                  <c:v>GDP only -  Low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Scenario'!$B$25:$AP$25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49.456579972635616</c:v>
                </c:pt>
                <c:pt idx="13">
                  <c:v>48.323245379461554</c:v>
                </c:pt>
                <c:pt idx="14">
                  <c:v>47.350729270583891</c:v>
                </c:pt>
                <c:pt idx="15">
                  <c:v>46.536049713993108</c:v>
                </c:pt>
                <c:pt idx="16">
                  <c:v>45.853111275125357</c:v>
                </c:pt>
                <c:pt idx="17">
                  <c:v>45.275237833612266</c:v>
                </c:pt>
                <c:pt idx="18">
                  <c:v>44.802350727628813</c:v>
                </c:pt>
                <c:pt idx="19">
                  <c:v>44.442239902255146</c:v>
                </c:pt>
                <c:pt idx="20">
                  <c:v>44.200571961393123</c:v>
                </c:pt>
                <c:pt idx="21">
                  <c:v>44.036955747293227</c:v>
                </c:pt>
                <c:pt idx="22">
                  <c:v>43.956717184635124</c:v>
                </c:pt>
                <c:pt idx="23">
                  <c:v>43.934540232398803</c:v>
                </c:pt>
                <c:pt idx="24">
                  <c:v>43.959220553682201</c:v>
                </c:pt>
                <c:pt idx="25">
                  <c:v>44.018800834046843</c:v>
                </c:pt>
                <c:pt idx="26">
                  <c:v>44.103252623813731</c:v>
                </c:pt>
                <c:pt idx="27">
                  <c:v>44.207763240801327</c:v>
                </c:pt>
                <c:pt idx="28">
                  <c:v>44.335209750246385</c:v>
                </c:pt>
                <c:pt idx="29">
                  <c:v>44.483181792462325</c:v>
                </c:pt>
                <c:pt idx="30">
                  <c:v>44.633016907134994</c:v>
                </c:pt>
                <c:pt idx="31">
                  <c:v>44.786065999137804</c:v>
                </c:pt>
                <c:pt idx="32">
                  <c:v>44.955473498856378</c:v>
                </c:pt>
                <c:pt idx="33">
                  <c:v>45.132229949628069</c:v>
                </c:pt>
                <c:pt idx="34">
                  <c:v>45.31433851851822</c:v>
                </c:pt>
                <c:pt idx="35">
                  <c:v>45.492748984934209</c:v>
                </c:pt>
                <c:pt idx="36">
                  <c:v>45.668972807757754</c:v>
                </c:pt>
                <c:pt idx="37">
                  <c:v>45.849904961749978</c:v>
                </c:pt>
                <c:pt idx="38">
                  <c:v>46.034629933784579</c:v>
                </c:pt>
                <c:pt idx="39">
                  <c:v>46.224518038602781</c:v>
                </c:pt>
                <c:pt idx="40">
                  <c:v>46.401034314138151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352E-426C-A8DD-538AEC1F90F2}"/>
            </c:ext>
          </c:extLst>
        </c:ser>
        <c:ser>
          <c:idx val="20"/>
          <c:order val="20"/>
          <c:tx>
            <c:strRef>
              <c:f>'Worst Scenario'!$A$26</c:f>
              <c:strCache>
                <c:ptCount val="1"/>
                <c:pt idx="0">
                  <c:v>GDP only - High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Scenario'!$B$26:$AP$26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48.981637097289273</c:v>
                </c:pt>
                <c:pt idx="13">
                  <c:v>47.390731026039425</c:v>
                </c:pt>
                <c:pt idx="14">
                  <c:v>45.977160270949327</c:v>
                </c:pt>
                <c:pt idx="15">
                  <c:v>44.73239769474155</c:v>
                </c:pt>
                <c:pt idx="16">
                  <c:v>43.627523904261203</c:v>
                </c:pt>
                <c:pt idx="17">
                  <c:v>42.630321843976844</c:v>
                </c:pt>
                <c:pt idx="18">
                  <c:v>41.737690144698178</c:v>
                </c:pt>
                <c:pt idx="19">
                  <c:v>40.954773232230664</c:v>
                </c:pt>
                <c:pt idx="20">
                  <c:v>40.282909590179358</c:v>
                </c:pt>
                <c:pt idx="21">
                  <c:v>39.683413316348378</c:v>
                </c:pt>
                <c:pt idx="22">
                  <c:v>39.160487661827773</c:v>
                </c:pt>
                <c:pt idx="23">
                  <c:v>38.691942044520289</c:v>
                </c:pt>
                <c:pt idx="24">
                  <c:v>38.266061214851959</c:v>
                </c:pt>
                <c:pt idx="25">
                  <c:v>37.870659623026661</c:v>
                </c:pt>
                <c:pt idx="26">
                  <c:v>37.496998297913201</c:v>
                </c:pt>
                <c:pt idx="27">
                  <c:v>37.140867959265272</c:v>
                </c:pt>
                <c:pt idx="28">
                  <c:v>36.805686967820705</c:v>
                </c:pt>
                <c:pt idx="29">
                  <c:v>36.488600798906781</c:v>
                </c:pt>
                <c:pt idx="30">
                  <c:v>36.174570092217664</c:v>
                </c:pt>
                <c:pt idx="31">
                  <c:v>35.865782698816453</c:v>
                </c:pt>
                <c:pt idx="32">
                  <c:v>35.5723704373301</c:v>
                </c:pt>
                <c:pt idx="33">
                  <c:v>35.287893543405893</c:v>
                </c:pt>
                <c:pt idx="34">
                  <c:v>35.010426154600097</c:v>
                </c:pt>
                <c:pt idx="35">
                  <c:v>34.734435582777465</c:v>
                </c:pt>
                <c:pt idx="36">
                  <c:v>34.461896634342857</c:v>
                </c:pt>
                <c:pt idx="37">
                  <c:v>34.197078802626933</c:v>
                </c:pt>
                <c:pt idx="38">
                  <c:v>33.938763563587933</c:v>
                </c:pt>
                <c:pt idx="39">
                  <c:v>33.687402595588765</c:v>
                </c:pt>
                <c:pt idx="40">
                  <c:v>33.43141028927878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352E-426C-A8DD-538AEC1F90F2}"/>
            </c:ext>
          </c:extLst>
        </c:ser>
        <c:ser>
          <c:idx val="21"/>
          <c:order val="21"/>
          <c:tx>
            <c:strRef>
              <c:f>'Worst Scenario'!$A$27</c:f>
              <c:strCache>
                <c:ptCount val="1"/>
                <c:pt idx="0">
                  <c:v>Interest only - Low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Scenario'!$B$27:$AP$27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49.16729343289596</c:v>
                </c:pt>
                <c:pt idx="13">
                  <c:v>47.733531135891177</c:v>
                </c:pt>
                <c:pt idx="14">
                  <c:v>46.461309971207278</c:v>
                </c:pt>
                <c:pt idx="15">
                  <c:v>45.330042340561</c:v>
                </c:pt>
                <c:pt idx="16">
                  <c:v>44.328197722832584</c:v>
                </c:pt>
                <c:pt idx="17">
                  <c:v>43.423066314490399</c:v>
                </c:pt>
                <c:pt idx="18">
                  <c:v>42.611140052169397</c:v>
                </c:pt>
                <c:pt idx="19">
                  <c:v>41.902016122322181</c:v>
                </c:pt>
                <c:pt idx="20">
                  <c:v>41.289592445456726</c:v>
                </c:pt>
                <c:pt idx="21">
                  <c:v>40.746258203347921</c:v>
                </c:pt>
                <c:pt idx="22">
                  <c:v>40.273660692145299</c:v>
                </c:pt>
                <c:pt idx="23">
                  <c:v>39.848192107754841</c:v>
                </c:pt>
                <c:pt idx="24">
                  <c:v>39.459038643647396</c:v>
                </c:pt>
                <c:pt idx="25">
                  <c:v>39.093680562465885</c:v>
                </c:pt>
                <c:pt idx="26">
                  <c:v>38.748459471550305</c:v>
                </c:pt>
                <c:pt idx="27">
                  <c:v>38.414697355052148</c:v>
                </c:pt>
                <c:pt idx="28">
                  <c:v>38.099079292418736</c:v>
                </c:pt>
                <c:pt idx="29">
                  <c:v>37.797450100177628</c:v>
                </c:pt>
                <c:pt idx="30">
                  <c:v>37.496726052490132</c:v>
                </c:pt>
                <c:pt idx="31">
                  <c:v>37.201804897581106</c:v>
                </c:pt>
                <c:pt idx="32">
                  <c:v>36.916415309780099</c:v>
                </c:pt>
                <c:pt idx="33">
                  <c:v>36.638319126722784</c:v>
                </c:pt>
                <c:pt idx="34">
                  <c:v>36.363909248563218</c:v>
                </c:pt>
                <c:pt idx="35">
                  <c:v>36.092118753011206</c:v>
                </c:pt>
                <c:pt idx="36">
                  <c:v>35.824217730593503</c:v>
                </c:pt>
                <c:pt idx="37">
                  <c:v>35.560840131595796</c:v>
                </c:pt>
                <c:pt idx="38">
                  <c:v>35.301965732177813</c:v>
                </c:pt>
                <c:pt idx="39">
                  <c:v>35.047335393462696</c:v>
                </c:pt>
                <c:pt idx="40">
                  <c:v>34.791124103927871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352E-426C-A8DD-538AEC1F90F2}"/>
            </c:ext>
          </c:extLst>
        </c:ser>
        <c:ser>
          <c:idx val="22"/>
          <c:order val="22"/>
          <c:tx>
            <c:strRef>
              <c:f>'Worst Scenario'!$A$28</c:f>
              <c:strCache>
                <c:ptCount val="1"/>
                <c:pt idx="0">
                  <c:v>Interest only - High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Scenario'!$B$28:$AP$28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49.287453361801163</c:v>
                </c:pt>
                <c:pt idx="13">
                  <c:v>48.004066229440284</c:v>
                </c:pt>
                <c:pt idx="14">
                  <c:v>46.91044809836896</c:v>
                </c:pt>
                <c:pt idx="15">
                  <c:v>45.977115844373323</c:v>
                </c:pt>
                <c:pt idx="16">
                  <c:v>45.191756991809321</c:v>
                </c:pt>
                <c:pt idx="17">
                  <c:v>44.522638668946293</c:v>
                </c:pt>
                <c:pt idx="18">
                  <c:v>43.966356623149785</c:v>
                </c:pt>
                <c:pt idx="19">
                  <c:v>43.533904735315993</c:v>
                </c:pt>
                <c:pt idx="20">
                  <c:v>43.219984880201366</c:v>
                </c:pt>
                <c:pt idx="21">
                  <c:v>42.994711748115677</c:v>
                </c:pt>
                <c:pt idx="22">
                  <c:v>42.863134439178033</c:v>
                </c:pt>
                <c:pt idx="23">
                  <c:v>42.796312544119985</c:v>
                </c:pt>
                <c:pt idx="24">
                  <c:v>42.780381710339718</c:v>
                </c:pt>
                <c:pt idx="25">
                  <c:v>42.797821485662269</c:v>
                </c:pt>
                <c:pt idx="26">
                  <c:v>42.844106495748989</c:v>
                </c:pt>
                <c:pt idx="27">
                  <c:v>42.910045332547497</c:v>
                </c:pt>
                <c:pt idx="28">
                  <c:v>43.002220112981313</c:v>
                </c:pt>
                <c:pt idx="29">
                  <c:v>43.114458159950999</c:v>
                </c:pt>
                <c:pt idx="30">
                  <c:v>43.230952199153847</c:v>
                </c:pt>
                <c:pt idx="31">
                  <c:v>43.356314977184688</c:v>
                </c:pt>
                <c:pt idx="32">
                  <c:v>43.496194934003704</c:v>
                </c:pt>
                <c:pt idx="33">
                  <c:v>43.646852862908347</c:v>
                </c:pt>
                <c:pt idx="34">
                  <c:v>43.802959994757906</c:v>
                </c:pt>
                <c:pt idx="35">
                  <c:v>43.961945696670256</c:v>
                </c:pt>
                <c:pt idx="36">
                  <c:v>44.124616616603731</c:v>
                </c:pt>
                <c:pt idx="37">
                  <c:v>44.291001321357186</c:v>
                </c:pt>
                <c:pt idx="38">
                  <c:v>44.460445863897164</c:v>
                </c:pt>
                <c:pt idx="39">
                  <c:v>44.632414414128419</c:v>
                </c:pt>
                <c:pt idx="40">
                  <c:v>44.799395048930947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352E-426C-A8DD-538AEC1F90F2}"/>
            </c:ext>
          </c:extLst>
        </c:ser>
        <c:ser>
          <c:idx val="24"/>
          <c:order val="23"/>
          <c:tx>
            <c:strRef>
              <c:f>'Worst Scenario'!$A$30</c:f>
              <c:strCache>
                <c:ptCount val="1"/>
                <c:pt idx="0">
                  <c:v>High growth, high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Scenario'!$B$30:$AP$30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49.04269268418858</c:v>
                </c:pt>
                <c:pt idx="13">
                  <c:v>47.527611307455025</c:v>
                </c:pt>
                <c:pt idx="14">
                  <c:v>46.203427265945045</c:v>
                </c:pt>
                <c:pt idx="15">
                  <c:v>45.057110008455183</c:v>
                </c:pt>
                <c:pt idx="16">
                  <c:v>44.059206942280191</c:v>
                </c:pt>
                <c:pt idx="17">
                  <c:v>43.177893605604545</c:v>
                </c:pt>
                <c:pt idx="18">
                  <c:v>42.410051352060243</c:v>
                </c:pt>
                <c:pt idx="19">
                  <c:v>41.76137126866211</c:v>
                </c:pt>
                <c:pt idx="20">
                  <c:v>41.233673002631939</c:v>
                </c:pt>
                <c:pt idx="21">
                  <c:v>40.785775572782626</c:v>
                </c:pt>
                <c:pt idx="22">
                  <c:v>40.424042193935264</c:v>
                </c:pt>
                <c:pt idx="23">
                  <c:v>40.124258384092542</c:v>
                </c:pt>
                <c:pt idx="24">
                  <c:v>39.873895699032438</c:v>
                </c:pt>
                <c:pt idx="25">
                  <c:v>39.657533417195893</c:v>
                </c:pt>
                <c:pt idx="26">
                  <c:v>39.464783210995549</c:v>
                </c:pt>
                <c:pt idx="27">
                  <c:v>39.291796576311931</c:v>
                </c:pt>
                <c:pt idx="28">
                  <c:v>39.141603474905445</c:v>
                </c:pt>
                <c:pt idx="29">
                  <c:v>39.01112860138943</c:v>
                </c:pt>
                <c:pt idx="30">
                  <c:v>38.883353638388456</c:v>
                </c:pt>
                <c:pt idx="31">
                  <c:v>38.760725484707585</c:v>
                </c:pt>
                <c:pt idx="32">
                  <c:v>38.654983007874563</c:v>
                </c:pt>
                <c:pt idx="33">
                  <c:v>38.558172753051707</c:v>
                </c:pt>
                <c:pt idx="34">
                  <c:v>38.467850416695171</c:v>
                </c:pt>
                <c:pt idx="35">
                  <c:v>38.376963779302166</c:v>
                </c:pt>
                <c:pt idx="36">
                  <c:v>38.288632613661768</c:v>
                </c:pt>
                <c:pt idx="37">
                  <c:v>38.207537130627479</c:v>
                </c:pt>
                <c:pt idx="38">
                  <c:v>38.131817536515982</c:v>
                </c:pt>
                <c:pt idx="39">
                  <c:v>38.061018624463244</c:v>
                </c:pt>
                <c:pt idx="40">
                  <c:v>37.981451516813145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352E-426C-A8DD-538AEC1F90F2}"/>
            </c:ext>
          </c:extLst>
        </c:ser>
        <c:ser>
          <c:idx val="25"/>
          <c:order val="24"/>
          <c:tx>
            <c:strRef>
              <c:f>'Worst Scenario'!$A$31</c:f>
              <c:strCache>
                <c:ptCount val="1"/>
                <c:pt idx="0">
                  <c:v>Low growth, low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Scenario'!$B$31:$AP$31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49.397505660003965</c:v>
                </c:pt>
                <c:pt idx="13">
                  <c:v>48.189699307888326</c:v>
                </c:pt>
                <c:pt idx="14">
                  <c:v>47.128171940042343</c:v>
                </c:pt>
                <c:pt idx="15">
                  <c:v>46.214161162099963</c:v>
                </c:pt>
                <c:pt idx="16">
                  <c:v>45.421949610955181</c:v>
                </c:pt>
                <c:pt idx="17">
                  <c:v>44.724261323312895</c:v>
                </c:pt>
                <c:pt idx="18">
                  <c:v>44.120849678397065</c:v>
                </c:pt>
                <c:pt idx="19">
                  <c:v>43.618774925487322</c:v>
                </c:pt>
                <c:pt idx="20">
                  <c:v>43.223016015876581</c:v>
                </c:pt>
                <c:pt idx="21">
                  <c:v>42.893322366417088</c:v>
                </c:pt>
                <c:pt idx="22">
                  <c:v>42.633803517640345</c:v>
                </c:pt>
                <c:pt idx="23">
                  <c:v>42.422362268095561</c:v>
                </c:pt>
                <c:pt idx="24">
                  <c:v>42.250002152433694</c:v>
                </c:pt>
                <c:pt idx="25">
                  <c:v>42.106188863603222</c:v>
                </c:pt>
                <c:pt idx="26">
                  <c:v>41.98045963149832</c:v>
                </c:pt>
                <c:pt idx="27">
                  <c:v>41.868444098500213</c:v>
                </c:pt>
                <c:pt idx="28">
                  <c:v>41.773037349432769</c:v>
                </c:pt>
                <c:pt idx="29">
                  <c:v>41.693342880131922</c:v>
                </c:pt>
                <c:pt idx="30">
                  <c:v>41.611668195058712</c:v>
                </c:pt>
                <c:pt idx="31">
                  <c:v>41.530403038029192</c:v>
                </c:pt>
                <c:pt idx="32">
                  <c:v>41.461356858742832</c:v>
                </c:pt>
                <c:pt idx="33">
                  <c:v>41.396164735206419</c:v>
                </c:pt>
                <c:pt idx="34">
                  <c:v>41.333603614522126</c:v>
                </c:pt>
                <c:pt idx="35">
                  <c:v>41.26558601466224</c:v>
                </c:pt>
                <c:pt idx="36">
                  <c:v>41.195302283909939</c:v>
                </c:pt>
                <c:pt idx="37">
                  <c:v>41.129647415480058</c:v>
                </c:pt>
                <c:pt idx="38">
                  <c:v>41.067779329046097</c:v>
                </c:pt>
                <c:pt idx="39">
                  <c:v>41.010011759526748</c:v>
                </c:pt>
                <c:pt idx="40">
                  <c:v>40.939339504913967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352E-426C-A8DD-538AEC1F90F2}"/>
            </c:ext>
          </c:extLst>
        </c:ser>
        <c:ser>
          <c:idx val="26"/>
          <c:order val="25"/>
          <c:tx>
            <c:strRef>
              <c:f>'Worst Scenario'!$A$32</c:f>
              <c:strCache>
                <c:ptCount val="1"/>
                <c:pt idx="0">
                  <c:v>High growth, low interest</c:v>
                </c:pt>
              </c:strCache>
            </c:strRef>
          </c:tx>
          <c:spPr>
            <a:ln w="9525">
              <a:solidFill>
                <a:srgbClr val="3D4D7D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Scenario'!$B$32:$AP$32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48.923141561686379</c:v>
                </c:pt>
                <c:pt idx="13">
                  <c:v>47.259774969423383</c:v>
                </c:pt>
                <c:pt idx="14">
                  <c:v>45.761068836425935</c:v>
                </c:pt>
                <c:pt idx="15">
                  <c:v>44.422992476109322</c:v>
                </c:pt>
                <c:pt idx="16">
                  <c:v>43.21729468931408</c:v>
                </c:pt>
                <c:pt idx="17">
                  <c:v>42.111535921817008</c:v>
                </c:pt>
                <c:pt idx="18">
                  <c:v>41.102808852356873</c:v>
                </c:pt>
                <c:pt idx="19">
                  <c:v>40.195928335809249</c:v>
                </c:pt>
                <c:pt idx="20">
                  <c:v>39.391998743598357</c:v>
                </c:pt>
                <c:pt idx="21">
                  <c:v>38.65284141957958</c:v>
                </c:pt>
                <c:pt idx="22">
                  <c:v>37.981921220933614</c:v>
                </c:pt>
                <c:pt idx="23">
                  <c:v>37.3602081165754</c:v>
                </c:pt>
                <c:pt idx="24">
                  <c:v>36.778202552100062</c:v>
                </c:pt>
                <c:pt idx="25">
                  <c:v>36.225181851578562</c:v>
                </c:pt>
                <c:pt idx="26">
                  <c:v>35.692177520998122</c:v>
                </c:pt>
                <c:pt idx="27">
                  <c:v>35.175501508670848</c:v>
                </c:pt>
                <c:pt idx="28">
                  <c:v>34.678649906694055</c:v>
                </c:pt>
                <c:pt idx="29">
                  <c:v>34.200153008934457</c:v>
                </c:pt>
                <c:pt idx="30">
                  <c:v>33.725797525994544</c:v>
                </c:pt>
                <c:pt idx="31">
                  <c:v>33.258565285141643</c:v>
                </c:pt>
                <c:pt idx="32">
                  <c:v>32.807543334109631</c:v>
                </c:pt>
                <c:pt idx="33">
                  <c:v>32.366744306640797</c:v>
                </c:pt>
                <c:pt idx="34">
                  <c:v>31.934857970786023</c:v>
                </c:pt>
                <c:pt idx="35">
                  <c:v>31.50692706368876</c:v>
                </c:pt>
                <c:pt idx="36">
                  <c:v>31.086053497601473</c:v>
                </c:pt>
                <c:pt idx="37">
                  <c:v>30.676479674240788</c:v>
                </c:pt>
                <c:pt idx="38">
                  <c:v>30.276979294750589</c:v>
                </c:pt>
                <c:pt idx="39">
                  <c:v>29.887183703974824</c:v>
                </c:pt>
                <c:pt idx="40">
                  <c:v>29.496319693151783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352E-426C-A8DD-538AEC1F90F2}"/>
            </c:ext>
          </c:extLst>
        </c:ser>
        <c:ser>
          <c:idx val="23"/>
          <c:order val="27"/>
          <c:tx>
            <c:strRef>
              <c:f>'Worst Scenario'!$A$29</c:f>
              <c:strCache>
                <c:ptCount val="1"/>
                <c:pt idx="0">
                  <c:v>Low growth, high interest</c:v>
                </c:pt>
              </c:strCache>
            </c:strRef>
          </c:tx>
          <c:spPr>
            <a:ln w="28575">
              <a:solidFill>
                <a:srgbClr val="C64E45"/>
              </a:solidFill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Scenario'!$B$29:$AP$29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50.682954551657708</c:v>
                </c:pt>
                <c:pt idx="6">
                  <c:v>51.047175554486614</c:v>
                </c:pt>
                <c:pt idx="7">
                  <c:v>51.19109867514311</c:v>
                </c:pt>
                <c:pt idx="8">
                  <c:v>51.344911082850011</c:v>
                </c:pt>
                <c:pt idx="9">
                  <c:v>51.28775316294707</c:v>
                </c:pt>
                <c:pt idx="10">
                  <c:v>51.204337268086789</c:v>
                </c:pt>
                <c:pt idx="11">
                  <c:v>50.446552294636703</c:v>
                </c:pt>
                <c:pt idx="12">
                  <c:v>49.518239636026728</c:v>
                </c:pt>
                <c:pt idx="13">
                  <c:v>48.462832839041532</c:v>
                </c:pt>
                <c:pt idx="14">
                  <c:v>47.583766707087321</c:v>
                </c:pt>
                <c:pt idx="15">
                  <c:v>46.873863087716799</c:v>
                </c:pt>
                <c:pt idx="16">
                  <c:v>46.306821685228719</c:v>
                </c:pt>
                <c:pt idx="17">
                  <c:v>45.856786612361297</c:v>
                </c:pt>
                <c:pt idx="18">
                  <c:v>45.524084175239103</c:v>
                </c:pt>
                <c:pt idx="19">
                  <c:v>45.317524832247891</c:v>
                </c:pt>
                <c:pt idx="20">
                  <c:v>45.243801790701859</c:v>
                </c:pt>
                <c:pt idx="21">
                  <c:v>45.260255697981826</c:v>
                </c:pt>
                <c:pt idx="22">
                  <c:v>45.37502821471135</c:v>
                </c:pt>
                <c:pt idx="23">
                  <c:v>45.560929238546656</c:v>
                </c:pt>
                <c:pt idx="24">
                  <c:v>45.806264691463412</c:v>
                </c:pt>
                <c:pt idx="25">
                  <c:v>46.09576394157947</c:v>
                </c:pt>
                <c:pt idx="26">
                  <c:v>46.41772086256158</c:v>
                </c:pt>
                <c:pt idx="27">
                  <c:v>46.767951750657694</c:v>
                </c:pt>
                <c:pt idx="28">
                  <c:v>47.148992775156422</c:v>
                </c:pt>
                <c:pt idx="29">
                  <c:v>47.558386743664769</c:v>
                </c:pt>
                <c:pt idx="30">
                  <c:v>47.975172538236151</c:v>
                </c:pt>
                <c:pt idx="31">
                  <c:v>48.401014578752502</c:v>
                </c:pt>
                <c:pt idx="32">
                  <c:v>48.851198567291718</c:v>
                </c:pt>
                <c:pt idx="33">
                  <c:v>49.314821771081448</c:v>
                </c:pt>
                <c:pt idx="34">
                  <c:v>49.789312632496575</c:v>
                </c:pt>
                <c:pt idx="35">
                  <c:v>50.263474979284716</c:v>
                </c:pt>
                <c:pt idx="36">
                  <c:v>50.740166513826281</c:v>
                </c:pt>
                <c:pt idx="37">
                  <c:v>51.226942717034284</c:v>
                </c:pt>
                <c:pt idx="38">
                  <c:v>51.722095169847293</c:v>
                </c:pt>
                <c:pt idx="39">
                  <c:v>52.225816037196793</c:v>
                </c:pt>
                <c:pt idx="40">
                  <c:v>52.716247083239097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352E-426C-A8DD-538AEC1F9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27"/>
          <c:order val="26"/>
          <c:tx>
            <c:v>DUMMY</c:v>
          </c:tx>
          <c:spPr>
            <a:ln w="28575">
              <a:noFill/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1B-352E-426C-A8DD-538AEC1F90F2}"/>
            </c:ext>
          </c:extLst>
        </c:ser>
        <c:ser>
          <c:idx val="28"/>
          <c:order val="28"/>
          <c:tx>
            <c:strRef>
              <c:f>'Worst Scenario'!$A$33</c:f>
              <c:strCache>
                <c:ptCount val="1"/>
                <c:pt idx="0">
                  <c:v>MT High</c:v>
                </c:pt>
              </c:strCache>
            </c:strRef>
          </c:tx>
          <c:spPr>
            <a:ln w="28575">
              <a:solidFill>
                <a:srgbClr val="86BE57">
                  <a:lumMod val="75000"/>
                </a:srgbClr>
              </a:solidFill>
              <a:prstDash val="dash"/>
            </a:ln>
          </c:spPr>
          <c:marker>
            <c:symbol val="none"/>
          </c:marker>
          <c:cat>
            <c:strRef>
              <c:f>'Worst Scenario'!$B$3:$AP$3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'Worst Scenario'!$B$33:$AP$33</c:f>
              <c:numCache>
                <c:formatCode>General</c:formatCode>
                <c:ptCount val="41"/>
                <c:pt idx="11" formatCode="#,##0.0">
                  <c:v>50.446552294636703</c:v>
                </c:pt>
                <c:pt idx="12" formatCode="#,##0.0">
                  <c:v>50.446552294636703</c:v>
                </c:pt>
                <c:pt idx="13" formatCode="#,##0.0">
                  <c:v>50.446552294636703</c:v>
                </c:pt>
                <c:pt idx="14" formatCode="#,##0.0">
                  <c:v>50.446552294636703</c:v>
                </c:pt>
                <c:pt idx="15" formatCode="#,##0.0">
                  <c:v>50.446552294636703</c:v>
                </c:pt>
                <c:pt idx="16" formatCode="#,##0.0">
                  <c:v>50.446552294636703</c:v>
                </c:pt>
                <c:pt idx="17" formatCode="#,##0.0">
                  <c:v>50.446552294636703</c:v>
                </c:pt>
                <c:pt idx="18" formatCode="#,##0.0">
                  <c:v>50.446552294636703</c:v>
                </c:pt>
                <c:pt idx="19" formatCode="#,##0.0">
                  <c:v>50.446552294636703</c:v>
                </c:pt>
                <c:pt idx="20" formatCode="#,##0.0">
                  <c:v>50.446552294636703</c:v>
                </c:pt>
                <c:pt idx="21" formatCode="#,##0.0">
                  <c:v>50.446552294636703</c:v>
                </c:pt>
                <c:pt idx="22" formatCode="#,##0.0">
                  <c:v>50.446552294636703</c:v>
                </c:pt>
                <c:pt idx="23" formatCode="#,##0.0">
                  <c:v>50.446552294636703</c:v>
                </c:pt>
                <c:pt idx="24" formatCode="#,##0.0">
                  <c:v>50.446552294636703</c:v>
                </c:pt>
                <c:pt idx="25" formatCode="#,##0.0">
                  <c:v>50.446552294636703</c:v>
                </c:pt>
                <c:pt idx="26" formatCode="#,##0.0">
                  <c:v>50.446552294636703</c:v>
                </c:pt>
                <c:pt idx="27" formatCode="#,##0.0">
                  <c:v>50.446552294636703</c:v>
                </c:pt>
                <c:pt idx="28" formatCode="#,##0.0">
                  <c:v>50.446552294636703</c:v>
                </c:pt>
                <c:pt idx="29" formatCode="#,##0.0">
                  <c:v>50.446552294636703</c:v>
                </c:pt>
                <c:pt idx="30" formatCode="#,##0.0">
                  <c:v>50.446552294636703</c:v>
                </c:pt>
                <c:pt idx="31" formatCode="#,##0.0">
                  <c:v>50.446552294636703</c:v>
                </c:pt>
                <c:pt idx="32" formatCode="#,##0.0">
                  <c:v>50.446552294636703</c:v>
                </c:pt>
                <c:pt idx="33" formatCode="#,##0.0">
                  <c:v>50.446552294636703</c:v>
                </c:pt>
                <c:pt idx="34" formatCode="#,##0.0">
                  <c:v>50.446552294636703</c:v>
                </c:pt>
                <c:pt idx="35" formatCode="#,##0.0">
                  <c:v>50.446552294636703</c:v>
                </c:pt>
                <c:pt idx="36" formatCode="#,##0.0">
                  <c:v>50.446552294636703</c:v>
                </c:pt>
                <c:pt idx="37" formatCode="#,##0.0">
                  <c:v>50.446552294636703</c:v>
                </c:pt>
                <c:pt idx="38" formatCode="#,##0.0">
                  <c:v>50.446552294636703</c:v>
                </c:pt>
                <c:pt idx="39" formatCode="#,##0.0">
                  <c:v>50.446552294636703</c:v>
                </c:pt>
                <c:pt idx="40" formatCode="#,##0.0">
                  <c:v>50.446552294636703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352E-426C-A8DD-538AEC1F9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32898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5.3638383838383839E-2"/>
              <c:y val="4.1007655293088363E-2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</c:valAx>
      <c:valAx>
        <c:axId val="113304320"/>
        <c:scaling>
          <c:orientation val="minMax"/>
          <c:max val="6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0.871964015151515"/>
              <c:y val="4.1007655293088363E-2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306240"/>
        <c:crosses val="max"/>
        <c:crossBetween val="between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70593434343435E-2"/>
          <c:y val="6.6684834171057153E-2"/>
          <c:w val="0.85505617283950619"/>
          <c:h val="0.8432668351133622"/>
        </c:manualLayout>
      </c:layout>
      <c:areaChart>
        <c:grouping val="standard"/>
        <c:varyColors val="0"/>
        <c:ser>
          <c:idx val="2"/>
          <c:order val="0"/>
          <c:tx>
            <c:v>Series3</c:v>
          </c:tx>
          <c:spPr>
            <a:solidFill>
              <a:srgbClr val="3D4D7D">
                <a:lumMod val="40000"/>
                <a:lumOff val="60000"/>
              </a:srgbClr>
            </a:solidFill>
            <a:ln>
              <a:noFill/>
            </a:ln>
          </c:spPr>
          <c:cat>
            <c:strRef>
              <c:f>'Fiscal Sust'!$B$3:$AP$3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'Fiscal Sust'!$B$29:$AP$29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49.386923574750355</c:v>
                </c:pt>
                <c:pt idx="13">
                  <c:v>48.390540762441901</c:v>
                </c:pt>
                <c:pt idx="14">
                  <c:v>47.51275492828605</c:v>
                </c:pt>
                <c:pt idx="15">
                  <c:v>46.804182696600463</c:v>
                </c:pt>
                <c:pt idx="16">
                  <c:v>46.238213352807676</c:v>
                </c:pt>
                <c:pt idx="17">
                  <c:v>45.789295471994031</c:v>
                </c:pt>
                <c:pt idx="18">
                  <c:v>45.457922689404185</c:v>
                </c:pt>
                <c:pt idx="19">
                  <c:v>45.252550004480717</c:v>
                </c:pt>
                <c:pt idx="20">
                  <c:v>45.180055475391285</c:v>
                </c:pt>
                <c:pt idx="21">
                  <c:v>45.197659342651335</c:v>
                </c:pt>
                <c:pt idx="22">
                  <c:v>45.313052441119154</c:v>
                </c:pt>
                <c:pt idx="23">
                  <c:v>45.499146866806853</c:v>
                </c:pt>
                <c:pt idx="24">
                  <c:v>45.744391505520007</c:v>
                </c:pt>
                <c:pt idx="25">
                  <c:v>46.033524984906229</c:v>
                </c:pt>
                <c:pt idx="26">
                  <c:v>46.355087548279286</c:v>
                </c:pt>
                <c:pt idx="27">
                  <c:v>46.704981107551738</c:v>
                </c:pt>
                <c:pt idx="28">
                  <c:v>47.085667039560207</c:v>
                </c:pt>
                <c:pt idx="29">
                  <c:v>47.494620342158711</c:v>
                </c:pt>
                <c:pt idx="30">
                  <c:v>47.911031921077793</c:v>
                </c:pt>
                <c:pt idx="31">
                  <c:v>48.336467179526821</c:v>
                </c:pt>
                <c:pt idx="32">
                  <c:v>48.786080844469673</c:v>
                </c:pt>
                <c:pt idx="33">
                  <c:v>49.249012473153478</c:v>
                </c:pt>
                <c:pt idx="34">
                  <c:v>49.722751508630594</c:v>
                </c:pt>
                <c:pt idx="35">
                  <c:v>50.19612464733364</c:v>
                </c:pt>
                <c:pt idx="36">
                  <c:v>50.672033900814192</c:v>
                </c:pt>
                <c:pt idx="37">
                  <c:v>51.158020328926447</c:v>
                </c:pt>
                <c:pt idx="38">
                  <c:v>51.652409304699475</c:v>
                </c:pt>
                <c:pt idx="39">
                  <c:v>52.155368868655003</c:v>
                </c:pt>
                <c:pt idx="40">
                  <c:v>52.645073067877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32-406B-B425-E80C9F9C1C04}"/>
            </c:ext>
          </c:extLst>
        </c:ser>
        <c:ser>
          <c:idx val="1"/>
          <c:order val="1"/>
          <c:tx>
            <c:v>Series2</c:v>
          </c:tx>
          <c:spPr>
            <a:solidFill>
              <a:srgbClr val="FFFFFF"/>
            </a:solidFill>
            <a:ln w="28575">
              <a:noFill/>
            </a:ln>
          </c:spPr>
          <c:cat>
            <c:strRef>
              <c:f>'Fiscal Sust'!$B$3:$AP$3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'Fiscal Sust'!$B$22:$AP$22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48.793888818156653</c:v>
                </c:pt>
                <c:pt idx="13">
                  <c:v>47.191103608396347</c:v>
                </c:pt>
                <c:pt idx="14">
                  <c:v>45.449535672423352</c:v>
                </c:pt>
                <c:pt idx="15">
                  <c:v>43.561234448293632</c:v>
                </c:pt>
                <c:pt idx="16">
                  <c:v>41.504944455105978</c:v>
                </c:pt>
                <c:pt idx="17">
                  <c:v>39.253573915892837</c:v>
                </c:pt>
                <c:pt idx="18">
                  <c:v>36.807237228664455</c:v>
                </c:pt>
                <c:pt idx="19">
                  <c:v>34.369994760149403</c:v>
                </c:pt>
                <c:pt idx="20">
                  <c:v>32.053631900801768</c:v>
                </c:pt>
                <c:pt idx="21">
                  <c:v>29.817500342741393</c:v>
                </c:pt>
                <c:pt idx="22">
                  <c:v>27.665922832738389</c:v>
                </c:pt>
                <c:pt idx="23">
                  <c:v>25.581300961205695</c:v>
                </c:pt>
                <c:pt idx="24">
                  <c:v>23.553620055832695</c:v>
                </c:pt>
                <c:pt idx="25">
                  <c:v>21.571070522215376</c:v>
                </c:pt>
                <c:pt idx="26">
                  <c:v>19.626417784085465</c:v>
                </c:pt>
                <c:pt idx="27">
                  <c:v>17.713912287397228</c:v>
                </c:pt>
                <c:pt idx="28">
                  <c:v>15.838193269041028</c:v>
                </c:pt>
                <c:pt idx="29">
                  <c:v>13.997026715229024</c:v>
                </c:pt>
                <c:pt idx="30">
                  <c:v>12.179035449949879</c:v>
                </c:pt>
                <c:pt idx="31">
                  <c:v>10.38817132763095</c:v>
                </c:pt>
                <c:pt idx="32">
                  <c:v>8.6295557772802667</c:v>
                </c:pt>
                <c:pt idx="33">
                  <c:v>6.8998950447217382</c:v>
                </c:pt>
                <c:pt idx="34">
                  <c:v>5.1962577786502084</c:v>
                </c:pt>
                <c:pt idx="35">
                  <c:v>3.5169482836685599</c:v>
                </c:pt>
                <c:pt idx="36">
                  <c:v>1.8621969566900745</c:v>
                </c:pt>
                <c:pt idx="37">
                  <c:v>0.23177393017569364</c:v>
                </c:pt>
                <c:pt idx="38">
                  <c:v>-1.3754426407126596</c:v>
                </c:pt>
                <c:pt idx="39">
                  <c:v>-2.9602309140900087</c:v>
                </c:pt>
                <c:pt idx="40">
                  <c:v>-4.5224467379676234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32-406B-B425-E80C9F9C1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288320"/>
        <c:axId val="113289856"/>
      </c:areaChart>
      <c:lineChart>
        <c:grouping val="standard"/>
        <c:varyColors val="0"/>
        <c:ser>
          <c:idx val="0"/>
          <c:order val="3"/>
          <c:tx>
            <c:v>Series1</c:v>
          </c:tx>
          <c:spPr>
            <a:ln w="28575">
              <a:solidFill>
                <a:srgbClr val="3D4D7D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'Fiscal Sust'!$B$3:$AP$3</c:f>
              <c:strCache>
                <c:ptCount val="41"/>
                <c:pt idx="0">
                  <c:v>2020–21</c:v>
                </c:pt>
                <c:pt idx="1">
                  <c:v>2021–22</c:v>
                </c:pt>
                <c:pt idx="2">
                  <c:v>2022–23</c:v>
                </c:pt>
                <c:pt idx="3">
                  <c:v>2023–24</c:v>
                </c:pt>
                <c:pt idx="4">
                  <c:v>2024–25</c:v>
                </c:pt>
                <c:pt idx="5">
                  <c:v>2025–26</c:v>
                </c:pt>
                <c:pt idx="6">
                  <c:v>2026–27</c:v>
                </c:pt>
                <c:pt idx="7">
                  <c:v>2027–28</c:v>
                </c:pt>
                <c:pt idx="8">
                  <c:v>2028–29</c:v>
                </c:pt>
                <c:pt idx="9">
                  <c:v>2029–30</c:v>
                </c:pt>
                <c:pt idx="10">
                  <c:v>2030–31</c:v>
                </c:pt>
                <c:pt idx="11">
                  <c:v>2031–32</c:v>
                </c:pt>
                <c:pt idx="12">
                  <c:v>2032–33</c:v>
                </c:pt>
                <c:pt idx="13">
                  <c:v>2033–34</c:v>
                </c:pt>
                <c:pt idx="14">
                  <c:v>2034–35</c:v>
                </c:pt>
                <c:pt idx="15">
                  <c:v>2035–36</c:v>
                </c:pt>
                <c:pt idx="16">
                  <c:v>2036–37</c:v>
                </c:pt>
                <c:pt idx="17">
                  <c:v>2037–38</c:v>
                </c:pt>
                <c:pt idx="18">
                  <c:v>2038–39</c:v>
                </c:pt>
                <c:pt idx="19">
                  <c:v>2039–40</c:v>
                </c:pt>
                <c:pt idx="20">
                  <c:v>2040–41</c:v>
                </c:pt>
                <c:pt idx="21">
                  <c:v>2041–42</c:v>
                </c:pt>
                <c:pt idx="22">
                  <c:v>2042–43</c:v>
                </c:pt>
                <c:pt idx="23">
                  <c:v>2043–44</c:v>
                </c:pt>
                <c:pt idx="24">
                  <c:v>2044–45</c:v>
                </c:pt>
                <c:pt idx="25">
                  <c:v>2045–46</c:v>
                </c:pt>
                <c:pt idx="26">
                  <c:v>2046–47</c:v>
                </c:pt>
                <c:pt idx="27">
                  <c:v>2047–48</c:v>
                </c:pt>
                <c:pt idx="28">
                  <c:v>2048–49</c:v>
                </c:pt>
                <c:pt idx="29">
                  <c:v>2049–50</c:v>
                </c:pt>
                <c:pt idx="30">
                  <c:v>2050–51</c:v>
                </c:pt>
                <c:pt idx="31">
                  <c:v>2051–52</c:v>
                </c:pt>
                <c:pt idx="32">
                  <c:v>2052–53</c:v>
                </c:pt>
                <c:pt idx="33">
                  <c:v>2053–54</c:v>
                </c:pt>
                <c:pt idx="34">
                  <c:v>2054–55</c:v>
                </c:pt>
                <c:pt idx="35">
                  <c:v>2055–56</c:v>
                </c:pt>
                <c:pt idx="36">
                  <c:v>2056–57</c:v>
                </c:pt>
                <c:pt idx="37">
                  <c:v>2057–58</c:v>
                </c:pt>
                <c:pt idx="38">
                  <c:v>2058–59</c:v>
                </c:pt>
                <c:pt idx="39">
                  <c:v>2059–60</c:v>
                </c:pt>
                <c:pt idx="40">
                  <c:v>2060–61</c:v>
                </c:pt>
              </c:strCache>
            </c:strRef>
          </c:cat>
          <c:val>
            <c:numRef>
              <c:f>'Fiscal Sust'!$B$4:$AP$4</c:f>
              <c:numCache>
                <c:formatCode>#,##0.0</c:formatCode>
                <c:ptCount val="41"/>
                <c:pt idx="0">
                  <c:v>40.271191455983399</c:v>
                </c:pt>
                <c:pt idx="1">
                  <c:v>45.13509016448571</c:v>
                </c:pt>
                <c:pt idx="2">
                  <c:v>48.621314593758242</c:v>
                </c:pt>
                <c:pt idx="3">
                  <c:v>49.719988573346122</c:v>
                </c:pt>
                <c:pt idx="4">
                  <c:v>50.013080908083573</c:v>
                </c:pt>
                <c:pt idx="5">
                  <c:v>50.730000144295808</c:v>
                </c:pt>
                <c:pt idx="6">
                  <c:v>51.127739931456787</c:v>
                </c:pt>
                <c:pt idx="7">
                  <c:v>51.293651095906498</c:v>
                </c:pt>
                <c:pt idx="8">
                  <c:v>51.296908707289148</c:v>
                </c:pt>
                <c:pt idx="9">
                  <c:v>51.078673516652884</c:v>
                </c:pt>
                <c:pt idx="10">
                  <c:v>50.800939919780063</c:v>
                </c:pt>
                <c:pt idx="11">
                  <c:v>50.258294928556047</c:v>
                </c:pt>
                <c:pt idx="12">
                  <c:v>49.095780237460133</c:v>
                </c:pt>
                <c:pt idx="13">
                  <c:v>47.795305532743349</c:v>
                </c:pt>
                <c:pt idx="14">
                  <c:v>46.367567032351481</c:v>
                </c:pt>
                <c:pt idx="15">
                  <c:v>44.88686523319722</c:v>
                </c:pt>
                <c:pt idx="16">
                  <c:v>43.55337713201596</c:v>
                </c:pt>
                <c:pt idx="17">
                  <c:v>42.330145794082902</c:v>
                </c:pt>
                <c:pt idx="18">
                  <c:v>41.21180520200938</c:v>
                </c:pt>
                <c:pt idx="19">
                  <c:v>40.206032267875521</c:v>
                </c:pt>
                <c:pt idx="20">
                  <c:v>39.305687462700831</c:v>
                </c:pt>
                <c:pt idx="21">
                  <c:v>38.482399268123423</c:v>
                </c:pt>
                <c:pt idx="22">
                  <c:v>37.739081415583655</c:v>
                </c:pt>
                <c:pt idx="23">
                  <c:v>37.050012732775208</c:v>
                </c:pt>
                <c:pt idx="24">
                  <c:v>36.402252405155934</c:v>
                </c:pt>
                <c:pt idx="25">
                  <c:v>35.781078968597129</c:v>
                </c:pt>
                <c:pt idx="26">
                  <c:v>35.183239023766646</c:v>
                </c:pt>
                <c:pt idx="27">
                  <c:v>34.599629287864829</c:v>
                </c:pt>
                <c:pt idx="28">
                  <c:v>34.037192890997495</c:v>
                </c:pt>
                <c:pt idx="29">
                  <c:v>33.490461214019604</c:v>
                </c:pt>
                <c:pt idx="30">
                  <c:v>32.946269734289757</c:v>
                </c:pt>
                <c:pt idx="31">
                  <c:v>32.408896216887534</c:v>
                </c:pt>
                <c:pt idx="32">
                  <c:v>31.882785206867513</c:v>
                </c:pt>
                <c:pt idx="33">
                  <c:v>31.36564864475827</c:v>
                </c:pt>
                <c:pt idx="34">
                  <c:v>30.853093667468823</c:v>
                </c:pt>
                <c:pt idx="35">
                  <c:v>30.343852761149847</c:v>
                </c:pt>
                <c:pt idx="36">
                  <c:v>29.837715829957418</c:v>
                </c:pt>
                <c:pt idx="37">
                  <c:v>29.3347449418475</c:v>
                </c:pt>
                <c:pt idx="38">
                  <c:v>28.834830288210856</c:v>
                </c:pt>
                <c:pt idx="39">
                  <c:v>28.338321530988853</c:v>
                </c:pt>
                <c:pt idx="40">
                  <c:v>27.840809360441092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32-406B-B425-E80C9F9C1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3"/>
          <c:order val="2"/>
          <c:tx>
            <c:v>DUMMY</c:v>
          </c:tx>
          <c:spPr>
            <a:ln w="28575">
              <a:noFill/>
            </a:ln>
          </c:spPr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E618-4EC1-8C66-8992F1E08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06240"/>
        <c:axId val="113304320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32898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2.0667803030303029E-2"/>
              <c:y val="3.5540448896270423E-3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</c:valAx>
      <c:valAx>
        <c:axId val="113304320"/>
        <c:scaling>
          <c:orientation val="minMax"/>
          <c:max val="6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% of GDP</a:t>
                </a:r>
              </a:p>
            </c:rich>
          </c:tx>
          <c:layout>
            <c:manualLayout>
              <c:xMode val="edge"/>
              <c:yMode val="edge"/>
              <c:x val="0.90492335858585859"/>
              <c:y val="3.604549431321085E-3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3306240"/>
        <c:crosses val="max"/>
        <c:crossBetween val="between"/>
      </c:valAx>
      <c:catAx>
        <c:axId val="1133062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113304320"/>
        <c:crosses val="max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871074305367"/>
          <c:y val="7.5893518518518513E-2"/>
          <c:w val="0.85505617283950619"/>
          <c:h val="0.8094987605715952"/>
        </c:manualLayout>
      </c:layout>
      <c:lineChart>
        <c:grouping val="standard"/>
        <c:varyColors val="0"/>
        <c:ser>
          <c:idx val="3"/>
          <c:order val="0"/>
          <c:tx>
            <c:strRef>
              <c:f>'Dash Minis'!$A$10</c:f>
              <c:strCache>
                <c:ptCount val="1"/>
                <c:pt idx="0">
                  <c:v>Downside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Minis'!$L$7:$CN$7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Minis'!$L$10:$CN$10</c:f>
              <c:numCache>
                <c:formatCode>General</c:formatCode>
                <c:ptCount val="81"/>
                <c:pt idx="39" formatCode="0.00">
                  <c:v>1.0316666666666667</c:v>
                </c:pt>
                <c:pt idx="40" formatCode="0.00">
                  <c:v>1.6801269505494509</c:v>
                </c:pt>
                <c:pt idx="41" formatCode="0.00">
                  <c:v>1.6801269505494507</c:v>
                </c:pt>
                <c:pt idx="42" formatCode="0.00">
                  <c:v>1.6801269505494507</c:v>
                </c:pt>
                <c:pt idx="43" formatCode="0.00">
                  <c:v>1.6801269505494507</c:v>
                </c:pt>
                <c:pt idx="44" formatCode="0.00">
                  <c:v>1.6801269505494507</c:v>
                </c:pt>
                <c:pt idx="45" formatCode="0.00">
                  <c:v>1.9523705126272155</c:v>
                </c:pt>
                <c:pt idx="46" formatCode="0.00">
                  <c:v>2.2246140747049803</c:v>
                </c:pt>
                <c:pt idx="47" formatCode="0.00">
                  <c:v>2.4968576367827451</c:v>
                </c:pt>
                <c:pt idx="48" formatCode="0.00">
                  <c:v>2.7691011988605099</c:v>
                </c:pt>
                <c:pt idx="49" formatCode="0.00">
                  <c:v>3.0413447609382747</c:v>
                </c:pt>
                <c:pt idx="50" formatCode="0.00">
                  <c:v>3.3135883230160394</c:v>
                </c:pt>
                <c:pt idx="51" formatCode="0.00">
                  <c:v>3.5858318850938042</c:v>
                </c:pt>
                <c:pt idx="52" formatCode="0.00">
                  <c:v>3.858075447171569</c:v>
                </c:pt>
                <c:pt idx="53" formatCode="0.00">
                  <c:v>4.1303190092493338</c:v>
                </c:pt>
                <c:pt idx="54" formatCode="0.00">
                  <c:v>4.4025625713270982</c:v>
                </c:pt>
                <c:pt idx="55" formatCode="0.00">
                  <c:v>4.6748061334048625</c:v>
                </c:pt>
                <c:pt idx="56" formatCode="0.00">
                  <c:v>4.9470496954826269</c:v>
                </c:pt>
                <c:pt idx="57" formatCode="0.00">
                  <c:v>5.2192932575603912</c:v>
                </c:pt>
                <c:pt idx="58" formatCode="0.00">
                  <c:v>5.4915368196381555</c:v>
                </c:pt>
                <c:pt idx="59" formatCode="0.00">
                  <c:v>5.7637803817159199</c:v>
                </c:pt>
                <c:pt idx="60" formatCode="0.00">
                  <c:v>5.7266173765549544</c:v>
                </c:pt>
                <c:pt idx="61" formatCode="0.00">
                  <c:v>5.7191506432552552</c:v>
                </c:pt>
                <c:pt idx="62" formatCode="0.00">
                  <c:v>5.7066682808497582</c:v>
                </c:pt>
                <c:pt idx="63" formatCode="0.00">
                  <c:v>5.6860085457265175</c:v>
                </c:pt>
                <c:pt idx="64" formatCode="0.00">
                  <c:v>5.6638219234721898</c:v>
                </c:pt>
                <c:pt idx="65" formatCode="0.00">
                  <c:v>5.636861161781237</c:v>
                </c:pt>
                <c:pt idx="66" formatCode="0.00">
                  <c:v>5.6239932182010621</c:v>
                </c:pt>
                <c:pt idx="67" formatCode="0.00">
                  <c:v>5.5967156294080667</c:v>
                </c:pt>
                <c:pt idx="68" formatCode="0.00">
                  <c:v>5.5760537593910087</c:v>
                </c:pt>
                <c:pt idx="69" formatCode="0.00">
                  <c:v>5.5496749433755932</c:v>
                </c:pt>
                <c:pt idx="70" formatCode="0.00">
                  <c:v>5.5339566278534313</c:v>
                </c:pt>
                <c:pt idx="71" formatCode="0.00">
                  <c:v>5.5269403294375685</c:v>
                </c:pt>
                <c:pt idx="72" formatCode="0.00">
                  <c:v>5.5050919718573121</c:v>
                </c:pt>
                <c:pt idx="73" formatCode="0.00">
                  <c:v>5.4983773601195329</c:v>
                </c:pt>
                <c:pt idx="74" formatCode="0.00">
                  <c:v>5.487630593140147</c:v>
                </c:pt>
                <c:pt idx="75" formatCode="0.00">
                  <c:v>5.4918115555415925</c:v>
                </c:pt>
                <c:pt idx="76" formatCode="0.00">
                  <c:v>5.4904855406902042</c:v>
                </c:pt>
                <c:pt idx="77" formatCode="0.00">
                  <c:v>5.4765256120873795</c:v>
                </c:pt>
                <c:pt idx="78" formatCode="0.00">
                  <c:v>5.4652474943052365</c:v>
                </c:pt>
                <c:pt idx="79" formatCode="0.00">
                  <c:v>5.451956275571157</c:v>
                </c:pt>
                <c:pt idx="80" formatCode="0.00">
                  <c:v>5.4736995236685626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72-4767-BCC8-B4D828E6673D}"/>
            </c:ext>
          </c:extLst>
        </c:ser>
        <c:ser>
          <c:idx val="0"/>
          <c:order val="1"/>
          <c:tx>
            <c:strRef>
              <c:f>'Dash Minis'!$A$8</c:f>
              <c:strCache>
                <c:ptCount val="1"/>
                <c:pt idx="0">
                  <c:v>Historical</c:v>
                </c:pt>
              </c:strCache>
            </c:strRef>
          </c:tx>
          <c:spPr>
            <a:ln w="28575">
              <a:solidFill>
                <a:srgbClr val="3D4D7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'Dash Minis'!$L$7:$CN$7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Minis'!$L$8:$CN$8</c:f>
              <c:numCache>
                <c:formatCode>General</c:formatCode>
                <c:ptCount val="81"/>
                <c:pt idx="13" formatCode="0.00">
                  <c:v>7.38</c:v>
                </c:pt>
                <c:pt idx="14" formatCode="0.00">
                  <c:v>9.8883272540900418</c:v>
                </c:pt>
                <c:pt idx="15" formatCode="0.00">
                  <c:v>8.6631084133258049</c:v>
                </c:pt>
                <c:pt idx="16" formatCode="0.00">
                  <c:v>7.6838230234677596</c:v>
                </c:pt>
                <c:pt idx="17" formatCode="0.00">
                  <c:v>6.0346153616914497</c:v>
                </c:pt>
                <c:pt idx="18" formatCode="0.00">
                  <c:v>5.4043088060236242</c:v>
                </c:pt>
                <c:pt idx="19" formatCode="0.00">
                  <c:v>6.5271777885968882</c:v>
                </c:pt>
                <c:pt idx="20" formatCode="0.00">
                  <c:v>5.786750244077477</c:v>
                </c:pt>
                <c:pt idx="21" formatCode="0.00">
                  <c:v>5.8948538127268106</c:v>
                </c:pt>
                <c:pt idx="22" formatCode="0.00">
                  <c:v>5.3657467788377398</c:v>
                </c:pt>
                <c:pt idx="23" formatCode="0.00">
                  <c:v>5.6544092555994725</c:v>
                </c:pt>
                <c:pt idx="24" formatCode="0.00">
                  <c:v>5.4207252079061297</c:v>
                </c:pt>
                <c:pt idx="25" formatCode="0.00">
                  <c:v>5.3386874310330192</c:v>
                </c:pt>
                <c:pt idx="26" formatCode="0.00">
                  <c:v>5.8024273811725182</c:v>
                </c:pt>
                <c:pt idx="27" formatCode="0.00">
                  <c:v>6.1703271599205509</c:v>
                </c:pt>
                <c:pt idx="28" formatCode="0.00">
                  <c:v>4.9988376701800608</c:v>
                </c:pt>
                <c:pt idx="29" formatCode="0.00">
                  <c:v>5.4993510375494061</c:v>
                </c:pt>
                <c:pt idx="30" formatCode="0.00">
                  <c:v>5.3081250000000004</c:v>
                </c:pt>
                <c:pt idx="31" formatCode="0.00">
                  <c:v>4.0031249999999998</c:v>
                </c:pt>
                <c:pt idx="32" formatCode="0.00">
                  <c:v>3.2435416666666668</c:v>
                </c:pt>
                <c:pt idx="33" formatCode="0.00">
                  <c:v>3.987916666666667</c:v>
                </c:pt>
                <c:pt idx="34" formatCode="0.00">
                  <c:v>2.9866666666666668</c:v>
                </c:pt>
                <c:pt idx="35" formatCode="0.00">
                  <c:v>2.6127083333333334</c:v>
                </c:pt>
                <c:pt idx="36" formatCode="0.00">
                  <c:v>2.4235416666666665</c:v>
                </c:pt>
                <c:pt idx="37" formatCode="0.00">
                  <c:v>2.7025000000000001</c:v>
                </c:pt>
                <c:pt idx="38" formatCode="0.00">
                  <c:v>2.2416666666666667</c:v>
                </c:pt>
                <c:pt idx="39" formatCode="0.00">
                  <c:v>1.0316666666666667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32-406B-B425-E80C9F9C1C04}"/>
            </c:ext>
          </c:extLst>
        </c:ser>
        <c:ser>
          <c:idx val="4"/>
          <c:order val="2"/>
          <c:tx>
            <c:strRef>
              <c:f>'Dash Minis'!$A$11</c:f>
              <c:strCache>
                <c:ptCount val="1"/>
                <c:pt idx="0">
                  <c:v>Upside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Minis'!$L$7:$CN$7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Minis'!$L$11:$CN$11</c:f>
              <c:numCache>
                <c:formatCode>General</c:formatCode>
                <c:ptCount val="81"/>
                <c:pt idx="39" formatCode="0.00">
                  <c:v>1.0316666666666667</c:v>
                </c:pt>
                <c:pt idx="40" formatCode="0.00">
                  <c:v>1.6801269505494509</c:v>
                </c:pt>
                <c:pt idx="41" formatCode="0.00">
                  <c:v>1.6801269505494507</c:v>
                </c:pt>
                <c:pt idx="42" formatCode="0.00">
                  <c:v>1.6801269505494507</c:v>
                </c:pt>
                <c:pt idx="43" formatCode="0.00">
                  <c:v>1.6801269505494507</c:v>
                </c:pt>
                <c:pt idx="44" formatCode="0.00">
                  <c:v>1.6801269505494507</c:v>
                </c:pt>
                <c:pt idx="45" formatCode="0.00">
                  <c:v>1.8761691802213347</c:v>
                </c:pt>
                <c:pt idx="46" formatCode="0.00">
                  <c:v>2.0722114098932187</c:v>
                </c:pt>
                <c:pt idx="47" formatCode="0.00">
                  <c:v>2.2682536395651027</c:v>
                </c:pt>
                <c:pt idx="48" formatCode="0.00">
                  <c:v>2.4642958692369867</c:v>
                </c:pt>
                <c:pt idx="49" formatCode="0.00">
                  <c:v>2.6603380989088707</c:v>
                </c:pt>
                <c:pt idx="50" formatCode="0.00">
                  <c:v>2.8563803285807547</c:v>
                </c:pt>
                <c:pt idx="51" formatCode="0.00">
                  <c:v>3.0524225582526388</c:v>
                </c:pt>
                <c:pt idx="52" formatCode="0.00">
                  <c:v>3.2484647879245228</c:v>
                </c:pt>
                <c:pt idx="53" formatCode="0.00">
                  <c:v>3.4445070175964068</c:v>
                </c:pt>
                <c:pt idx="54" formatCode="0.00">
                  <c:v>3.6405492472682908</c:v>
                </c:pt>
                <c:pt idx="55" formatCode="0.00">
                  <c:v>3.8365914769401748</c:v>
                </c:pt>
                <c:pt idx="56" formatCode="0.00">
                  <c:v>4.0326337066120583</c:v>
                </c:pt>
                <c:pt idx="57" formatCode="0.00">
                  <c:v>4.2286759362839419</c:v>
                </c:pt>
                <c:pt idx="58" formatCode="0.00">
                  <c:v>4.4247181659558255</c:v>
                </c:pt>
                <c:pt idx="59" formatCode="0.00">
                  <c:v>4.620760395627709</c:v>
                </c:pt>
                <c:pt idx="60" formatCode="0.00">
                  <c:v>4.5607446773507698</c:v>
                </c:pt>
                <c:pt idx="61" formatCode="0.00">
                  <c:v>4.5327707160978781</c:v>
                </c:pt>
                <c:pt idx="62" formatCode="0.00">
                  <c:v>4.5041461862494581</c:v>
                </c:pt>
                <c:pt idx="63" formatCode="0.00">
                  <c:v>4.4741942727681394</c:v>
                </c:pt>
                <c:pt idx="64" formatCode="0.00">
                  <c:v>4.4421003218582999</c:v>
                </c:pt>
                <c:pt idx="65" formatCode="0.00">
                  <c:v>4.4038063488038182</c:v>
                </c:pt>
                <c:pt idx="66" formatCode="0.00">
                  <c:v>4.3815572373206546</c:v>
                </c:pt>
                <c:pt idx="67" formatCode="0.00">
                  <c:v>4.3465283426056933</c:v>
                </c:pt>
                <c:pt idx="68" formatCode="0.00">
                  <c:v>4.3225179909315292</c:v>
                </c:pt>
                <c:pt idx="69" formatCode="0.00">
                  <c:v>4.2922636211765619</c:v>
                </c:pt>
                <c:pt idx="70" formatCode="0.00">
                  <c:v>4.2744659456600775</c:v>
                </c:pt>
                <c:pt idx="71" formatCode="0.00">
                  <c:v>4.2686132610531669</c:v>
                </c:pt>
                <c:pt idx="72" formatCode="0.00">
                  <c:v>4.2476440008534455</c:v>
                </c:pt>
                <c:pt idx="73" formatCode="0.00">
                  <c:v>4.244821293804879</c:v>
                </c:pt>
                <c:pt idx="74" formatCode="0.00">
                  <c:v>4.237586660888315</c:v>
                </c:pt>
                <c:pt idx="75" formatCode="0.00">
                  <c:v>4.2497602982035421</c:v>
                </c:pt>
                <c:pt idx="76" formatCode="0.00">
                  <c:v>4.2589053173762714</c:v>
                </c:pt>
                <c:pt idx="77" formatCode="0.00">
                  <c:v>4.2529752319049097</c:v>
                </c:pt>
                <c:pt idx="78" formatCode="0.00">
                  <c:v>4.2485859414738147</c:v>
                </c:pt>
                <c:pt idx="79" formatCode="0.00">
                  <c:v>4.2409649419155038</c:v>
                </c:pt>
                <c:pt idx="80" formatCode="0.00">
                  <c:v>4.2740131185229568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72-4767-BCC8-B4D828E6673D}"/>
            </c:ext>
          </c:extLst>
        </c:ser>
        <c:ser>
          <c:idx val="2"/>
          <c:order val="4"/>
          <c:tx>
            <c:strRef>
              <c:f>'Dash Minis'!$A$9</c:f>
              <c:strCache>
                <c:ptCount val="1"/>
                <c:pt idx="0">
                  <c:v>Middle</c:v>
                </c:pt>
              </c:strCache>
            </c:strRef>
          </c:tx>
          <c:spPr>
            <a:ln>
              <a:solidFill>
                <a:srgbClr val="3D4D7D">
                  <a:lumMod val="75000"/>
                </a:srgbClr>
              </a:solidFill>
              <a:prstDash val="solid"/>
            </a:ln>
          </c:spPr>
          <c:marker>
            <c:symbol val="none"/>
          </c:marker>
          <c:cat>
            <c:strRef>
              <c:f>'Dash Minis'!$L$7:$CN$7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Minis'!$L$9:$CN$9</c:f>
              <c:numCache>
                <c:formatCode>General</c:formatCode>
                <c:ptCount val="81"/>
                <c:pt idx="39" formatCode="0.00">
                  <c:v>1.0316666666666667</c:v>
                </c:pt>
                <c:pt idx="40" formatCode="0.00">
                  <c:v>1.6801269505494509</c:v>
                </c:pt>
                <c:pt idx="41" formatCode="0.00">
                  <c:v>1.6801269505494507</c:v>
                </c:pt>
                <c:pt idx="42" formatCode="0.00">
                  <c:v>1.6801269505494507</c:v>
                </c:pt>
                <c:pt idx="43" formatCode="0.00">
                  <c:v>1.6801269505494507</c:v>
                </c:pt>
                <c:pt idx="44" formatCode="0.00">
                  <c:v>1.6801269505494507</c:v>
                </c:pt>
                <c:pt idx="45" formatCode="0.00">
                  <c:v>1.9134932309417114</c:v>
                </c:pt>
                <c:pt idx="46" formatCode="0.00">
                  <c:v>2.1468595113339721</c:v>
                </c:pt>
                <c:pt idx="47" formatCode="0.00">
                  <c:v>2.3802257917262328</c:v>
                </c:pt>
                <c:pt idx="48" formatCode="0.00">
                  <c:v>2.6135920721184935</c:v>
                </c:pt>
                <c:pt idx="49" formatCode="0.00">
                  <c:v>2.8469583525107542</c:v>
                </c:pt>
                <c:pt idx="50" formatCode="0.00">
                  <c:v>3.0803246329030149</c:v>
                </c:pt>
                <c:pt idx="51" formatCode="0.00">
                  <c:v>3.3136909132952757</c:v>
                </c:pt>
                <c:pt idx="52" formatCode="0.00">
                  <c:v>3.5470571936875364</c:v>
                </c:pt>
                <c:pt idx="53" formatCode="0.00">
                  <c:v>3.7804234740797971</c:v>
                </c:pt>
                <c:pt idx="54" formatCode="0.00">
                  <c:v>4.0137897544720582</c:v>
                </c:pt>
                <c:pt idx="55" formatCode="0.00">
                  <c:v>4.2471560348643189</c:v>
                </c:pt>
                <c:pt idx="56" formatCode="0.00">
                  <c:v>4.4805223152565796</c:v>
                </c:pt>
                <c:pt idx="57" formatCode="0.00">
                  <c:v>4.7138885956488403</c:v>
                </c:pt>
                <c:pt idx="58" formatCode="0.00">
                  <c:v>4.947254876041101</c:v>
                </c:pt>
                <c:pt idx="59" formatCode="0.00">
                  <c:v>5.1806211564333617</c:v>
                </c:pt>
                <c:pt idx="60" formatCode="0.00">
                  <c:v>5.1488687845727465</c:v>
                </c:pt>
                <c:pt idx="61" formatCode="0.00">
                  <c:v>5.1186900035929517</c:v>
                </c:pt>
                <c:pt idx="62" formatCode="0.00">
                  <c:v>5.0907588176595686</c:v>
                </c:pt>
                <c:pt idx="63" formatCode="0.00">
                  <c:v>5.0660270561066145</c:v>
                </c:pt>
                <c:pt idx="64" formatCode="0.00">
                  <c:v>5.0436074195358005</c:v>
                </c:pt>
                <c:pt idx="65" formatCode="0.00">
                  <c:v>5.0208397004278593</c:v>
                </c:pt>
                <c:pt idx="66" formatCode="0.00">
                  <c:v>4.9970647472687535</c:v>
                </c:pt>
                <c:pt idx="67" formatCode="0.00">
                  <c:v>4.9722908760191808</c:v>
                </c:pt>
                <c:pt idx="68" formatCode="0.00">
                  <c:v>4.947050120453711</c:v>
                </c:pt>
                <c:pt idx="69" formatCode="0.00">
                  <c:v>4.9239762188891589</c:v>
                </c:pt>
                <c:pt idx="70" formatCode="0.00">
                  <c:v>4.9048444514905309</c:v>
                </c:pt>
                <c:pt idx="71" formatCode="0.00">
                  <c:v>4.8899700552062608</c:v>
                </c:pt>
                <c:pt idx="72" formatCode="0.00">
                  <c:v>4.8788954259969763</c:v>
                </c:pt>
                <c:pt idx="73" formatCode="0.00">
                  <c:v>4.8709174580287895</c:v>
                </c:pt>
                <c:pt idx="74" formatCode="0.00">
                  <c:v>4.8654648975940962</c:v>
                </c:pt>
                <c:pt idx="75" formatCode="0.00">
                  <c:v>4.8619665174342463</c:v>
                </c:pt>
                <c:pt idx="76" formatCode="0.00">
                  <c:v>4.8596726663796996</c:v>
                </c:pt>
                <c:pt idx="77" formatCode="0.00">
                  <c:v>4.857729888782214</c:v>
                </c:pt>
                <c:pt idx="78" formatCode="0.00">
                  <c:v>4.8550922723255008</c:v>
                </c:pt>
                <c:pt idx="79" formatCode="0.00">
                  <c:v>4.8506139984338503</c:v>
                </c:pt>
                <c:pt idx="80" formatCode="0.00">
                  <c:v>4.8608963618608003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A5C-466C-9A58-D89FAE852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1"/>
          <c:order val="3"/>
          <c:tx>
            <c:v>Dummy</c:v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'Dash Minis'!$B$7:$CN$7</c:f>
              <c:strCache>
                <c:ptCount val="91"/>
                <c:pt idx="0">
                  <c:v>1970-71</c:v>
                </c:pt>
                <c:pt idx="1">
                  <c:v>1971-72</c:v>
                </c:pt>
                <c:pt idx="2">
                  <c:v>1972-73</c:v>
                </c:pt>
                <c:pt idx="3">
                  <c:v>1973-74</c:v>
                </c:pt>
                <c:pt idx="4">
                  <c:v>1974-75</c:v>
                </c:pt>
                <c:pt idx="5">
                  <c:v>1975-76</c:v>
                </c:pt>
                <c:pt idx="6">
                  <c:v>1976-77</c:v>
                </c:pt>
                <c:pt idx="7">
                  <c:v>1977-78</c:v>
                </c:pt>
                <c:pt idx="8">
                  <c:v>1978-79</c:v>
                </c:pt>
                <c:pt idx="9">
                  <c:v>1979-80</c:v>
                </c:pt>
                <c:pt idx="10">
                  <c:v>1980-81</c:v>
                </c:pt>
                <c:pt idx="11">
                  <c:v>1981-82</c:v>
                </c:pt>
                <c:pt idx="12">
                  <c:v>1982-83</c:v>
                </c:pt>
                <c:pt idx="13">
                  <c:v>1983-84</c:v>
                </c:pt>
                <c:pt idx="14">
                  <c:v>1984-85</c:v>
                </c:pt>
                <c:pt idx="15">
                  <c:v>1985-86</c:v>
                </c:pt>
                <c:pt idx="16">
                  <c:v>1986-87</c:v>
                </c:pt>
                <c:pt idx="17">
                  <c:v>1987-88</c:v>
                </c:pt>
                <c:pt idx="18">
                  <c:v>1988-89</c:v>
                </c:pt>
                <c:pt idx="19">
                  <c:v>1989-90</c:v>
                </c:pt>
                <c:pt idx="20">
                  <c:v>1990-91</c:v>
                </c:pt>
                <c:pt idx="21">
                  <c:v>1991-92</c:v>
                </c:pt>
                <c:pt idx="22">
                  <c:v>1992-93</c:v>
                </c:pt>
                <c:pt idx="23">
                  <c:v>1993-94</c:v>
                </c:pt>
                <c:pt idx="24">
                  <c:v>1994-95</c:v>
                </c:pt>
                <c:pt idx="25">
                  <c:v>1995-96</c:v>
                </c:pt>
                <c:pt idx="26">
                  <c:v>1996-97</c:v>
                </c:pt>
                <c:pt idx="27">
                  <c:v>1997-98</c:v>
                </c:pt>
                <c:pt idx="28">
                  <c:v>1998-99</c:v>
                </c:pt>
                <c:pt idx="29">
                  <c:v>1999-00</c:v>
                </c:pt>
                <c:pt idx="30">
                  <c:v>2000-01</c:v>
                </c:pt>
                <c:pt idx="31">
                  <c:v>2001-02</c:v>
                </c:pt>
                <c:pt idx="32">
                  <c:v>2002-03</c:v>
                </c:pt>
                <c:pt idx="33">
                  <c:v>2003-04</c:v>
                </c:pt>
                <c:pt idx="34">
                  <c:v>2004-05</c:v>
                </c:pt>
                <c:pt idx="35">
                  <c:v>2005-06</c:v>
                </c:pt>
                <c:pt idx="36">
                  <c:v>2006-07</c:v>
                </c:pt>
                <c:pt idx="37">
                  <c:v>2007-08</c:v>
                </c:pt>
                <c:pt idx="38">
                  <c:v>2008-09</c:v>
                </c:pt>
                <c:pt idx="39">
                  <c:v>2009-10</c:v>
                </c:pt>
                <c:pt idx="40">
                  <c:v>2010-11</c:v>
                </c:pt>
                <c:pt idx="41">
                  <c:v>2011-12</c:v>
                </c:pt>
                <c:pt idx="42">
                  <c:v>2012-13</c:v>
                </c:pt>
                <c:pt idx="43">
                  <c:v>2013-14</c:v>
                </c:pt>
                <c:pt idx="44">
                  <c:v>2014-15</c:v>
                </c:pt>
                <c:pt idx="45">
                  <c:v>2015-16</c:v>
                </c:pt>
                <c:pt idx="46">
                  <c:v>2016-17</c:v>
                </c:pt>
                <c:pt idx="47">
                  <c:v>2017-18</c:v>
                </c:pt>
                <c:pt idx="48">
                  <c:v>2018-19</c:v>
                </c:pt>
                <c:pt idx="49">
                  <c:v>2019-20</c:v>
                </c:pt>
                <c:pt idx="50">
                  <c:v>2020-21</c:v>
                </c:pt>
                <c:pt idx="51">
                  <c:v>2021-22</c:v>
                </c:pt>
                <c:pt idx="52">
                  <c:v>2022-23</c:v>
                </c:pt>
                <c:pt idx="53">
                  <c:v>2023-24</c:v>
                </c:pt>
                <c:pt idx="54">
                  <c:v>2024-25</c:v>
                </c:pt>
                <c:pt idx="55">
                  <c:v>2025-26</c:v>
                </c:pt>
                <c:pt idx="56">
                  <c:v>2026-27</c:v>
                </c:pt>
                <c:pt idx="57">
                  <c:v>2027-28</c:v>
                </c:pt>
                <c:pt idx="58">
                  <c:v>2028-29</c:v>
                </c:pt>
                <c:pt idx="59">
                  <c:v>2029-30</c:v>
                </c:pt>
                <c:pt idx="60">
                  <c:v>2030-31</c:v>
                </c:pt>
                <c:pt idx="61">
                  <c:v>2031-32</c:v>
                </c:pt>
                <c:pt idx="62">
                  <c:v>2032-33</c:v>
                </c:pt>
                <c:pt idx="63">
                  <c:v>2033-34</c:v>
                </c:pt>
                <c:pt idx="64">
                  <c:v>2034-35</c:v>
                </c:pt>
                <c:pt idx="65">
                  <c:v>2035-36</c:v>
                </c:pt>
                <c:pt idx="66">
                  <c:v>2036-37</c:v>
                </c:pt>
                <c:pt idx="67">
                  <c:v>2037-38</c:v>
                </c:pt>
                <c:pt idx="68">
                  <c:v>2038-39</c:v>
                </c:pt>
                <c:pt idx="69">
                  <c:v>2039-40</c:v>
                </c:pt>
                <c:pt idx="70">
                  <c:v>2040-41</c:v>
                </c:pt>
                <c:pt idx="71">
                  <c:v>2041-42</c:v>
                </c:pt>
                <c:pt idx="72">
                  <c:v>2042-43</c:v>
                </c:pt>
                <c:pt idx="73">
                  <c:v>2043-44</c:v>
                </c:pt>
                <c:pt idx="74">
                  <c:v>2044-45</c:v>
                </c:pt>
                <c:pt idx="75">
                  <c:v>2045-46</c:v>
                </c:pt>
                <c:pt idx="76">
                  <c:v>2046-47</c:v>
                </c:pt>
                <c:pt idx="77">
                  <c:v>2047-48</c:v>
                </c:pt>
                <c:pt idx="78">
                  <c:v>2048-49</c:v>
                </c:pt>
                <c:pt idx="79">
                  <c:v>2049-50</c:v>
                </c:pt>
                <c:pt idx="80">
                  <c:v>2050-51</c:v>
                </c:pt>
                <c:pt idx="81">
                  <c:v>2051-52</c:v>
                </c:pt>
                <c:pt idx="82">
                  <c:v>2052-53</c:v>
                </c:pt>
                <c:pt idx="83">
                  <c:v>2053-54</c:v>
                </c:pt>
                <c:pt idx="84">
                  <c:v>2054-55</c:v>
                </c:pt>
                <c:pt idx="85">
                  <c:v>2055-56</c:v>
                </c:pt>
                <c:pt idx="86">
                  <c:v>2056-57</c:v>
                </c:pt>
                <c:pt idx="87">
                  <c:v>2057-58</c:v>
                </c:pt>
                <c:pt idx="88">
                  <c:v>2058-59</c:v>
                </c:pt>
                <c:pt idx="89">
                  <c:v>2059-60</c:v>
                </c:pt>
                <c:pt idx="90">
                  <c:v>2060-61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2D32-406B-B425-E80C9F9C1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88447"/>
        <c:axId val="71602175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40"/>
        <c:tickMarkSkip val="40"/>
        <c:noMultiLvlLbl val="0"/>
      </c:catAx>
      <c:valAx>
        <c:axId val="113289856"/>
        <c:scaling>
          <c:orientation val="minMax"/>
          <c:max val="8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4"/>
      </c:valAx>
      <c:valAx>
        <c:axId val="71602175"/>
        <c:scaling>
          <c:orientation val="minMax"/>
          <c:max val="8"/>
          <c:min val="0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/>
        </c:spPr>
        <c:crossAx val="71588447"/>
        <c:crosses val="max"/>
        <c:crossBetween val="between"/>
        <c:majorUnit val="4"/>
      </c:valAx>
      <c:catAx>
        <c:axId val="71588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02175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27740052039575E-2"/>
          <c:y val="5.34927684925256E-2"/>
          <c:w val="0.90434450092875762"/>
          <c:h val="0.80555660296138565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Sheet1!$K$19:$AJ$19</c:f>
              <c:numCache>
                <c:formatCode>0.00</c:formatCode>
                <c:ptCount val="26"/>
                <c:pt idx="0">
                  <c:v>-0.77878085544336217</c:v>
                </c:pt>
                <c:pt idx="1">
                  <c:v>9.7262866499914127E-2</c:v>
                </c:pt>
                <c:pt idx="2">
                  <c:v>-0.1534731617486991</c:v>
                </c:pt>
                <c:pt idx="3">
                  <c:v>0.10961811001589633</c:v>
                </c:pt>
                <c:pt idx="4">
                  <c:v>0.44403644481509535</c:v>
                </c:pt>
                <c:pt idx="5">
                  <c:v>-0.48209950772486154</c:v>
                </c:pt>
                <c:pt idx="6">
                  <c:v>0.23028615661206553</c:v>
                </c:pt>
                <c:pt idx="7">
                  <c:v>0.59239476957489734</c:v>
                </c:pt>
                <c:pt idx="8">
                  <c:v>1.4442670031906901</c:v>
                </c:pt>
                <c:pt idx="9">
                  <c:v>0.6650743153056411</c:v>
                </c:pt>
                <c:pt idx="10">
                  <c:v>-0.72030189776668918</c:v>
                </c:pt>
                <c:pt idx="11">
                  <c:v>2.3890205918052376</c:v>
                </c:pt>
                <c:pt idx="12">
                  <c:v>-2.2736867582698816</c:v>
                </c:pt>
                <c:pt idx="13">
                  <c:v>-0.18926599913465225</c:v>
                </c:pt>
                <c:pt idx="14">
                  <c:v>0.96800699127925438</c:v>
                </c:pt>
                <c:pt idx="15">
                  <c:v>-0.7277553789435911</c:v>
                </c:pt>
                <c:pt idx="16">
                  <c:v>-0.41053990185555217</c:v>
                </c:pt>
                <c:pt idx="17">
                  <c:v>-2.6824071490682075</c:v>
                </c:pt>
                <c:pt idx="18">
                  <c:v>-0.64326303812443864</c:v>
                </c:pt>
                <c:pt idx="19">
                  <c:v>-0.38496310924096488</c:v>
                </c:pt>
                <c:pt idx="20">
                  <c:v>-0.3309953825301854</c:v>
                </c:pt>
                <c:pt idx="21">
                  <c:v>0.22675314074426731</c:v>
                </c:pt>
                <c:pt idx="22">
                  <c:v>0.94079609247464879</c:v>
                </c:pt>
                <c:pt idx="23">
                  <c:v>4.0374405721034373E-2</c:v>
                </c:pt>
                <c:pt idx="24">
                  <c:v>-4.1962383204289964</c:v>
                </c:pt>
                <c:pt idx="25">
                  <c:v>1.193304885956985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55-4C77-B5BB-A2A43FF44224}"/>
            </c:ext>
          </c:extLst>
        </c:ser>
        <c:ser>
          <c:idx val="0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Sheet1!$K$18:$AJ$18</c:f>
              <c:numCache>
                <c:formatCode>0.00</c:formatCode>
                <c:ptCount val="26"/>
                <c:pt idx="0">
                  <c:v>0.70255955886193011</c:v>
                </c:pt>
                <c:pt idx="1">
                  <c:v>0.24213692639139464</c:v>
                </c:pt>
                <c:pt idx="2">
                  <c:v>-0.3331903550966635</c:v>
                </c:pt>
                <c:pt idx="3">
                  <c:v>-0.39321101278209936</c:v>
                </c:pt>
                <c:pt idx="4">
                  <c:v>-0.22884382454975849</c:v>
                </c:pt>
                <c:pt idx="5">
                  <c:v>-0.60768734098505406</c:v>
                </c:pt>
                <c:pt idx="6">
                  <c:v>-0.10655962844586496</c:v>
                </c:pt>
                <c:pt idx="7">
                  <c:v>-0.49312516622359731</c:v>
                </c:pt>
                <c:pt idx="8">
                  <c:v>-1.3567479896917833</c:v>
                </c:pt>
                <c:pt idx="9">
                  <c:v>-0.48144375420250296</c:v>
                </c:pt>
                <c:pt idx="10">
                  <c:v>-0.27655249021482747</c:v>
                </c:pt>
                <c:pt idx="11">
                  <c:v>-2.064722805235311</c:v>
                </c:pt>
                <c:pt idx="12">
                  <c:v>-1.3270099869459466</c:v>
                </c:pt>
                <c:pt idx="13">
                  <c:v>-0.52770073416225338</c:v>
                </c:pt>
                <c:pt idx="14">
                  <c:v>-0.23586037771543855</c:v>
                </c:pt>
                <c:pt idx="15">
                  <c:v>8.673138894187106E-2</c:v>
                </c:pt>
                <c:pt idx="16">
                  <c:v>0.27654666352493346</c:v>
                </c:pt>
                <c:pt idx="17">
                  <c:v>0.15525116826083976</c:v>
                </c:pt>
                <c:pt idx="18">
                  <c:v>0.20763625961082105</c:v>
                </c:pt>
                <c:pt idx="19">
                  <c:v>-0.19623121440537039</c:v>
                </c:pt>
                <c:pt idx="20">
                  <c:v>5.6829207649916898E-2</c:v>
                </c:pt>
                <c:pt idx="21">
                  <c:v>3.8876413605206835E-2</c:v>
                </c:pt>
                <c:pt idx="22">
                  <c:v>-0.42020751832470404</c:v>
                </c:pt>
                <c:pt idx="23">
                  <c:v>-0.27082262859438266</c:v>
                </c:pt>
                <c:pt idx="24">
                  <c:v>-5.071118876845464</c:v>
                </c:pt>
                <c:pt idx="25">
                  <c:v>-1.0970951390192905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55-4C77-B5BB-A2A43FF44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73750784"/>
        <c:axId val="1473758688"/>
      </c:barChart>
      <c:lineChart>
        <c:grouping val="standard"/>
        <c:varyColors val="0"/>
        <c:ser>
          <c:idx val="3"/>
          <c:order val="2"/>
          <c:tx>
            <c:v>DUMMY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val>
            <c:numLit>
              <c:formatCode>General</c:formatCode>
              <c:ptCount val="1"/>
              <c:pt idx="0">
                <c:v>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2025-48DA-B430-58032ACB0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4444464"/>
        <c:axId val="1484444880"/>
      </c:lineChart>
      <c:catAx>
        <c:axId val="14737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758688"/>
        <c:crosses val="autoZero"/>
        <c:auto val="1"/>
        <c:lblAlgn val="ctr"/>
        <c:lblOffset val="100"/>
        <c:tickLblSkip val="2"/>
        <c:noMultiLvlLbl val="0"/>
      </c:catAx>
      <c:valAx>
        <c:axId val="1473758688"/>
        <c:scaling>
          <c:orientation val="minMax"/>
          <c:max val="3"/>
          <c:min val="-5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12700"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750784"/>
        <c:crosses val="autoZero"/>
        <c:crossBetween val="between"/>
        <c:majorUnit val="1"/>
      </c:valAx>
      <c:valAx>
        <c:axId val="1484444880"/>
        <c:scaling>
          <c:orientation val="minMax"/>
          <c:max val="3"/>
          <c:min val="-5"/>
        </c:scaling>
        <c:delete val="0"/>
        <c:axPos val="r"/>
        <c:numFmt formatCode="0" sourceLinked="0"/>
        <c:majorTickMark val="in"/>
        <c:minorTickMark val="none"/>
        <c:tickLblPos val="nextTo"/>
        <c:spPr>
          <a:noFill/>
          <a:ln w="12700"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444464"/>
        <c:crosses val="max"/>
        <c:crossBetween val="between"/>
        <c:majorUnit val="1"/>
      </c:valAx>
      <c:catAx>
        <c:axId val="1484444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4444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625109361329836E-2"/>
          <c:y val="7.5893482064741891E-2"/>
          <c:w val="0.85505617283950619"/>
          <c:h val="0.8094987605715952"/>
        </c:manualLayout>
      </c:layout>
      <c:lineChart>
        <c:grouping val="standard"/>
        <c:varyColors val="0"/>
        <c:ser>
          <c:idx val="3"/>
          <c:order val="0"/>
          <c:tx>
            <c:strRef>
              <c:f>'Dash Minis'!$A$22</c:f>
              <c:strCache>
                <c:ptCount val="1"/>
                <c:pt idx="0">
                  <c:v>Downside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Minis'!$L$19:$CN$19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Minis'!$L$22:$CN$22</c:f>
              <c:numCache>
                <c:formatCode>General</c:formatCode>
                <c:ptCount val="81"/>
                <c:pt idx="45">
                  <c:v>0.67833333333333334</c:v>
                </c:pt>
                <c:pt idx="46">
                  <c:v>0.71</c:v>
                </c:pt>
                <c:pt idx="47">
                  <c:v>0.74166666666666659</c:v>
                </c:pt>
                <c:pt idx="48">
                  <c:v>0.77333333333333321</c:v>
                </c:pt>
                <c:pt idx="49">
                  <c:v>0.80499999999999983</c:v>
                </c:pt>
                <c:pt idx="50">
                  <c:v>0.83666666666666645</c:v>
                </c:pt>
                <c:pt idx="51">
                  <c:v>0.86833333333333307</c:v>
                </c:pt>
                <c:pt idx="52">
                  <c:v>0.9</c:v>
                </c:pt>
                <c:pt idx="53">
                  <c:v>0.9</c:v>
                </c:pt>
                <c:pt idx="54">
                  <c:v>0.9</c:v>
                </c:pt>
                <c:pt idx="55">
                  <c:v>0.9</c:v>
                </c:pt>
                <c:pt idx="56">
                  <c:v>0.9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0.9</c:v>
                </c:pt>
                <c:pt idx="61">
                  <c:v>0.9</c:v>
                </c:pt>
                <c:pt idx="62">
                  <c:v>0.9</c:v>
                </c:pt>
                <c:pt idx="63">
                  <c:v>0.9</c:v>
                </c:pt>
                <c:pt idx="64">
                  <c:v>0.9</c:v>
                </c:pt>
                <c:pt idx="65">
                  <c:v>0.9</c:v>
                </c:pt>
                <c:pt idx="66">
                  <c:v>0.9</c:v>
                </c:pt>
                <c:pt idx="67">
                  <c:v>0.9</c:v>
                </c:pt>
                <c:pt idx="68">
                  <c:v>0.9</c:v>
                </c:pt>
                <c:pt idx="69">
                  <c:v>0.9</c:v>
                </c:pt>
                <c:pt idx="70">
                  <c:v>0.9</c:v>
                </c:pt>
                <c:pt idx="71">
                  <c:v>0.9</c:v>
                </c:pt>
                <c:pt idx="72">
                  <c:v>0.9</c:v>
                </c:pt>
                <c:pt idx="73">
                  <c:v>0.9</c:v>
                </c:pt>
                <c:pt idx="74">
                  <c:v>0.9</c:v>
                </c:pt>
                <c:pt idx="75">
                  <c:v>0.9</c:v>
                </c:pt>
                <c:pt idx="76">
                  <c:v>0.9</c:v>
                </c:pt>
                <c:pt idx="77">
                  <c:v>0.9</c:v>
                </c:pt>
                <c:pt idx="78">
                  <c:v>0.9</c:v>
                </c:pt>
                <c:pt idx="79">
                  <c:v>0.9</c:v>
                </c:pt>
                <c:pt idx="80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77-4DCE-BC1F-BC93589025A5}"/>
            </c:ext>
          </c:extLst>
        </c:ser>
        <c:ser>
          <c:idx val="4"/>
          <c:order val="1"/>
          <c:tx>
            <c:strRef>
              <c:f>'Dash Minis'!$A$23</c:f>
              <c:strCache>
                <c:ptCount val="1"/>
                <c:pt idx="0">
                  <c:v>Upside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Minis'!$L$19:$CN$19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Minis'!$L$23:$CN$23</c:f>
              <c:numCache>
                <c:formatCode>General</c:formatCode>
                <c:ptCount val="81"/>
                <c:pt idx="45">
                  <c:v>1.1783333333333332</c:v>
                </c:pt>
                <c:pt idx="46">
                  <c:v>1.3099999999999998</c:v>
                </c:pt>
                <c:pt idx="47">
                  <c:v>1.4416666666666664</c:v>
                </c:pt>
                <c:pt idx="48">
                  <c:v>1.573333333333333</c:v>
                </c:pt>
                <c:pt idx="49">
                  <c:v>1.7049999999999996</c:v>
                </c:pt>
                <c:pt idx="50">
                  <c:v>1.8366666666666662</c:v>
                </c:pt>
                <c:pt idx="51">
                  <c:v>1.9683333333333328</c:v>
                </c:pt>
                <c:pt idx="52">
                  <c:v>2.1</c:v>
                </c:pt>
                <c:pt idx="53">
                  <c:v>2.1</c:v>
                </c:pt>
                <c:pt idx="54">
                  <c:v>2.1</c:v>
                </c:pt>
                <c:pt idx="55">
                  <c:v>2.1</c:v>
                </c:pt>
                <c:pt idx="56">
                  <c:v>2.1</c:v>
                </c:pt>
                <c:pt idx="57">
                  <c:v>2.1</c:v>
                </c:pt>
                <c:pt idx="58">
                  <c:v>2.1</c:v>
                </c:pt>
                <c:pt idx="59">
                  <c:v>2.1</c:v>
                </c:pt>
                <c:pt idx="60">
                  <c:v>2.1</c:v>
                </c:pt>
                <c:pt idx="61">
                  <c:v>2.1</c:v>
                </c:pt>
                <c:pt idx="62">
                  <c:v>2.1</c:v>
                </c:pt>
                <c:pt idx="63">
                  <c:v>2.1</c:v>
                </c:pt>
                <c:pt idx="64">
                  <c:v>2.1</c:v>
                </c:pt>
                <c:pt idx="65">
                  <c:v>2.1</c:v>
                </c:pt>
                <c:pt idx="66">
                  <c:v>2.1</c:v>
                </c:pt>
                <c:pt idx="67">
                  <c:v>2.1</c:v>
                </c:pt>
                <c:pt idx="68">
                  <c:v>2.1</c:v>
                </c:pt>
                <c:pt idx="69">
                  <c:v>2.1</c:v>
                </c:pt>
                <c:pt idx="70">
                  <c:v>2.1</c:v>
                </c:pt>
                <c:pt idx="71">
                  <c:v>2.1</c:v>
                </c:pt>
                <c:pt idx="72">
                  <c:v>2.1</c:v>
                </c:pt>
                <c:pt idx="73">
                  <c:v>2.1</c:v>
                </c:pt>
                <c:pt idx="74">
                  <c:v>2.1</c:v>
                </c:pt>
                <c:pt idx="75">
                  <c:v>2.1</c:v>
                </c:pt>
                <c:pt idx="76">
                  <c:v>2.1</c:v>
                </c:pt>
                <c:pt idx="77">
                  <c:v>2.1</c:v>
                </c:pt>
                <c:pt idx="78">
                  <c:v>2.1</c:v>
                </c:pt>
                <c:pt idx="79">
                  <c:v>2.1</c:v>
                </c:pt>
                <c:pt idx="80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77-4DCE-BC1F-BC93589025A5}"/>
            </c:ext>
          </c:extLst>
        </c:ser>
        <c:ser>
          <c:idx val="0"/>
          <c:order val="3"/>
          <c:tx>
            <c:strRef>
              <c:f>'Dash Minis'!$A$20</c:f>
              <c:strCache>
                <c:ptCount val="1"/>
                <c:pt idx="0">
                  <c:v>Historical</c:v>
                </c:pt>
              </c:strCache>
            </c:strRef>
          </c:tx>
          <c:spPr>
            <a:ln w="28575">
              <a:solidFill>
                <a:srgbClr val="3D4D7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'Dash Minis'!$L$19:$CN$19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Minis'!$L$20:$CN$20</c:f>
              <c:numCache>
                <c:formatCode>General</c:formatCode>
                <c:ptCount val="81"/>
                <c:pt idx="1">
                  <c:v>1.6600000000000001</c:v>
                </c:pt>
                <c:pt idx="2">
                  <c:v>2</c:v>
                </c:pt>
                <c:pt idx="3">
                  <c:v>1.8800000000000001</c:v>
                </c:pt>
                <c:pt idx="4">
                  <c:v>1.2600000000000002</c:v>
                </c:pt>
                <c:pt idx="5">
                  <c:v>1.56</c:v>
                </c:pt>
                <c:pt idx="6">
                  <c:v>0.94000000000000017</c:v>
                </c:pt>
                <c:pt idx="7">
                  <c:v>0.5</c:v>
                </c:pt>
                <c:pt idx="8">
                  <c:v>0.67999999999999994</c:v>
                </c:pt>
                <c:pt idx="9">
                  <c:v>1.2</c:v>
                </c:pt>
                <c:pt idx="10">
                  <c:v>1.42</c:v>
                </c:pt>
                <c:pt idx="11">
                  <c:v>1.8599999999999999</c:v>
                </c:pt>
                <c:pt idx="12">
                  <c:v>1.7999999999999996</c:v>
                </c:pt>
                <c:pt idx="13">
                  <c:v>1.8200000000000003</c:v>
                </c:pt>
                <c:pt idx="14">
                  <c:v>2.04</c:v>
                </c:pt>
                <c:pt idx="15">
                  <c:v>2</c:v>
                </c:pt>
                <c:pt idx="16">
                  <c:v>2.46</c:v>
                </c:pt>
                <c:pt idx="17">
                  <c:v>2.68</c:v>
                </c:pt>
                <c:pt idx="18">
                  <c:v>2.62</c:v>
                </c:pt>
                <c:pt idx="19">
                  <c:v>2.66</c:v>
                </c:pt>
                <c:pt idx="20">
                  <c:v>2.1</c:v>
                </c:pt>
                <c:pt idx="21">
                  <c:v>1.86</c:v>
                </c:pt>
                <c:pt idx="22">
                  <c:v>1.78</c:v>
                </c:pt>
                <c:pt idx="23">
                  <c:v>1.7</c:v>
                </c:pt>
                <c:pt idx="24">
                  <c:v>1.1200000000000001</c:v>
                </c:pt>
                <c:pt idx="25">
                  <c:v>1.06</c:v>
                </c:pt>
                <c:pt idx="26">
                  <c:v>0.72</c:v>
                </c:pt>
                <c:pt idx="27">
                  <c:v>1.04</c:v>
                </c:pt>
                <c:pt idx="28">
                  <c:v>0.82000000000000006</c:v>
                </c:pt>
                <c:pt idx="29">
                  <c:v>1.1800000000000002</c:v>
                </c:pt>
                <c:pt idx="30">
                  <c:v>1.48</c:v>
                </c:pt>
                <c:pt idx="31">
                  <c:v>1.6600000000000001</c:v>
                </c:pt>
                <c:pt idx="32">
                  <c:v>1.52</c:v>
                </c:pt>
                <c:pt idx="33">
                  <c:v>1.7599999999999998</c:v>
                </c:pt>
                <c:pt idx="34">
                  <c:v>1.3800000000000001</c:v>
                </c:pt>
                <c:pt idx="35">
                  <c:v>1.04</c:v>
                </c:pt>
                <c:pt idx="36">
                  <c:v>0.65999999999999992</c:v>
                </c:pt>
                <c:pt idx="37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77-4DCE-BC1F-BC93589025A5}"/>
            </c:ext>
          </c:extLst>
        </c:ser>
        <c:ser>
          <c:idx val="2"/>
          <c:order val="4"/>
          <c:tx>
            <c:strRef>
              <c:f>'Dash Minis'!$A$21</c:f>
              <c:strCache>
                <c:ptCount val="1"/>
                <c:pt idx="0">
                  <c:v>Middle</c:v>
                </c:pt>
              </c:strCache>
            </c:strRef>
          </c:tx>
          <c:spPr>
            <a:ln>
              <a:solidFill>
                <a:srgbClr val="3D4D7D">
                  <a:lumMod val="75000"/>
                </a:srgbClr>
              </a:solidFill>
              <a:prstDash val="solid"/>
            </a:ln>
          </c:spPr>
          <c:marker>
            <c:symbol val="none"/>
          </c:marker>
          <c:cat>
            <c:strRef>
              <c:f>'Dash Minis'!$L$19:$CN$19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Minis'!$L$21:$CN$21</c:f>
              <c:numCache>
                <c:formatCode>General</c:formatCode>
                <c:ptCount val="81"/>
                <c:pt idx="45">
                  <c:v>0.92833333333333345</c:v>
                </c:pt>
                <c:pt idx="46">
                  <c:v>1.0100000000000002</c:v>
                </c:pt>
                <c:pt idx="47">
                  <c:v>1.0916666666666668</c:v>
                </c:pt>
                <c:pt idx="48">
                  <c:v>1.1733333333333333</c:v>
                </c:pt>
                <c:pt idx="49">
                  <c:v>1.2549999999999999</c:v>
                </c:pt>
                <c:pt idx="50">
                  <c:v>1.3366666666666664</c:v>
                </c:pt>
                <c:pt idx="51">
                  <c:v>1.418333333333333</c:v>
                </c:pt>
                <c:pt idx="52">
                  <c:v>1.5</c:v>
                </c:pt>
                <c:pt idx="53">
                  <c:v>1.5</c:v>
                </c:pt>
                <c:pt idx="54">
                  <c:v>1.5</c:v>
                </c:pt>
                <c:pt idx="55">
                  <c:v>1.5</c:v>
                </c:pt>
                <c:pt idx="56">
                  <c:v>1.5</c:v>
                </c:pt>
                <c:pt idx="57">
                  <c:v>1.5</c:v>
                </c:pt>
                <c:pt idx="58">
                  <c:v>1.5</c:v>
                </c:pt>
                <c:pt idx="59">
                  <c:v>1.5</c:v>
                </c:pt>
                <c:pt idx="60">
                  <c:v>1.5</c:v>
                </c:pt>
                <c:pt idx="61">
                  <c:v>1.5</c:v>
                </c:pt>
                <c:pt idx="62">
                  <c:v>1.5</c:v>
                </c:pt>
                <c:pt idx="63">
                  <c:v>1.5</c:v>
                </c:pt>
                <c:pt idx="64">
                  <c:v>1.5</c:v>
                </c:pt>
                <c:pt idx="65">
                  <c:v>1.5</c:v>
                </c:pt>
                <c:pt idx="66">
                  <c:v>1.5</c:v>
                </c:pt>
                <c:pt idx="67">
                  <c:v>1.5</c:v>
                </c:pt>
                <c:pt idx="68">
                  <c:v>1.5</c:v>
                </c:pt>
                <c:pt idx="69">
                  <c:v>1.5</c:v>
                </c:pt>
                <c:pt idx="70">
                  <c:v>1.5</c:v>
                </c:pt>
                <c:pt idx="71">
                  <c:v>1.5</c:v>
                </c:pt>
                <c:pt idx="72">
                  <c:v>1.5</c:v>
                </c:pt>
                <c:pt idx="73">
                  <c:v>1.5</c:v>
                </c:pt>
                <c:pt idx="74">
                  <c:v>1.5</c:v>
                </c:pt>
                <c:pt idx="75">
                  <c:v>1.5</c:v>
                </c:pt>
                <c:pt idx="76">
                  <c:v>1.5</c:v>
                </c:pt>
                <c:pt idx="77">
                  <c:v>1.5</c:v>
                </c:pt>
                <c:pt idx="78">
                  <c:v>1.5</c:v>
                </c:pt>
                <c:pt idx="79">
                  <c:v>1.5</c:v>
                </c:pt>
                <c:pt idx="80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77-4DCE-BC1F-BC9358902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1"/>
          <c:order val="2"/>
          <c:tx>
            <c:v>Dummy</c:v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'Dash Minis'!$AI$19:$CN$19</c:f>
              <c:strCache>
                <c:ptCount val="58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</c:v>
                </c:pt>
                <c:pt idx="16">
                  <c:v>2019-20</c:v>
                </c:pt>
                <c:pt idx="17">
                  <c:v>2020-21</c:v>
                </c:pt>
                <c:pt idx="18">
                  <c:v>2021-22</c:v>
                </c:pt>
                <c:pt idx="19">
                  <c:v>2022-23</c:v>
                </c:pt>
                <c:pt idx="20">
                  <c:v>2023-24</c:v>
                </c:pt>
                <c:pt idx="21">
                  <c:v>2024-25</c:v>
                </c:pt>
                <c:pt idx="22">
                  <c:v>2025-26</c:v>
                </c:pt>
                <c:pt idx="23">
                  <c:v>2026-27</c:v>
                </c:pt>
                <c:pt idx="24">
                  <c:v>2027-28</c:v>
                </c:pt>
                <c:pt idx="25">
                  <c:v>2028-29</c:v>
                </c:pt>
                <c:pt idx="26">
                  <c:v>2029-30</c:v>
                </c:pt>
                <c:pt idx="27">
                  <c:v>2030-31</c:v>
                </c:pt>
                <c:pt idx="28">
                  <c:v>2031-32</c:v>
                </c:pt>
                <c:pt idx="29">
                  <c:v>2032-33</c:v>
                </c:pt>
                <c:pt idx="30">
                  <c:v>2033-34</c:v>
                </c:pt>
                <c:pt idx="31">
                  <c:v>2034-35</c:v>
                </c:pt>
                <c:pt idx="32">
                  <c:v>2035-36</c:v>
                </c:pt>
                <c:pt idx="33">
                  <c:v>2036-37</c:v>
                </c:pt>
                <c:pt idx="34">
                  <c:v>2037-38</c:v>
                </c:pt>
                <c:pt idx="35">
                  <c:v>2038-39</c:v>
                </c:pt>
                <c:pt idx="36">
                  <c:v>2039-40</c:v>
                </c:pt>
                <c:pt idx="37">
                  <c:v>2040-41</c:v>
                </c:pt>
                <c:pt idx="38">
                  <c:v>2041-42</c:v>
                </c:pt>
                <c:pt idx="39">
                  <c:v>2042-43</c:v>
                </c:pt>
                <c:pt idx="40">
                  <c:v>2043-44</c:v>
                </c:pt>
                <c:pt idx="41">
                  <c:v>2044-45</c:v>
                </c:pt>
                <c:pt idx="42">
                  <c:v>2045-46</c:v>
                </c:pt>
                <c:pt idx="43">
                  <c:v>2046-47</c:v>
                </c:pt>
                <c:pt idx="44">
                  <c:v>2047-48</c:v>
                </c:pt>
                <c:pt idx="45">
                  <c:v>2048-49</c:v>
                </c:pt>
                <c:pt idx="46">
                  <c:v>2049-50</c:v>
                </c:pt>
                <c:pt idx="47">
                  <c:v>2050-51</c:v>
                </c:pt>
                <c:pt idx="48">
                  <c:v>2051-52</c:v>
                </c:pt>
                <c:pt idx="49">
                  <c:v>2052-53</c:v>
                </c:pt>
                <c:pt idx="50">
                  <c:v>2053-54</c:v>
                </c:pt>
                <c:pt idx="51">
                  <c:v>2054-55</c:v>
                </c:pt>
                <c:pt idx="52">
                  <c:v>2055-56</c:v>
                </c:pt>
                <c:pt idx="53">
                  <c:v>2056-57</c:v>
                </c:pt>
                <c:pt idx="54">
                  <c:v>2057-58</c:v>
                </c:pt>
                <c:pt idx="55">
                  <c:v>2058-59</c:v>
                </c:pt>
                <c:pt idx="56">
                  <c:v>2059-60</c:v>
                </c:pt>
                <c:pt idx="57">
                  <c:v>2060-61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D677-4DCE-BC1F-BC9358902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88447"/>
        <c:axId val="71602175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40"/>
        <c:tickMarkSkip val="40"/>
        <c:noMultiLvlLbl val="0"/>
      </c:catAx>
      <c:valAx>
        <c:axId val="113289856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1"/>
      </c:valAx>
      <c:valAx>
        <c:axId val="71602175"/>
        <c:scaling>
          <c:orientation val="minMax"/>
          <c:max val="3"/>
          <c:min val="0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/>
        </c:spPr>
        <c:crossAx val="71588447"/>
        <c:crosses val="max"/>
        <c:crossBetween val="between"/>
        <c:majorUnit val="1"/>
      </c:valAx>
      <c:catAx>
        <c:axId val="71588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02175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11111111111112E-2"/>
          <c:y val="8.6355785837651123E-3"/>
          <c:w val="0.98888888888888893"/>
          <c:h val="0.99136442141623493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28575">
                <a:solidFill>
                  <a:schemeClr val="bg2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bg2">
                    <a:lumMod val="20000"/>
                    <a:lumOff val="80000"/>
                  </a:schemeClr>
                </a:solidFill>
                <a:ln w="2857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226-46EA-8337-F3BF2250BD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'Dash Minis'!$D$15:$D$17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'Dash Minis'!$C$15:$C$17</c:f>
              <c:numCache>
                <c:formatCode>General</c:formatCode>
                <c:ptCount val="3"/>
                <c:pt idx="0">
                  <c:v>2.1</c:v>
                </c:pt>
                <c:pt idx="1">
                  <c:v>1.5</c:v>
                </c:pt>
                <c:pt idx="2">
                  <c:v>0.9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226-46EA-8337-F3BF2250B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135728"/>
        <c:axId val="1637145296"/>
      </c:scatterChart>
      <c:valAx>
        <c:axId val="1637135728"/>
        <c:scaling>
          <c:orientation val="minMax"/>
          <c:max val="1.05"/>
          <c:min val="0.9500000000000000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45296"/>
        <c:crosses val="autoZero"/>
        <c:crossBetween val="midCat"/>
      </c:valAx>
      <c:valAx>
        <c:axId val="1637145296"/>
        <c:scaling>
          <c:orientation val="minMax"/>
          <c:max val="2.2000000000000002"/>
          <c:min val="0.8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3572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625109361329836E-2"/>
          <c:y val="7.5893482064741891E-2"/>
          <c:w val="0.85505617283950619"/>
          <c:h val="0.8094987605715952"/>
        </c:manualLayout>
      </c:layout>
      <c:lineChart>
        <c:grouping val="standard"/>
        <c:varyColors val="0"/>
        <c:ser>
          <c:idx val="3"/>
          <c:order val="1"/>
          <c:tx>
            <c:strRef>
              <c:f>'Dash Minis'!$A$35</c:f>
              <c:strCache>
                <c:ptCount val="1"/>
                <c:pt idx="0">
                  <c:v>Downside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Minis'!$L$32:$CN$32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Minis'!$L$35:$CN$35</c:f>
              <c:numCache>
                <c:formatCode>General</c:formatCode>
                <c:ptCount val="81"/>
                <c:pt idx="39" formatCode="0.00">
                  <c:v>-4.7269019173391413</c:v>
                </c:pt>
                <c:pt idx="40" formatCode="0.00">
                  <c:v>-8.1683248787633111</c:v>
                </c:pt>
                <c:pt idx="41" formatCode="0.00">
                  <c:v>-5.4847490155921248</c:v>
                </c:pt>
                <c:pt idx="42" formatCode="0.00">
                  <c:v>-5.0267510713893726</c:v>
                </c:pt>
                <c:pt idx="43" formatCode="0.00">
                  <c:v>-3.307107114641243</c:v>
                </c:pt>
                <c:pt idx="44" formatCode="0.00">
                  <c:v>-2.7185162881628711</c:v>
                </c:pt>
                <c:pt idx="45" formatCode="0.00">
                  <c:v>-2.7676218459870885</c:v>
                </c:pt>
                <c:pt idx="46" formatCode="0.00">
                  <c:v>-2.5189629826052338</c:v>
                </c:pt>
                <c:pt idx="47" formatCode="0.00">
                  <c:v>-2.4431128680112182</c:v>
                </c:pt>
                <c:pt idx="48" formatCode="0.00">
                  <c:v>-2.3060303842161156</c:v>
                </c:pt>
                <c:pt idx="49" formatCode="0.00">
                  <c:v>-2.0590522247790197</c:v>
                </c:pt>
                <c:pt idx="50" formatCode="0.00">
                  <c:v>-1.9107380727871752</c:v>
                </c:pt>
                <c:pt idx="51" formatCode="0.00">
                  <c:v>-1.6967637012166366</c:v>
                </c:pt>
                <c:pt idx="52" formatCode="0.00">
                  <c:v>-1.5051873631832926</c:v>
                </c:pt>
                <c:pt idx="53" formatCode="0.00">
                  <c:v>-1.302286337403141</c:v>
                </c:pt>
                <c:pt idx="54" formatCode="0.00">
                  <c:v>-1.3582188559134949</c:v>
                </c:pt>
                <c:pt idx="55" formatCode="0.00">
                  <c:v>-1.4236339118657959</c:v>
                </c:pt>
                <c:pt idx="56" formatCode="0.00">
                  <c:v>-1.4900790388797633</c:v>
                </c:pt>
                <c:pt idx="57" formatCode="0.00">
                  <c:v>-1.5464719643742204</c:v>
                </c:pt>
                <c:pt idx="58" formatCode="0.00">
                  <c:v>-1.6088804996886832</c:v>
                </c:pt>
                <c:pt idx="59" formatCode="0.00">
                  <c:v>-1.6773504439553142</c:v>
                </c:pt>
                <c:pt idx="60" formatCode="0.00">
                  <c:v>-1.7294986506757009</c:v>
                </c:pt>
                <c:pt idx="61" formatCode="0.00">
                  <c:v>-1.7768249524563215</c:v>
                </c:pt>
                <c:pt idx="62" formatCode="0.00">
                  <c:v>-1.8093329156501741</c:v>
                </c:pt>
                <c:pt idx="63" formatCode="0.00">
                  <c:v>-1.8311872488650367</c:v>
                </c:pt>
                <c:pt idx="64" formatCode="0.00">
                  <c:v>-1.8406263492479449</c:v>
                </c:pt>
                <c:pt idx="65" formatCode="0.00">
                  <c:v>-1.8471832264982513</c:v>
                </c:pt>
                <c:pt idx="66" formatCode="0.00">
                  <c:v>-1.8515319163736994</c:v>
                </c:pt>
                <c:pt idx="67" formatCode="0.00">
                  <c:v>-1.8499695890778693</c:v>
                </c:pt>
                <c:pt idx="68" formatCode="0.00">
                  <c:v>-1.8513743252679442</c:v>
                </c:pt>
                <c:pt idx="69" formatCode="0.00">
                  <c:v>-1.8455368970845778</c:v>
                </c:pt>
                <c:pt idx="70" formatCode="0.00">
                  <c:v>-1.8362637916093623</c:v>
                </c:pt>
                <c:pt idx="71" formatCode="0.00">
                  <c:v>-1.8374979039894892</c:v>
                </c:pt>
                <c:pt idx="72" formatCode="0.00">
                  <c:v>-1.8384358785606445</c:v>
                </c:pt>
                <c:pt idx="73" formatCode="0.00">
                  <c:v>-1.8362514175314675</c:v>
                </c:pt>
                <c:pt idx="74" formatCode="0.00">
                  <c:v>-1.8334529327036893</c:v>
                </c:pt>
                <c:pt idx="75" formatCode="0.00">
                  <c:v>-1.8309140193916904</c:v>
                </c:pt>
                <c:pt idx="76" formatCode="0.00">
                  <c:v>-1.8287237277221333</c:v>
                </c:pt>
                <c:pt idx="77" formatCode="0.00">
                  <c:v>-1.8264054424831824</c:v>
                </c:pt>
                <c:pt idx="78" formatCode="0.00">
                  <c:v>-1.8240794415505679</c:v>
                </c:pt>
                <c:pt idx="79" formatCode="0.00">
                  <c:v>-1.8214683716958526</c:v>
                </c:pt>
                <c:pt idx="80" formatCode="0.00">
                  <c:v>-1.7989880138586625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3C-4A5D-A54B-A0894B9936BD}"/>
            </c:ext>
          </c:extLst>
        </c:ser>
        <c:ser>
          <c:idx val="4"/>
          <c:order val="2"/>
          <c:tx>
            <c:strRef>
              <c:f>'Dash Minis'!$A$36</c:f>
              <c:strCache>
                <c:ptCount val="1"/>
                <c:pt idx="0">
                  <c:v>Upside</c:v>
                </c:pt>
              </c:strCache>
            </c:strRef>
          </c:tx>
          <c:spPr>
            <a:ln>
              <a:solidFill>
                <a:srgbClr val="3D4D7D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'Dash Minis'!$L$32:$CN$32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Minis'!$L$36:$CN$36</c:f>
              <c:numCache>
                <c:formatCode>General</c:formatCode>
                <c:ptCount val="81"/>
                <c:pt idx="39" formatCode="0.00">
                  <c:v>-4.7269019173391413</c:v>
                </c:pt>
                <c:pt idx="40" formatCode="0.00">
                  <c:v>-8.1683248787633111</c:v>
                </c:pt>
                <c:pt idx="41" formatCode="0.00">
                  <c:v>-5.4847490155921248</c:v>
                </c:pt>
                <c:pt idx="42" formatCode="0.00">
                  <c:v>-5.0267510713893726</c:v>
                </c:pt>
                <c:pt idx="43" formatCode="0.00">
                  <c:v>-3.307107114641243</c:v>
                </c:pt>
                <c:pt idx="44" formatCode="0.00">
                  <c:v>-2.7185162881628711</c:v>
                </c:pt>
                <c:pt idx="45" formatCode="0.00">
                  <c:v>-2.7676218459870885</c:v>
                </c:pt>
                <c:pt idx="46" formatCode="0.00">
                  <c:v>-2.5189629826052338</c:v>
                </c:pt>
                <c:pt idx="47" formatCode="0.00">
                  <c:v>-2.4431128680112182</c:v>
                </c:pt>
                <c:pt idx="48" formatCode="0.00">
                  <c:v>-2.3060303842161156</c:v>
                </c:pt>
                <c:pt idx="49" formatCode="0.00">
                  <c:v>-2.0590522247790197</c:v>
                </c:pt>
                <c:pt idx="50" formatCode="0.00">
                  <c:v>-1.9107380727871752</c:v>
                </c:pt>
                <c:pt idx="51" formatCode="0.00">
                  <c:v>-1.6967637012166366</c:v>
                </c:pt>
                <c:pt idx="52" formatCode="0.00">
                  <c:v>-1.5051873631832926</c:v>
                </c:pt>
                <c:pt idx="53" formatCode="0.00">
                  <c:v>-1.302286337403141</c:v>
                </c:pt>
                <c:pt idx="54" formatCode="0.00">
                  <c:v>-1.0681173936608801</c:v>
                </c:pt>
                <c:pt idx="55" formatCode="0.00">
                  <c:v>-0.81658186547604572</c:v>
                </c:pt>
                <c:pt idx="56" formatCode="0.00">
                  <c:v>-0.55249540872952396</c:v>
                </c:pt>
                <c:pt idx="57" formatCode="0.00">
                  <c:v>-0.26236584540546759</c:v>
                </c:pt>
                <c:pt idx="58" formatCode="0.00">
                  <c:v>3.9430823097764245E-2</c:v>
                </c:pt>
                <c:pt idx="59" formatCode="0.00">
                  <c:v>0.1077946928010789</c:v>
                </c:pt>
                <c:pt idx="60" formatCode="0.00">
                  <c:v>0.13691217568521497</c:v>
                </c:pt>
                <c:pt idx="61" formatCode="0.00">
                  <c:v>0.16922323421810392</c:v>
                </c:pt>
                <c:pt idx="62" formatCode="0.00">
                  <c:v>0.21322599197325709</c:v>
                </c:pt>
                <c:pt idx="63" formatCode="0.00">
                  <c:v>0.2671408119770966</c:v>
                </c:pt>
                <c:pt idx="64" formatCode="0.00">
                  <c:v>0.33362036747399659</c:v>
                </c:pt>
                <c:pt idx="65" formatCode="0.00">
                  <c:v>0.40292080809724085</c:v>
                </c:pt>
                <c:pt idx="66" formatCode="0.00">
                  <c:v>0.47390735071689205</c:v>
                </c:pt>
                <c:pt idx="67" formatCode="0.00">
                  <c:v>0.54980494591026308</c:v>
                </c:pt>
                <c:pt idx="68" formatCode="0.00">
                  <c:v>0.62132255889982524</c:v>
                </c:pt>
                <c:pt idx="69" formatCode="0.00">
                  <c:v>0.69839925874798303</c:v>
                </c:pt>
                <c:pt idx="70" formatCode="0.00">
                  <c:v>0.77841862366758729</c:v>
                </c:pt>
                <c:pt idx="71" formatCode="0.00">
                  <c:v>0.847731663200748</c:v>
                </c:pt>
                <c:pt idx="72" formatCode="0.00">
                  <c:v>0.91727645368422639</c:v>
                </c:pt>
                <c:pt idx="73" formatCode="0.00">
                  <c:v>0.98995810819288488</c:v>
                </c:pt>
                <c:pt idx="74" formatCode="0.00">
                  <c:v>1.0633181832545031</c:v>
                </c:pt>
                <c:pt idx="75" formatCode="0.00">
                  <c:v>1.1364730098749325</c:v>
                </c:pt>
                <c:pt idx="76" formatCode="0.00">
                  <c:v>1.2093142164595194</c:v>
                </c:pt>
                <c:pt idx="77" formatCode="0.00">
                  <c:v>1.2822696406287377</c:v>
                </c:pt>
                <c:pt idx="78" formatCode="0.00">
                  <c:v>1.3551111753113232</c:v>
                </c:pt>
                <c:pt idx="79" formatCode="0.00">
                  <c:v>1.4279856733769605</c:v>
                </c:pt>
                <c:pt idx="80" formatCode="0.00">
                  <c:v>1.4877809490046918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3C-4A5D-A54B-A0894B9936BD}"/>
            </c:ext>
          </c:extLst>
        </c:ser>
        <c:ser>
          <c:idx val="0"/>
          <c:order val="3"/>
          <c:tx>
            <c:strRef>
              <c:f>'Dash Minis'!$A$33</c:f>
              <c:strCache>
                <c:ptCount val="1"/>
                <c:pt idx="0">
                  <c:v>Historical</c:v>
                </c:pt>
              </c:strCache>
            </c:strRef>
          </c:tx>
          <c:spPr>
            <a:ln w="28575">
              <a:solidFill>
                <a:srgbClr val="3D4D7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'Dash Minis'!$L$32:$CN$32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Minis'!$L$33:$CN$33</c:f>
              <c:numCache>
                <c:formatCode>0.00</c:formatCode>
                <c:ptCount val="81"/>
                <c:pt idx="0">
                  <c:v>-0.8</c:v>
                </c:pt>
                <c:pt idx="1">
                  <c:v>-0.4</c:v>
                </c:pt>
                <c:pt idx="2">
                  <c:v>-2.5</c:v>
                </c:pt>
                <c:pt idx="3">
                  <c:v>-3.8</c:v>
                </c:pt>
                <c:pt idx="4">
                  <c:v>-3</c:v>
                </c:pt>
                <c:pt idx="5">
                  <c:v>-2.2999999999999998</c:v>
                </c:pt>
                <c:pt idx="6">
                  <c:v>-1</c:v>
                </c:pt>
                <c:pt idx="7">
                  <c:v>0.7</c:v>
                </c:pt>
                <c:pt idx="8">
                  <c:v>1.5</c:v>
                </c:pt>
                <c:pt idx="9">
                  <c:v>1.8</c:v>
                </c:pt>
                <c:pt idx="10">
                  <c:v>0.3</c:v>
                </c:pt>
                <c:pt idx="11">
                  <c:v>-2.5</c:v>
                </c:pt>
                <c:pt idx="12">
                  <c:v>-3.5</c:v>
                </c:pt>
                <c:pt idx="13">
                  <c:v>-3.2</c:v>
                </c:pt>
                <c:pt idx="14">
                  <c:v>-2.6</c:v>
                </c:pt>
                <c:pt idx="15">
                  <c:v>-1.1000000000000001</c:v>
                </c:pt>
                <c:pt idx="16">
                  <c:v>0.2</c:v>
                </c:pt>
                <c:pt idx="17">
                  <c:v>2.6</c:v>
                </c:pt>
                <c:pt idx="18">
                  <c:v>1.7</c:v>
                </c:pt>
                <c:pt idx="19">
                  <c:v>3.4</c:v>
                </c:pt>
                <c:pt idx="20">
                  <c:v>1.6</c:v>
                </c:pt>
                <c:pt idx="21">
                  <c:v>0.3</c:v>
                </c:pt>
                <c:pt idx="22">
                  <c:v>0.9</c:v>
                </c:pt>
                <c:pt idx="23">
                  <c:v>0.9</c:v>
                </c:pt>
                <c:pt idx="24">
                  <c:v>1.3</c:v>
                </c:pt>
                <c:pt idx="25">
                  <c:v>1.4</c:v>
                </c:pt>
                <c:pt idx="26">
                  <c:v>2.5</c:v>
                </c:pt>
                <c:pt idx="27">
                  <c:v>2.4</c:v>
                </c:pt>
                <c:pt idx="28">
                  <c:v>-2.5</c:v>
                </c:pt>
                <c:pt idx="29">
                  <c:v>-4.3</c:v>
                </c:pt>
                <c:pt idx="30">
                  <c:v>-3.6</c:v>
                </c:pt>
                <c:pt idx="31">
                  <c:v>-3.1</c:v>
                </c:pt>
                <c:pt idx="32">
                  <c:v>-1.4</c:v>
                </c:pt>
                <c:pt idx="33">
                  <c:v>-3.3</c:v>
                </c:pt>
                <c:pt idx="34">
                  <c:v>-2.4</c:v>
                </c:pt>
                <c:pt idx="35">
                  <c:v>-3</c:v>
                </c:pt>
                <c:pt idx="36">
                  <c:v>-2.4</c:v>
                </c:pt>
                <c:pt idx="37">
                  <c:v>-1.4</c:v>
                </c:pt>
                <c:pt idx="38">
                  <c:v>-0.3686727984103898</c:v>
                </c:pt>
                <c:pt idx="39">
                  <c:v>-4.7269019173391413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3C-4A5D-A54B-A0894B9936BD}"/>
            </c:ext>
          </c:extLst>
        </c:ser>
        <c:ser>
          <c:idx val="2"/>
          <c:order val="4"/>
          <c:tx>
            <c:strRef>
              <c:f>'Dash Minis'!$A$34</c:f>
              <c:strCache>
                <c:ptCount val="1"/>
                <c:pt idx="0">
                  <c:v>Middle</c:v>
                </c:pt>
              </c:strCache>
            </c:strRef>
          </c:tx>
          <c:spPr>
            <a:ln>
              <a:solidFill>
                <a:srgbClr val="3D4D7D">
                  <a:lumMod val="75000"/>
                </a:srgbClr>
              </a:solidFill>
              <a:prstDash val="solid"/>
            </a:ln>
          </c:spPr>
          <c:marker>
            <c:symbol val="none"/>
          </c:marker>
          <c:cat>
            <c:strRef>
              <c:f>'Dash Minis'!$L$32:$CN$32</c:f>
              <c:strCache>
                <c:ptCount val="81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  <c:pt idx="34">
                  <c:v>2014-15</c:v>
                </c:pt>
                <c:pt idx="35">
                  <c:v>2015-16</c:v>
                </c:pt>
                <c:pt idx="36">
                  <c:v>2016-17</c:v>
                </c:pt>
                <c:pt idx="37">
                  <c:v>2017-18</c:v>
                </c:pt>
                <c:pt idx="38">
                  <c:v>2018-19</c:v>
                </c:pt>
                <c:pt idx="39">
                  <c:v>2019-20</c:v>
                </c:pt>
                <c:pt idx="40">
                  <c:v>2020-21</c:v>
                </c:pt>
                <c:pt idx="41">
                  <c:v>2021-22</c:v>
                </c:pt>
                <c:pt idx="42">
                  <c:v>2022-23</c:v>
                </c:pt>
                <c:pt idx="43">
                  <c:v>2023-24</c:v>
                </c:pt>
                <c:pt idx="44">
                  <c:v>2024-25</c:v>
                </c:pt>
                <c:pt idx="45">
                  <c:v>2025-26</c:v>
                </c:pt>
                <c:pt idx="46">
                  <c:v>2026-27</c:v>
                </c:pt>
                <c:pt idx="47">
                  <c:v>2027-28</c:v>
                </c:pt>
                <c:pt idx="48">
                  <c:v>2028-29</c:v>
                </c:pt>
                <c:pt idx="49">
                  <c:v>2029-30</c:v>
                </c:pt>
                <c:pt idx="50">
                  <c:v>2030-31</c:v>
                </c:pt>
                <c:pt idx="51">
                  <c:v>2031-32</c:v>
                </c:pt>
                <c:pt idx="52">
                  <c:v>2032-33</c:v>
                </c:pt>
                <c:pt idx="53">
                  <c:v>2033-34</c:v>
                </c:pt>
                <c:pt idx="54">
                  <c:v>2034-35</c:v>
                </c:pt>
                <c:pt idx="55">
                  <c:v>2035-36</c:v>
                </c:pt>
                <c:pt idx="56">
                  <c:v>2036-37</c:v>
                </c:pt>
                <c:pt idx="57">
                  <c:v>2037-38</c:v>
                </c:pt>
                <c:pt idx="58">
                  <c:v>2038-39</c:v>
                </c:pt>
                <c:pt idx="59">
                  <c:v>2039-40</c:v>
                </c:pt>
                <c:pt idx="60">
                  <c:v>2040-41</c:v>
                </c:pt>
                <c:pt idx="61">
                  <c:v>2041-42</c:v>
                </c:pt>
                <c:pt idx="62">
                  <c:v>2042-43</c:v>
                </c:pt>
                <c:pt idx="63">
                  <c:v>2043-44</c:v>
                </c:pt>
                <c:pt idx="64">
                  <c:v>2044-45</c:v>
                </c:pt>
                <c:pt idx="65">
                  <c:v>2045-46</c:v>
                </c:pt>
                <c:pt idx="66">
                  <c:v>2046-47</c:v>
                </c:pt>
                <c:pt idx="67">
                  <c:v>2047-48</c:v>
                </c:pt>
                <c:pt idx="68">
                  <c:v>2048-49</c:v>
                </c:pt>
                <c:pt idx="69">
                  <c:v>2049-50</c:v>
                </c:pt>
                <c:pt idx="70">
                  <c:v>2050-51</c:v>
                </c:pt>
                <c:pt idx="71">
                  <c:v>2051-52</c:v>
                </c:pt>
                <c:pt idx="72">
                  <c:v>2052-53</c:v>
                </c:pt>
                <c:pt idx="73">
                  <c:v>2053-54</c:v>
                </c:pt>
                <c:pt idx="74">
                  <c:v>2054-55</c:v>
                </c:pt>
                <c:pt idx="75">
                  <c:v>2055-56</c:v>
                </c:pt>
                <c:pt idx="76">
                  <c:v>2056-57</c:v>
                </c:pt>
                <c:pt idx="77">
                  <c:v>2057-58</c:v>
                </c:pt>
                <c:pt idx="78">
                  <c:v>2058-59</c:v>
                </c:pt>
                <c:pt idx="79">
                  <c:v>2059-60</c:v>
                </c:pt>
                <c:pt idx="80">
                  <c:v>2060-61</c:v>
                </c:pt>
              </c:strCache>
            </c:strRef>
          </c:cat>
          <c:val>
            <c:numRef>
              <c:f>'Dash Minis'!$L$34:$CN$34</c:f>
              <c:numCache>
                <c:formatCode>General</c:formatCode>
                <c:ptCount val="81"/>
                <c:pt idx="39" formatCode="0.00">
                  <c:v>-4.7269019173391413</c:v>
                </c:pt>
                <c:pt idx="40" formatCode="0.00">
                  <c:v>-8.1683248787633111</c:v>
                </c:pt>
                <c:pt idx="41" formatCode="0.00">
                  <c:v>-5.4847490155921248</c:v>
                </c:pt>
                <c:pt idx="42" formatCode="0.00">
                  <c:v>-5.0267510713893726</c:v>
                </c:pt>
                <c:pt idx="43" formatCode="0.00">
                  <c:v>-3.307107114641243</c:v>
                </c:pt>
                <c:pt idx="44" formatCode="0.00">
                  <c:v>-2.7185162881628711</c:v>
                </c:pt>
                <c:pt idx="45" formatCode="0.00">
                  <c:v>-2.7676218459870885</c:v>
                </c:pt>
                <c:pt idx="46" formatCode="0.00">
                  <c:v>-2.5189629826052338</c:v>
                </c:pt>
                <c:pt idx="47" formatCode="0.00">
                  <c:v>-2.4431128680112182</c:v>
                </c:pt>
                <c:pt idx="48" formatCode="0.00">
                  <c:v>-2.3060303842161156</c:v>
                </c:pt>
                <c:pt idx="49" formatCode="0.00">
                  <c:v>-2.0590522247790197</c:v>
                </c:pt>
                <c:pt idx="50" formatCode="0.00">
                  <c:v>-1.9107380727871752</c:v>
                </c:pt>
                <c:pt idx="51" formatCode="0.00">
                  <c:v>-1.6967637012166366</c:v>
                </c:pt>
                <c:pt idx="52" formatCode="0.00">
                  <c:v>-1.5051873631832926</c:v>
                </c:pt>
                <c:pt idx="53" formatCode="0.00">
                  <c:v>-1.302286337403141</c:v>
                </c:pt>
                <c:pt idx="54" formatCode="0.00">
                  <c:v>-1.0681173936608801</c:v>
                </c:pt>
                <c:pt idx="55" formatCode="0.00">
                  <c:v>-0.97240871167547815</c:v>
                </c:pt>
                <c:pt idx="56" formatCode="0.00">
                  <c:v>-1.0209646925177949</c:v>
                </c:pt>
                <c:pt idx="57" formatCode="0.00">
                  <c:v>-1.0574308747302603</c:v>
                </c:pt>
                <c:pt idx="58" formatCode="0.00">
                  <c:v>-1.0983122066531137</c:v>
                </c:pt>
                <c:pt idx="59" formatCode="0.00">
                  <c:v>-1.1440172291648114</c:v>
                </c:pt>
                <c:pt idx="60" formatCode="0.00">
                  <c:v>-1.1728569776466418</c:v>
                </c:pt>
                <c:pt idx="61" formatCode="0.00">
                  <c:v>-1.1977039417659778</c:v>
                </c:pt>
                <c:pt idx="62" formatCode="0.00">
                  <c:v>-1.2089157428665755</c:v>
                </c:pt>
                <c:pt idx="63" formatCode="0.00">
                  <c:v>-1.2097150030269934</c:v>
                </c:pt>
                <c:pt idx="64" formatCode="0.00">
                  <c:v>-1.1975430000729497</c:v>
                </c:pt>
                <c:pt idx="65" formatCode="0.00">
                  <c:v>-1.1824597566336656</c:v>
                </c:pt>
                <c:pt idx="66" formatCode="0.00">
                  <c:v>-1.1655890831562497</c:v>
                </c:pt>
                <c:pt idx="67" formatCode="0.00">
                  <c:v>-1.1432666800436251</c:v>
                </c:pt>
                <c:pt idx="68" formatCode="0.00">
                  <c:v>-1.1243769456845922</c:v>
                </c:pt>
                <c:pt idx="69" formatCode="0.00">
                  <c:v>-1.0987521935184708</c:v>
                </c:pt>
                <c:pt idx="70" formatCode="0.00">
                  <c:v>-1.0698224055859726</c:v>
                </c:pt>
                <c:pt idx="71" formatCode="0.00">
                  <c:v>-1.0514351028292621</c:v>
                </c:pt>
                <c:pt idx="72" formatCode="0.00">
                  <c:v>-1.0327675756725587</c:v>
                </c:pt>
                <c:pt idx="73" formatCode="0.00">
                  <c:v>-1.0109610459361482</c:v>
                </c:pt>
                <c:pt idx="74" formatCode="0.00">
                  <c:v>-0.98851000021564162</c:v>
                </c:pt>
                <c:pt idx="75" formatCode="0.00">
                  <c:v>-0.96631228157994331</c:v>
                </c:pt>
                <c:pt idx="76" formatCode="0.00">
                  <c:v>-0.94445159499466957</c:v>
                </c:pt>
                <c:pt idx="77" formatCode="0.00">
                  <c:v>-0.9224585099932906</c:v>
                </c:pt>
                <c:pt idx="78" formatCode="0.00">
                  <c:v>-0.90048049228246196</c:v>
                </c:pt>
                <c:pt idx="79" formatCode="0.00">
                  <c:v>-0.87828589764768361</c:v>
                </c:pt>
                <c:pt idx="80" formatCode="0.00">
                  <c:v>-0.84579628600613932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3C-4A5D-A54B-A0894B993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8320"/>
        <c:axId val="113289856"/>
      </c:lineChart>
      <c:lineChart>
        <c:grouping val="standard"/>
        <c:varyColors val="0"/>
        <c:ser>
          <c:idx val="1"/>
          <c:order val="0"/>
          <c:tx>
            <c:v>Dummy</c:v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'Dash Minis'!$B$32:$CN$32</c:f>
              <c:strCache>
                <c:ptCount val="91"/>
                <c:pt idx="0">
                  <c:v>1970-71</c:v>
                </c:pt>
                <c:pt idx="1">
                  <c:v>1971-72</c:v>
                </c:pt>
                <c:pt idx="2">
                  <c:v>1972-73</c:v>
                </c:pt>
                <c:pt idx="3">
                  <c:v>1973-74</c:v>
                </c:pt>
                <c:pt idx="4">
                  <c:v>1974-75</c:v>
                </c:pt>
                <c:pt idx="5">
                  <c:v>1975-76</c:v>
                </c:pt>
                <c:pt idx="6">
                  <c:v>1976-77</c:v>
                </c:pt>
                <c:pt idx="7">
                  <c:v>1977-78</c:v>
                </c:pt>
                <c:pt idx="8">
                  <c:v>1978-79</c:v>
                </c:pt>
                <c:pt idx="9">
                  <c:v>1979-80</c:v>
                </c:pt>
                <c:pt idx="10">
                  <c:v>1980-81</c:v>
                </c:pt>
                <c:pt idx="11">
                  <c:v>1981-82</c:v>
                </c:pt>
                <c:pt idx="12">
                  <c:v>1982-83</c:v>
                </c:pt>
                <c:pt idx="13">
                  <c:v>1983-84</c:v>
                </c:pt>
                <c:pt idx="14">
                  <c:v>1984-85</c:v>
                </c:pt>
                <c:pt idx="15">
                  <c:v>1985-86</c:v>
                </c:pt>
                <c:pt idx="16">
                  <c:v>1986-87</c:v>
                </c:pt>
                <c:pt idx="17">
                  <c:v>1987-88</c:v>
                </c:pt>
                <c:pt idx="18">
                  <c:v>1988-89</c:v>
                </c:pt>
                <c:pt idx="19">
                  <c:v>1989-90</c:v>
                </c:pt>
                <c:pt idx="20">
                  <c:v>1990-91</c:v>
                </c:pt>
                <c:pt idx="21">
                  <c:v>1991-92</c:v>
                </c:pt>
                <c:pt idx="22">
                  <c:v>1992-93</c:v>
                </c:pt>
                <c:pt idx="23">
                  <c:v>1993-94</c:v>
                </c:pt>
                <c:pt idx="24">
                  <c:v>1994-95</c:v>
                </c:pt>
                <c:pt idx="25">
                  <c:v>1995-96</c:v>
                </c:pt>
                <c:pt idx="26">
                  <c:v>1996-97</c:v>
                </c:pt>
                <c:pt idx="27">
                  <c:v>1997-98</c:v>
                </c:pt>
                <c:pt idx="28">
                  <c:v>1998-99</c:v>
                </c:pt>
                <c:pt idx="29">
                  <c:v>1999-00</c:v>
                </c:pt>
                <c:pt idx="30">
                  <c:v>2000-01</c:v>
                </c:pt>
                <c:pt idx="31">
                  <c:v>2001-02</c:v>
                </c:pt>
                <c:pt idx="32">
                  <c:v>2002-03</c:v>
                </c:pt>
                <c:pt idx="33">
                  <c:v>2003-04</c:v>
                </c:pt>
                <c:pt idx="34">
                  <c:v>2004-05</c:v>
                </c:pt>
                <c:pt idx="35">
                  <c:v>2005-06</c:v>
                </c:pt>
                <c:pt idx="36">
                  <c:v>2006-07</c:v>
                </c:pt>
                <c:pt idx="37">
                  <c:v>2007-08</c:v>
                </c:pt>
                <c:pt idx="38">
                  <c:v>2008-09</c:v>
                </c:pt>
                <c:pt idx="39">
                  <c:v>2009-10</c:v>
                </c:pt>
                <c:pt idx="40">
                  <c:v>2010-11</c:v>
                </c:pt>
                <c:pt idx="41">
                  <c:v>2011-12</c:v>
                </c:pt>
                <c:pt idx="42">
                  <c:v>2012-13</c:v>
                </c:pt>
                <c:pt idx="43">
                  <c:v>2013-14</c:v>
                </c:pt>
                <c:pt idx="44">
                  <c:v>2014-15</c:v>
                </c:pt>
                <c:pt idx="45">
                  <c:v>2015-16</c:v>
                </c:pt>
                <c:pt idx="46">
                  <c:v>2016-17</c:v>
                </c:pt>
                <c:pt idx="47">
                  <c:v>2017-18</c:v>
                </c:pt>
                <c:pt idx="48">
                  <c:v>2018-19</c:v>
                </c:pt>
                <c:pt idx="49">
                  <c:v>2019-20</c:v>
                </c:pt>
                <c:pt idx="50">
                  <c:v>2020-21</c:v>
                </c:pt>
                <c:pt idx="51">
                  <c:v>2021-22</c:v>
                </c:pt>
                <c:pt idx="52">
                  <c:v>2022-23</c:v>
                </c:pt>
                <c:pt idx="53">
                  <c:v>2023-24</c:v>
                </c:pt>
                <c:pt idx="54">
                  <c:v>2024-25</c:v>
                </c:pt>
                <c:pt idx="55">
                  <c:v>2025-26</c:v>
                </c:pt>
                <c:pt idx="56">
                  <c:v>2026-27</c:v>
                </c:pt>
                <c:pt idx="57">
                  <c:v>2027-28</c:v>
                </c:pt>
                <c:pt idx="58">
                  <c:v>2028-29</c:v>
                </c:pt>
                <c:pt idx="59">
                  <c:v>2029-30</c:v>
                </c:pt>
                <c:pt idx="60">
                  <c:v>2030-31</c:v>
                </c:pt>
                <c:pt idx="61">
                  <c:v>2031-32</c:v>
                </c:pt>
                <c:pt idx="62">
                  <c:v>2032-33</c:v>
                </c:pt>
                <c:pt idx="63">
                  <c:v>2033-34</c:v>
                </c:pt>
                <c:pt idx="64">
                  <c:v>2034-35</c:v>
                </c:pt>
                <c:pt idx="65">
                  <c:v>2035-36</c:v>
                </c:pt>
                <c:pt idx="66">
                  <c:v>2036-37</c:v>
                </c:pt>
                <c:pt idx="67">
                  <c:v>2037-38</c:v>
                </c:pt>
                <c:pt idx="68">
                  <c:v>2038-39</c:v>
                </c:pt>
                <c:pt idx="69">
                  <c:v>2039-40</c:v>
                </c:pt>
                <c:pt idx="70">
                  <c:v>2040-41</c:v>
                </c:pt>
                <c:pt idx="71">
                  <c:v>2041-42</c:v>
                </c:pt>
                <c:pt idx="72">
                  <c:v>2042-43</c:v>
                </c:pt>
                <c:pt idx="73">
                  <c:v>2043-44</c:v>
                </c:pt>
                <c:pt idx="74">
                  <c:v>2044-45</c:v>
                </c:pt>
                <c:pt idx="75">
                  <c:v>2045-46</c:v>
                </c:pt>
                <c:pt idx="76">
                  <c:v>2046-47</c:v>
                </c:pt>
                <c:pt idx="77">
                  <c:v>2047-48</c:v>
                </c:pt>
                <c:pt idx="78">
                  <c:v>2048-49</c:v>
                </c:pt>
                <c:pt idx="79">
                  <c:v>2049-50</c:v>
                </c:pt>
                <c:pt idx="80">
                  <c:v>2050-51</c:v>
                </c:pt>
                <c:pt idx="81">
                  <c:v>2051-52</c:v>
                </c:pt>
                <c:pt idx="82">
                  <c:v>2052-53</c:v>
                </c:pt>
                <c:pt idx="83">
                  <c:v>2053-54</c:v>
                </c:pt>
                <c:pt idx="84">
                  <c:v>2054-55</c:v>
                </c:pt>
                <c:pt idx="85">
                  <c:v>2055-56</c:v>
                </c:pt>
                <c:pt idx="86">
                  <c:v>2056-57</c:v>
                </c:pt>
                <c:pt idx="87">
                  <c:v>2057-58</c:v>
                </c:pt>
                <c:pt idx="88">
                  <c:v>2058-59</c:v>
                </c:pt>
                <c:pt idx="89">
                  <c:v>2059-60</c:v>
                </c:pt>
                <c:pt idx="90">
                  <c:v>2060-61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9E3C-4A5D-A54B-A0894B993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88447"/>
        <c:axId val="71602175"/>
      </c:lineChart>
      <c:catAx>
        <c:axId val="11328832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spPr>
          <a:ln/>
        </c:spPr>
        <c:crossAx val="113289856"/>
        <c:crosses val="autoZero"/>
        <c:auto val="1"/>
        <c:lblAlgn val="ctr"/>
        <c:lblOffset val="100"/>
        <c:tickLblSkip val="40"/>
        <c:tickMarkSkip val="40"/>
        <c:noMultiLvlLbl val="0"/>
      </c:catAx>
      <c:valAx>
        <c:axId val="113289856"/>
        <c:scaling>
          <c:orientation val="minMax"/>
          <c:max val="4"/>
          <c:min val="-8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crossAx val="113288320"/>
        <c:crosses val="autoZero"/>
        <c:crossBetween val="midCat"/>
        <c:majorUnit val="4"/>
      </c:valAx>
      <c:valAx>
        <c:axId val="71602175"/>
        <c:scaling>
          <c:orientation val="minMax"/>
          <c:max val="4"/>
          <c:min val="-8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/>
        </c:spPr>
        <c:crossAx val="71588447"/>
        <c:crosses val="max"/>
        <c:crossBetween val="between"/>
        <c:majorUnit val="4"/>
      </c:valAx>
      <c:catAx>
        <c:axId val="71588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02175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11111111111112E-2"/>
          <c:y val="8.6355785837651123E-3"/>
          <c:w val="0.98888888888888893"/>
          <c:h val="0.99136442141623493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28575">
                <a:solidFill>
                  <a:schemeClr val="bg2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bg2">
                    <a:lumMod val="20000"/>
                    <a:lumOff val="80000"/>
                  </a:schemeClr>
                </a:solidFill>
                <a:ln w="2857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D3C-437E-9920-B372BA1D8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'Dash Minis'!$D$27:$D$29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'Dash Minis'!$C$27:$C$29</c:f>
              <c:numCache>
                <c:formatCode>0.0</c:formatCode>
                <c:ptCount val="3"/>
                <c:pt idx="0">
                  <c:v>1.5</c:v>
                </c:pt>
                <c:pt idx="1">
                  <c:v>-0.8</c:v>
                </c:pt>
                <c:pt idx="2">
                  <c:v>-1.8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D3C-437E-9920-B372BA1D8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135728"/>
        <c:axId val="1637145296"/>
      </c:scatterChart>
      <c:valAx>
        <c:axId val="1637135728"/>
        <c:scaling>
          <c:orientation val="minMax"/>
          <c:max val="1.05"/>
          <c:min val="0.9500000000000000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45296"/>
        <c:crosses val="autoZero"/>
        <c:crossBetween val="midCat"/>
      </c:valAx>
      <c:valAx>
        <c:axId val="1637145296"/>
        <c:scaling>
          <c:orientation val="minMax"/>
          <c:max val="1.9"/>
          <c:min val="-2.200000000000000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35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11111111111112E-2"/>
          <c:y val="8.635555555555556E-3"/>
          <c:w val="0.98888888888888893"/>
          <c:h val="0.99136442141623493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28575">
                <a:solidFill>
                  <a:schemeClr val="bg2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bg2">
                    <a:lumMod val="20000"/>
                    <a:lumOff val="80000"/>
                  </a:schemeClr>
                </a:solidFill>
                <a:ln w="2857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D70-419D-9303-1B025690F2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'Dash Minis'!$E$3:$E$5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'Dash Minis'!$D$3:$D$5</c:f>
              <c:numCache>
                <c:formatCode>General</c:formatCode>
                <c:ptCount val="3"/>
                <c:pt idx="0">
                  <c:v>5.5</c:v>
                </c:pt>
                <c:pt idx="1">
                  <c:v>4.9000000000000004</c:v>
                </c:pt>
                <c:pt idx="2">
                  <c:v>4.3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D70-419D-9303-1B025690F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135728"/>
        <c:axId val="1637145296"/>
      </c:scatterChart>
      <c:valAx>
        <c:axId val="1637135728"/>
        <c:scaling>
          <c:orientation val="minMax"/>
          <c:max val="1.05"/>
          <c:min val="0.9500000000000000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45296"/>
        <c:crosses val="autoZero"/>
        <c:crossBetween val="midCat"/>
      </c:valAx>
      <c:valAx>
        <c:axId val="1637145296"/>
        <c:scaling>
          <c:orientation val="minMax"/>
          <c:max val="5.6"/>
          <c:min val="4.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35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27740052039575E-2"/>
          <c:y val="5.34927684925256E-2"/>
          <c:w val="0.90434450092875762"/>
          <c:h val="0.80555660296138565"/>
        </c:manualLayout>
      </c:layout>
      <c:barChart>
        <c:barDir val="col"/>
        <c:grouping val="stacked"/>
        <c:varyColors val="0"/>
        <c:ser>
          <c:idx val="1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Sheet1!$K$19:$AJ$19</c:f>
              <c:numCache>
                <c:formatCode>0.00</c:formatCode>
                <c:ptCount val="26"/>
                <c:pt idx="0">
                  <c:v>-0.77878085544336217</c:v>
                </c:pt>
                <c:pt idx="1">
                  <c:v>9.7262866499914127E-2</c:v>
                </c:pt>
                <c:pt idx="2">
                  <c:v>-0.1534731617486991</c:v>
                </c:pt>
                <c:pt idx="3">
                  <c:v>0.10961811001589633</c:v>
                </c:pt>
                <c:pt idx="4">
                  <c:v>0.44403644481509535</c:v>
                </c:pt>
                <c:pt idx="5">
                  <c:v>-0.48209950772486154</c:v>
                </c:pt>
                <c:pt idx="6">
                  <c:v>0.23028615661206553</c:v>
                </c:pt>
                <c:pt idx="7">
                  <c:v>0.59239476957489734</c:v>
                </c:pt>
                <c:pt idx="8">
                  <c:v>1.4442670031906901</c:v>
                </c:pt>
                <c:pt idx="9">
                  <c:v>0.6650743153056411</c:v>
                </c:pt>
                <c:pt idx="10">
                  <c:v>-0.72030189776668918</c:v>
                </c:pt>
                <c:pt idx="11">
                  <c:v>2.3890205918052376</c:v>
                </c:pt>
                <c:pt idx="12">
                  <c:v>-2.2736867582698816</c:v>
                </c:pt>
                <c:pt idx="13">
                  <c:v>-0.18926599913465225</c:v>
                </c:pt>
                <c:pt idx="14">
                  <c:v>0.96800699127925438</c:v>
                </c:pt>
                <c:pt idx="15">
                  <c:v>-0.7277553789435911</c:v>
                </c:pt>
                <c:pt idx="16">
                  <c:v>-0.41053990185555217</c:v>
                </c:pt>
                <c:pt idx="17">
                  <c:v>-2.6824071490682075</c:v>
                </c:pt>
                <c:pt idx="18">
                  <c:v>-0.64326303812443864</c:v>
                </c:pt>
                <c:pt idx="19">
                  <c:v>-0.38496310924096488</c:v>
                </c:pt>
                <c:pt idx="20">
                  <c:v>-0.3309953825301854</c:v>
                </c:pt>
                <c:pt idx="21">
                  <c:v>0.22675314074426731</c:v>
                </c:pt>
                <c:pt idx="22">
                  <c:v>0.94079609247464879</c:v>
                </c:pt>
                <c:pt idx="23">
                  <c:v>4.0374405721034373E-2</c:v>
                </c:pt>
                <c:pt idx="24">
                  <c:v>-4.1962383204289964</c:v>
                </c:pt>
                <c:pt idx="25">
                  <c:v>1.193304885956985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0-4B0E-9684-7F0CE0B9ACE6}"/>
            </c:ext>
          </c:extLst>
        </c:ser>
        <c:ser>
          <c:idx val="0"/>
          <c:order val="1"/>
          <c:spPr>
            <a:noFill/>
            <a:ln>
              <a:noFill/>
            </a:ln>
            <a:effectLst/>
          </c:spPr>
          <c:invertIfNegative val="0"/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Sheet1!$K$18:$AJ$18</c:f>
              <c:numCache>
                <c:formatCode>0.00</c:formatCode>
                <c:ptCount val="26"/>
                <c:pt idx="0">
                  <c:v>0.70255955886193011</c:v>
                </c:pt>
                <c:pt idx="1">
                  <c:v>0.24213692639139464</c:v>
                </c:pt>
                <c:pt idx="2">
                  <c:v>-0.3331903550966635</c:v>
                </c:pt>
                <c:pt idx="3">
                  <c:v>-0.39321101278209936</c:v>
                </c:pt>
                <c:pt idx="4">
                  <c:v>-0.22884382454975849</c:v>
                </c:pt>
                <c:pt idx="5">
                  <c:v>-0.60768734098505406</c:v>
                </c:pt>
                <c:pt idx="6">
                  <c:v>-0.10655962844586496</c:v>
                </c:pt>
                <c:pt idx="7">
                  <c:v>-0.49312516622359731</c:v>
                </c:pt>
                <c:pt idx="8">
                  <c:v>-1.3567479896917833</c:v>
                </c:pt>
                <c:pt idx="9">
                  <c:v>-0.48144375420250296</c:v>
                </c:pt>
                <c:pt idx="10">
                  <c:v>-0.27655249021482747</c:v>
                </c:pt>
                <c:pt idx="11">
                  <c:v>-2.064722805235311</c:v>
                </c:pt>
                <c:pt idx="12">
                  <c:v>-1.3270099869459466</c:v>
                </c:pt>
                <c:pt idx="13">
                  <c:v>-0.52770073416225338</c:v>
                </c:pt>
                <c:pt idx="14">
                  <c:v>-0.23586037771543855</c:v>
                </c:pt>
                <c:pt idx="15">
                  <c:v>8.673138894187106E-2</c:v>
                </c:pt>
                <c:pt idx="16">
                  <c:v>0.27654666352493346</c:v>
                </c:pt>
                <c:pt idx="17">
                  <c:v>0.15525116826083976</c:v>
                </c:pt>
                <c:pt idx="18">
                  <c:v>0.20763625961082105</c:v>
                </c:pt>
                <c:pt idx="19">
                  <c:v>-0.19623121440537039</c:v>
                </c:pt>
                <c:pt idx="20">
                  <c:v>5.6829207649916898E-2</c:v>
                </c:pt>
                <c:pt idx="21">
                  <c:v>3.8876413605206835E-2</c:v>
                </c:pt>
                <c:pt idx="22">
                  <c:v>-0.42020751832470404</c:v>
                </c:pt>
                <c:pt idx="23">
                  <c:v>-0.27082262859438266</c:v>
                </c:pt>
                <c:pt idx="24">
                  <c:v>-5.071118876845464</c:v>
                </c:pt>
                <c:pt idx="25">
                  <c:v>-1.0970951390192905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10-4B0E-9684-7F0CE0B9A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73750784"/>
        <c:axId val="1473758688"/>
      </c:barChart>
      <c:lineChart>
        <c:grouping val="standard"/>
        <c:varyColors val="0"/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noFill/>
              <a:ln w="19050">
                <a:noFill/>
              </a:ln>
              <a:effectLst/>
            </c:spPr>
          </c:marker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Sheet1!$K$17:$AJ$17</c:f>
              <c:numCache>
                <c:formatCode>0.00</c:formatCode>
                <c:ptCount val="26"/>
                <c:pt idx="0">
                  <c:v>-7.6221296581432077E-2</c:v>
                </c:pt>
                <c:pt idx="1">
                  <c:v>0.33939979289130878</c:v>
                </c:pt>
                <c:pt idx="2">
                  <c:v>-0.48666351684536263</c:v>
                </c:pt>
                <c:pt idx="3">
                  <c:v>-0.28359290276620297</c:v>
                </c:pt>
                <c:pt idx="4">
                  <c:v>0.21519262026533686</c:v>
                </c:pt>
                <c:pt idx="5">
                  <c:v>-1.0897868487099156</c:v>
                </c:pt>
                <c:pt idx="6">
                  <c:v>0.12372652816620056</c:v>
                </c:pt>
                <c:pt idx="7">
                  <c:v>9.9269603351300001E-2</c:v>
                </c:pt>
                <c:pt idx="8">
                  <c:v>8.7519013498906617E-2</c:v>
                </c:pt>
                <c:pt idx="9">
                  <c:v>0.18363056110313822</c:v>
                </c:pt>
                <c:pt idx="10">
                  <c:v>-0.99685438798151649</c:v>
                </c:pt>
                <c:pt idx="11">
                  <c:v>0.32429778656992658</c:v>
                </c:pt>
                <c:pt idx="12">
                  <c:v>-3.6006967452158283</c:v>
                </c:pt>
                <c:pt idx="13">
                  <c:v>-0.71696673329690574</c:v>
                </c:pt>
                <c:pt idx="14">
                  <c:v>0.73214661356381594</c:v>
                </c:pt>
                <c:pt idx="15">
                  <c:v>-0.64102399000172017</c:v>
                </c:pt>
                <c:pt idx="16">
                  <c:v>-0.13399323833061874</c:v>
                </c:pt>
                <c:pt idx="17">
                  <c:v>-2.5271559808073678</c:v>
                </c:pt>
                <c:pt idx="18">
                  <c:v>-0.43562677851361753</c:v>
                </c:pt>
                <c:pt idx="19">
                  <c:v>-0.58119432364633528</c:v>
                </c:pt>
                <c:pt idx="20">
                  <c:v>-0.27416617488026851</c:v>
                </c:pt>
                <c:pt idx="21">
                  <c:v>0.26562955434947411</c:v>
                </c:pt>
                <c:pt idx="22">
                  <c:v>0.52058857414994475</c:v>
                </c:pt>
                <c:pt idx="23">
                  <c:v>-0.23044822287334826</c:v>
                </c:pt>
                <c:pt idx="24">
                  <c:v>-9.2673571972744604</c:v>
                </c:pt>
                <c:pt idx="25">
                  <c:v>9.6209746937694518E-2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10-4B0E-9684-7F0CE0B9A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3750784"/>
        <c:axId val="1473758688"/>
      </c:lineChart>
      <c:lineChart>
        <c:grouping val="standard"/>
        <c:varyColors val="0"/>
        <c:ser>
          <c:idx val="3"/>
          <c:order val="3"/>
          <c:tx>
            <c:v>DUMMY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val>
            <c:numLit>
              <c:formatCode>General</c:formatCode>
              <c:ptCount val="1"/>
              <c:pt idx="0">
                <c:v>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3910-4B0E-9684-7F0CE0B9A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4444464"/>
        <c:axId val="1484444880"/>
      </c:lineChart>
      <c:catAx>
        <c:axId val="14737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758688"/>
        <c:crosses val="autoZero"/>
        <c:auto val="1"/>
        <c:lblAlgn val="ctr"/>
        <c:lblOffset val="100"/>
        <c:tickLblSkip val="2"/>
        <c:noMultiLvlLbl val="0"/>
      </c:catAx>
      <c:valAx>
        <c:axId val="1473758688"/>
        <c:scaling>
          <c:orientation val="minMax"/>
          <c:max val="3"/>
          <c:min val="-10"/>
        </c:scaling>
        <c:delete val="0"/>
        <c:axPos val="l"/>
        <c:numFmt formatCode="0" sourceLinked="0"/>
        <c:majorTickMark val="in"/>
        <c:minorTickMark val="none"/>
        <c:tickLblPos val="none"/>
        <c:spPr>
          <a:noFill/>
          <a:ln w="127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750784"/>
        <c:crosses val="autoZero"/>
        <c:crossBetween val="between"/>
        <c:majorUnit val="1"/>
      </c:valAx>
      <c:valAx>
        <c:axId val="1484444880"/>
        <c:scaling>
          <c:orientation val="minMax"/>
          <c:max val="3"/>
          <c:min val="-10"/>
        </c:scaling>
        <c:delete val="0"/>
        <c:axPos val="r"/>
        <c:numFmt formatCode="0" sourceLinked="0"/>
        <c:majorTickMark val="in"/>
        <c:minorTickMark val="none"/>
        <c:tickLblPos val="none"/>
        <c:spPr>
          <a:noFill/>
          <a:ln w="127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444464"/>
        <c:crosses val="max"/>
        <c:crossBetween val="between"/>
        <c:majorUnit val="1"/>
      </c:valAx>
      <c:catAx>
        <c:axId val="1484444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4444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27740052039575E-2"/>
          <c:y val="5.34927684925256E-2"/>
          <c:w val="0.90434450092875762"/>
          <c:h val="0.80555660296138565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Sheet1!$K$19:$AJ$19</c:f>
              <c:numCache>
                <c:formatCode>0.00</c:formatCode>
                <c:ptCount val="26"/>
                <c:pt idx="0">
                  <c:v>-0.77878085544336217</c:v>
                </c:pt>
                <c:pt idx="1">
                  <c:v>9.7262866499914127E-2</c:v>
                </c:pt>
                <c:pt idx="2">
                  <c:v>-0.1534731617486991</c:v>
                </c:pt>
                <c:pt idx="3">
                  <c:v>0.10961811001589633</c:v>
                </c:pt>
                <c:pt idx="4">
                  <c:v>0.44403644481509535</c:v>
                </c:pt>
                <c:pt idx="5">
                  <c:v>-0.48209950772486154</c:v>
                </c:pt>
                <c:pt idx="6">
                  <c:v>0.23028615661206553</c:v>
                </c:pt>
                <c:pt idx="7">
                  <c:v>0.59239476957489734</c:v>
                </c:pt>
                <c:pt idx="8">
                  <c:v>1.4442670031906901</c:v>
                </c:pt>
                <c:pt idx="9">
                  <c:v>0.6650743153056411</c:v>
                </c:pt>
                <c:pt idx="10">
                  <c:v>-0.72030189776668918</c:v>
                </c:pt>
                <c:pt idx="11">
                  <c:v>2.3890205918052376</c:v>
                </c:pt>
                <c:pt idx="12">
                  <c:v>-2.2736867582698816</c:v>
                </c:pt>
                <c:pt idx="13">
                  <c:v>-0.18926599913465225</c:v>
                </c:pt>
                <c:pt idx="14">
                  <c:v>0.96800699127925438</c:v>
                </c:pt>
                <c:pt idx="15">
                  <c:v>-0.7277553789435911</c:v>
                </c:pt>
                <c:pt idx="16">
                  <c:v>-0.41053990185555217</c:v>
                </c:pt>
                <c:pt idx="17">
                  <c:v>-2.6824071490682075</c:v>
                </c:pt>
                <c:pt idx="18">
                  <c:v>-0.64326303812443864</c:v>
                </c:pt>
                <c:pt idx="19">
                  <c:v>-0.38496310924096488</c:v>
                </c:pt>
                <c:pt idx="20">
                  <c:v>-0.3309953825301854</c:v>
                </c:pt>
                <c:pt idx="21">
                  <c:v>0.22675314074426731</c:v>
                </c:pt>
                <c:pt idx="22">
                  <c:v>0.94079609247464879</c:v>
                </c:pt>
                <c:pt idx="23">
                  <c:v>4.0374405721034373E-2</c:v>
                </c:pt>
                <c:pt idx="24">
                  <c:v>-4.1962383204289964</c:v>
                </c:pt>
                <c:pt idx="25">
                  <c:v>1.193304885956985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55-4C77-B5BB-A2A43FF44224}"/>
            </c:ext>
          </c:extLst>
        </c:ser>
        <c:ser>
          <c:idx val="0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Sheet1!$K$18:$AJ$18</c:f>
              <c:numCache>
                <c:formatCode>0.00</c:formatCode>
                <c:ptCount val="26"/>
                <c:pt idx="0">
                  <c:v>0.70255955886193011</c:v>
                </c:pt>
                <c:pt idx="1">
                  <c:v>0.24213692639139464</c:v>
                </c:pt>
                <c:pt idx="2">
                  <c:v>-0.3331903550966635</c:v>
                </c:pt>
                <c:pt idx="3">
                  <c:v>-0.39321101278209936</c:v>
                </c:pt>
                <c:pt idx="4">
                  <c:v>-0.22884382454975849</c:v>
                </c:pt>
                <c:pt idx="5">
                  <c:v>-0.60768734098505406</c:v>
                </c:pt>
                <c:pt idx="6">
                  <c:v>-0.10655962844586496</c:v>
                </c:pt>
                <c:pt idx="7">
                  <c:v>-0.49312516622359731</c:v>
                </c:pt>
                <c:pt idx="8">
                  <c:v>-1.3567479896917833</c:v>
                </c:pt>
                <c:pt idx="9">
                  <c:v>-0.48144375420250296</c:v>
                </c:pt>
                <c:pt idx="10">
                  <c:v>-0.27655249021482747</c:v>
                </c:pt>
                <c:pt idx="11">
                  <c:v>-2.064722805235311</c:v>
                </c:pt>
                <c:pt idx="12">
                  <c:v>-1.3270099869459466</c:v>
                </c:pt>
                <c:pt idx="13">
                  <c:v>-0.52770073416225338</c:v>
                </c:pt>
                <c:pt idx="14">
                  <c:v>-0.23586037771543855</c:v>
                </c:pt>
                <c:pt idx="15">
                  <c:v>8.673138894187106E-2</c:v>
                </c:pt>
                <c:pt idx="16">
                  <c:v>0.27654666352493346</c:v>
                </c:pt>
                <c:pt idx="17">
                  <c:v>0.15525116826083976</c:v>
                </c:pt>
                <c:pt idx="18">
                  <c:v>0.20763625961082105</c:v>
                </c:pt>
                <c:pt idx="19">
                  <c:v>-0.19623121440537039</c:v>
                </c:pt>
                <c:pt idx="20">
                  <c:v>5.6829207649916898E-2</c:v>
                </c:pt>
                <c:pt idx="21">
                  <c:v>3.8876413605206835E-2</c:v>
                </c:pt>
                <c:pt idx="22">
                  <c:v>-0.42020751832470404</c:v>
                </c:pt>
                <c:pt idx="23">
                  <c:v>-0.27082262859438266</c:v>
                </c:pt>
                <c:pt idx="24">
                  <c:v>-5.071118876845464</c:v>
                </c:pt>
                <c:pt idx="25">
                  <c:v>-1.0970951390192905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55-4C77-B5BB-A2A43FF44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73750784"/>
        <c:axId val="1473758688"/>
      </c:barChart>
      <c:lineChart>
        <c:grouping val="standard"/>
        <c:varyColors val="0"/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marker>
          <c:cat>
            <c:strRef>
              <c:f>Sheet1!$K$4:$AJ$4</c:f>
              <c:strCache>
                <c:ptCount val="26"/>
                <c:pt idx="0">
                  <c:v>1996-97 Budget</c:v>
                </c:pt>
                <c:pt idx="1">
                  <c:v>1997-98 Budget</c:v>
                </c:pt>
                <c:pt idx="2">
                  <c:v>1998-99 Budget</c:v>
                </c:pt>
                <c:pt idx="3">
                  <c:v>1999-00 Budget</c:v>
                </c:pt>
                <c:pt idx="4">
                  <c:v>2000-01 Budget</c:v>
                </c:pt>
                <c:pt idx="5">
                  <c:v>2001-02 Budget</c:v>
                </c:pt>
                <c:pt idx="6">
                  <c:v>2002-03 Budget</c:v>
                </c:pt>
                <c:pt idx="7">
                  <c:v>2003-04 Budget</c:v>
                </c:pt>
                <c:pt idx="8">
                  <c:v>2004-05 Budget</c:v>
                </c:pt>
                <c:pt idx="9">
                  <c:v>2005-06 Budget</c:v>
                </c:pt>
                <c:pt idx="10">
                  <c:v>2006-07 Budget</c:v>
                </c:pt>
                <c:pt idx="11">
                  <c:v>2007-08 Budget</c:v>
                </c:pt>
                <c:pt idx="12">
                  <c:v>2008-09 Budget</c:v>
                </c:pt>
                <c:pt idx="13">
                  <c:v>2009-10 Budget</c:v>
                </c:pt>
                <c:pt idx="14">
                  <c:v>2010-11 Budget</c:v>
                </c:pt>
                <c:pt idx="15">
                  <c:v>2011-12 Budget</c:v>
                </c:pt>
                <c:pt idx="16">
                  <c:v>2012-13 Budget</c:v>
                </c:pt>
                <c:pt idx="17">
                  <c:v>2013-14 Budget</c:v>
                </c:pt>
                <c:pt idx="18">
                  <c:v>2014-15 Budget</c:v>
                </c:pt>
                <c:pt idx="19">
                  <c:v>2015-16 Budget</c:v>
                </c:pt>
                <c:pt idx="20">
                  <c:v>2016-17 Budget</c:v>
                </c:pt>
                <c:pt idx="21">
                  <c:v>2017-18 Budget</c:v>
                </c:pt>
                <c:pt idx="22">
                  <c:v>2018-19 Budget</c:v>
                </c:pt>
                <c:pt idx="23">
                  <c:v>2019-20 Budget</c:v>
                </c:pt>
                <c:pt idx="24">
                  <c:v>2020-21 Budget</c:v>
                </c:pt>
                <c:pt idx="25">
                  <c:v>2021-22 Budget</c:v>
                </c:pt>
              </c:strCache>
            </c:strRef>
          </c:cat>
          <c:val>
            <c:numRef>
              <c:f>Sheet1!$K$17:$AJ$17</c:f>
              <c:numCache>
                <c:formatCode>0.00</c:formatCode>
                <c:ptCount val="26"/>
                <c:pt idx="0">
                  <c:v>-7.6221296581432077E-2</c:v>
                </c:pt>
                <c:pt idx="1">
                  <c:v>0.33939979289130878</c:v>
                </c:pt>
                <c:pt idx="2">
                  <c:v>-0.48666351684536263</c:v>
                </c:pt>
                <c:pt idx="3">
                  <c:v>-0.28359290276620297</c:v>
                </c:pt>
                <c:pt idx="4">
                  <c:v>0.21519262026533686</c:v>
                </c:pt>
                <c:pt idx="5">
                  <c:v>-1.0897868487099156</c:v>
                </c:pt>
                <c:pt idx="6">
                  <c:v>0.12372652816620056</c:v>
                </c:pt>
                <c:pt idx="7">
                  <c:v>9.9269603351300001E-2</c:v>
                </c:pt>
                <c:pt idx="8">
                  <c:v>8.7519013498906617E-2</c:v>
                </c:pt>
                <c:pt idx="9">
                  <c:v>0.18363056110313822</c:v>
                </c:pt>
                <c:pt idx="10">
                  <c:v>-0.99685438798151649</c:v>
                </c:pt>
                <c:pt idx="11">
                  <c:v>0.32429778656992658</c:v>
                </c:pt>
                <c:pt idx="12">
                  <c:v>-3.6006967452158283</c:v>
                </c:pt>
                <c:pt idx="13">
                  <c:v>-0.71696673329690574</c:v>
                </c:pt>
                <c:pt idx="14">
                  <c:v>0.73214661356381594</c:v>
                </c:pt>
                <c:pt idx="15">
                  <c:v>-0.64102399000172017</c:v>
                </c:pt>
                <c:pt idx="16">
                  <c:v>-0.13399323833061874</c:v>
                </c:pt>
                <c:pt idx="17">
                  <c:v>-2.5271559808073678</c:v>
                </c:pt>
                <c:pt idx="18">
                  <c:v>-0.43562677851361753</c:v>
                </c:pt>
                <c:pt idx="19">
                  <c:v>-0.58119432364633528</c:v>
                </c:pt>
                <c:pt idx="20">
                  <c:v>-0.27416617488026851</c:v>
                </c:pt>
                <c:pt idx="21">
                  <c:v>0.26562955434947411</c:v>
                </c:pt>
                <c:pt idx="22">
                  <c:v>0.52058857414994475</c:v>
                </c:pt>
                <c:pt idx="23">
                  <c:v>-0.23044822287334826</c:v>
                </c:pt>
                <c:pt idx="24">
                  <c:v>-9.2673571972744604</c:v>
                </c:pt>
                <c:pt idx="25">
                  <c:v>9.6209746937694518E-2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55-4C77-B5BB-A2A43FF44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3750784"/>
        <c:axId val="1473758688"/>
      </c:lineChart>
      <c:lineChart>
        <c:grouping val="standard"/>
        <c:varyColors val="0"/>
        <c:ser>
          <c:idx val="3"/>
          <c:order val="3"/>
          <c:tx>
            <c:v>DUMMY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val>
            <c:numLit>
              <c:formatCode>General</c:formatCode>
              <c:ptCount val="1"/>
              <c:pt idx="0">
                <c:v>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2025-48DA-B430-58032ACB0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4444464"/>
        <c:axId val="1484444880"/>
      </c:lineChart>
      <c:catAx>
        <c:axId val="14737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758688"/>
        <c:crosses val="autoZero"/>
        <c:auto val="1"/>
        <c:lblAlgn val="ctr"/>
        <c:lblOffset val="100"/>
        <c:tickLblSkip val="2"/>
        <c:noMultiLvlLbl val="0"/>
      </c:catAx>
      <c:valAx>
        <c:axId val="1473758688"/>
        <c:scaling>
          <c:orientation val="minMax"/>
          <c:max val="3"/>
          <c:min val="-5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12700"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750784"/>
        <c:crosses val="autoZero"/>
        <c:crossBetween val="between"/>
        <c:majorUnit val="1"/>
      </c:valAx>
      <c:valAx>
        <c:axId val="1484444880"/>
        <c:scaling>
          <c:orientation val="minMax"/>
          <c:max val="3"/>
          <c:min val="-5"/>
        </c:scaling>
        <c:delete val="0"/>
        <c:axPos val="r"/>
        <c:numFmt formatCode="0" sourceLinked="0"/>
        <c:majorTickMark val="in"/>
        <c:minorTickMark val="none"/>
        <c:tickLblPos val="nextTo"/>
        <c:spPr>
          <a:noFill/>
          <a:ln w="12700"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444464"/>
        <c:crosses val="max"/>
        <c:crossBetween val="between"/>
        <c:majorUnit val="1"/>
      </c:valAx>
      <c:catAx>
        <c:axId val="1484444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4444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0.02404</cdr:x>
      <cdr:y>0</cdr:y>
    </cdr:from>
    <cdr:to>
      <cdr:x>0.14978</cdr:x>
      <cdr:y>0.1993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C7F4BAC9-8433-4951-B605-B59FF5EEE7BB}"/>
            </a:ext>
          </a:extLst>
        </cdr:cNvPr>
        <cdr:cNvSpPr txBox="1"/>
      </cdr:nvSpPr>
      <cdr:spPr>
        <a:xfrm xmlns:a="http://schemas.openxmlformats.org/drawingml/2006/main">
          <a:off x="193899" y="0"/>
          <a:ext cx="1014288" cy="959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100" b="1" dirty="0"/>
            <a:t>% of GDP</a:t>
          </a:r>
        </a:p>
      </cdr:txBody>
    </cdr:sp>
  </cdr:relSizeAnchor>
  <cdr:relSizeAnchor xmlns:cdr="http://schemas.openxmlformats.org/drawingml/2006/chartDrawing">
    <cdr:from>
      <cdr:x>0.87426</cdr:x>
      <cdr:y>0</cdr:y>
    </cdr:from>
    <cdr:to>
      <cdr:x>1</cdr:x>
      <cdr:y>0.1993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E339B7FA-C5BB-487B-9CBF-0B88C76DEBB1}"/>
            </a:ext>
          </a:extLst>
        </cdr:cNvPr>
        <cdr:cNvSpPr txBox="1"/>
      </cdr:nvSpPr>
      <cdr:spPr>
        <a:xfrm xmlns:a="http://schemas.openxmlformats.org/drawingml/2006/main">
          <a:off x="7052265" y="0"/>
          <a:ext cx="1014288" cy="959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b="1" dirty="0"/>
            <a:t>% </a:t>
          </a:r>
          <a:r>
            <a:rPr lang="en-AU" sz="1100" b="1" dirty="0"/>
            <a:t>of GDP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0.8995</cdr:x>
      <cdr:y>0.01579</cdr:y>
    </cdr:from>
    <cdr:to>
      <cdr:x>0.95319</cdr:x>
      <cdr:y>0.10954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E73E02E-772B-42A3-9F15-22E9AAB60EBF}"/>
            </a:ext>
          </a:extLst>
        </cdr:cNvPr>
        <cdr:cNvSpPr txBox="1"/>
      </cdr:nvSpPr>
      <cdr:spPr>
        <a:xfrm xmlns:a="http://schemas.openxmlformats.org/drawingml/2006/main">
          <a:off x="6797392" y="73891"/>
          <a:ext cx="405726" cy="43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/>
            <a:t>%</a:t>
          </a:r>
        </a:p>
      </cdr:txBody>
    </cdr:sp>
  </cdr:relSizeAnchor>
  <cdr:relSizeAnchor xmlns:cdr="http://schemas.openxmlformats.org/drawingml/2006/chartDrawing">
    <cdr:from>
      <cdr:x>0.05225</cdr:x>
      <cdr:y>0.01776</cdr:y>
    </cdr:from>
    <cdr:to>
      <cdr:x>0.20433</cdr:x>
      <cdr:y>0.11151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F408FEF-4D99-4421-944A-E40ADDE65D0A}"/>
            </a:ext>
          </a:extLst>
        </cdr:cNvPr>
        <cdr:cNvSpPr txBox="1"/>
      </cdr:nvSpPr>
      <cdr:spPr>
        <a:xfrm xmlns:a="http://schemas.openxmlformats.org/drawingml/2006/main">
          <a:off x="394822" y="83128"/>
          <a:ext cx="1149242" cy="43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/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0.02404</cdr:x>
      <cdr:y>0</cdr:y>
    </cdr:from>
    <cdr:to>
      <cdr:x>0.14978</cdr:x>
      <cdr:y>0.1993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C7F4BAC9-8433-4951-B605-B59FF5EEE7BB}"/>
            </a:ext>
          </a:extLst>
        </cdr:cNvPr>
        <cdr:cNvSpPr txBox="1"/>
      </cdr:nvSpPr>
      <cdr:spPr>
        <a:xfrm xmlns:a="http://schemas.openxmlformats.org/drawingml/2006/main">
          <a:off x="193899" y="0"/>
          <a:ext cx="1014288" cy="959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100" b="1" dirty="0"/>
            <a:t>% of GDP</a:t>
          </a:r>
        </a:p>
      </cdr:txBody>
    </cdr:sp>
  </cdr:relSizeAnchor>
  <cdr:relSizeAnchor xmlns:cdr="http://schemas.openxmlformats.org/drawingml/2006/chartDrawing">
    <cdr:from>
      <cdr:x>0.87426</cdr:x>
      <cdr:y>0</cdr:y>
    </cdr:from>
    <cdr:to>
      <cdr:x>1</cdr:x>
      <cdr:y>0.1993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E339B7FA-C5BB-487B-9CBF-0B88C76DEBB1}"/>
            </a:ext>
          </a:extLst>
        </cdr:cNvPr>
        <cdr:cNvSpPr txBox="1"/>
      </cdr:nvSpPr>
      <cdr:spPr>
        <a:xfrm xmlns:a="http://schemas.openxmlformats.org/drawingml/2006/main">
          <a:off x="7052265" y="0"/>
          <a:ext cx="1014288" cy="959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b="1" dirty="0"/>
            <a:t>% </a:t>
          </a:r>
          <a:r>
            <a:rPr lang="en-AU" sz="1100" b="1" dirty="0"/>
            <a:t>of GDP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0.02404</cdr:x>
      <cdr:y>0</cdr:y>
    </cdr:from>
    <cdr:to>
      <cdr:x>0.14978</cdr:x>
      <cdr:y>0.1993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C7F4BAC9-8433-4951-B605-B59FF5EEE7BB}"/>
            </a:ext>
          </a:extLst>
        </cdr:cNvPr>
        <cdr:cNvSpPr txBox="1"/>
      </cdr:nvSpPr>
      <cdr:spPr>
        <a:xfrm xmlns:a="http://schemas.openxmlformats.org/drawingml/2006/main">
          <a:off x="193899" y="0"/>
          <a:ext cx="1014288" cy="959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100" b="1" dirty="0"/>
            <a:t>% of GDP</a:t>
          </a:r>
        </a:p>
      </cdr:txBody>
    </cdr:sp>
  </cdr:relSizeAnchor>
  <cdr:relSizeAnchor xmlns:cdr="http://schemas.openxmlformats.org/drawingml/2006/chartDrawing">
    <cdr:from>
      <cdr:x>0.87426</cdr:x>
      <cdr:y>0</cdr:y>
    </cdr:from>
    <cdr:to>
      <cdr:x>1</cdr:x>
      <cdr:y>0.1993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E339B7FA-C5BB-487B-9CBF-0B88C76DEBB1}"/>
            </a:ext>
          </a:extLst>
        </cdr:cNvPr>
        <cdr:cNvSpPr txBox="1"/>
      </cdr:nvSpPr>
      <cdr:spPr>
        <a:xfrm xmlns:a="http://schemas.openxmlformats.org/drawingml/2006/main">
          <a:off x="7052265" y="0"/>
          <a:ext cx="1014288" cy="959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b="1" dirty="0"/>
            <a:t>% </a:t>
          </a:r>
          <a:r>
            <a:rPr lang="en-AU" sz="1100" b="1" dirty="0"/>
            <a:t>of GDP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0.02404</cdr:x>
      <cdr:y>0</cdr:y>
    </cdr:from>
    <cdr:to>
      <cdr:x>0.14978</cdr:x>
      <cdr:y>0.1993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C7F4BAC9-8433-4951-B605-B59FF5EEE7BB}"/>
            </a:ext>
          </a:extLst>
        </cdr:cNvPr>
        <cdr:cNvSpPr txBox="1"/>
      </cdr:nvSpPr>
      <cdr:spPr>
        <a:xfrm xmlns:a="http://schemas.openxmlformats.org/drawingml/2006/main">
          <a:off x="193899" y="0"/>
          <a:ext cx="1014288" cy="959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100" b="1" dirty="0"/>
            <a:t>% of GDP</a:t>
          </a:r>
        </a:p>
      </cdr:txBody>
    </cdr:sp>
  </cdr:relSizeAnchor>
  <cdr:relSizeAnchor xmlns:cdr="http://schemas.openxmlformats.org/drawingml/2006/chartDrawing">
    <cdr:from>
      <cdr:x>0.87426</cdr:x>
      <cdr:y>0</cdr:y>
    </cdr:from>
    <cdr:to>
      <cdr:x>1</cdr:x>
      <cdr:y>0.1993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E339B7FA-C5BB-487B-9CBF-0B88C76DEBB1}"/>
            </a:ext>
          </a:extLst>
        </cdr:cNvPr>
        <cdr:cNvSpPr txBox="1"/>
      </cdr:nvSpPr>
      <cdr:spPr>
        <a:xfrm xmlns:a="http://schemas.openxmlformats.org/drawingml/2006/main">
          <a:off x="7052265" y="0"/>
          <a:ext cx="1014288" cy="959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b="1" dirty="0"/>
            <a:t>% </a:t>
          </a:r>
          <a:r>
            <a:rPr lang="en-AU" sz="1100" b="1" dirty="0"/>
            <a:t>of GDP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0.33714</cdr:x>
      <cdr:y>0.13611</cdr:y>
    </cdr:from>
    <cdr:to>
      <cdr:x>0.33715</cdr:x>
      <cdr:y>0.88476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40257E6D-3891-4BAF-B1E7-07F6177C0E0A}"/>
            </a:ext>
          </a:extLst>
        </cdr:cNvPr>
        <cdr:cNvCxnSpPr/>
      </cdr:nvCxnSpPr>
      <cdr:spPr>
        <a:xfrm xmlns:a="http://schemas.openxmlformats.org/drawingml/2006/main">
          <a:off x="2670175" y="622300"/>
          <a:ext cx="79" cy="342282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0.50551</cdr:x>
      <cdr:y>0.13403</cdr:y>
    </cdr:from>
    <cdr:to>
      <cdr:x>0.50552</cdr:x>
      <cdr:y>0.88268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964B44F8-B812-438C-A8A5-964C94302557}"/>
            </a:ext>
          </a:extLst>
        </cdr:cNvPr>
        <cdr:cNvCxnSpPr/>
      </cdr:nvCxnSpPr>
      <cdr:spPr>
        <a:xfrm xmlns:a="http://schemas.openxmlformats.org/drawingml/2006/main">
          <a:off x="4003675" y="612775"/>
          <a:ext cx="79" cy="342282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0.35639</cdr:x>
      <cdr:y>0.12361</cdr:y>
    </cdr:from>
    <cdr:to>
      <cdr:x>0.48707</cdr:x>
      <cdr:y>0.22233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51C3962-2F13-4ECC-9DED-060BD8E81C04}"/>
            </a:ext>
          </a:extLst>
        </cdr:cNvPr>
        <cdr:cNvSpPr txBox="1"/>
      </cdr:nvSpPr>
      <cdr:spPr>
        <a:xfrm xmlns:a="http://schemas.openxmlformats.org/drawingml/2006/main">
          <a:off x="2822575" y="565150"/>
          <a:ext cx="1035050" cy="451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b="0" dirty="0">
              <a:solidFill>
                <a:sysClr val="windowText" lastClr="000000"/>
              </a:solidFill>
            </a:rPr>
            <a:t>Medium term</a:t>
          </a:r>
        </a:p>
      </cdr:txBody>
    </cdr:sp>
  </cdr:relSizeAnchor>
  <cdr:relSizeAnchor xmlns:cdr="http://schemas.openxmlformats.org/drawingml/2006/chartDrawing">
    <cdr:from>
      <cdr:x>0.64262</cdr:x>
      <cdr:y>0.12153</cdr:y>
    </cdr:from>
    <cdr:to>
      <cdr:x>0.80097</cdr:x>
      <cdr:y>0.22024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D9F140C-6E97-4F86-9954-2841841D8497}"/>
            </a:ext>
          </a:extLst>
        </cdr:cNvPr>
        <cdr:cNvSpPr txBox="1"/>
      </cdr:nvSpPr>
      <cdr:spPr>
        <a:xfrm xmlns:a="http://schemas.openxmlformats.org/drawingml/2006/main">
          <a:off x="5089524" y="555625"/>
          <a:ext cx="1254125" cy="451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b="0" baseline="0" dirty="0">
              <a:solidFill>
                <a:sysClr val="windowText" lastClr="000000"/>
              </a:solidFill>
            </a:rPr>
            <a:t>Scenario period</a:t>
          </a:r>
          <a:endParaRPr lang="en-AU" sz="1100" b="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0.33714</cdr:x>
      <cdr:y>0.13611</cdr:y>
    </cdr:from>
    <cdr:to>
      <cdr:x>0.33715</cdr:x>
      <cdr:y>0.88476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40257E6D-3891-4BAF-B1E7-07F6177C0E0A}"/>
            </a:ext>
          </a:extLst>
        </cdr:cNvPr>
        <cdr:cNvCxnSpPr/>
      </cdr:nvCxnSpPr>
      <cdr:spPr>
        <a:xfrm xmlns:a="http://schemas.openxmlformats.org/drawingml/2006/main">
          <a:off x="2670175" y="622300"/>
          <a:ext cx="79" cy="342282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0.50551</cdr:x>
      <cdr:y>0.13403</cdr:y>
    </cdr:from>
    <cdr:to>
      <cdr:x>0.50552</cdr:x>
      <cdr:y>0.88268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964B44F8-B812-438C-A8A5-964C94302557}"/>
            </a:ext>
          </a:extLst>
        </cdr:cNvPr>
        <cdr:cNvCxnSpPr/>
      </cdr:nvCxnSpPr>
      <cdr:spPr>
        <a:xfrm xmlns:a="http://schemas.openxmlformats.org/drawingml/2006/main">
          <a:off x="4003675" y="612775"/>
          <a:ext cx="79" cy="342282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0.35639</cdr:x>
      <cdr:y>0.12361</cdr:y>
    </cdr:from>
    <cdr:to>
      <cdr:x>0.48707</cdr:x>
      <cdr:y>0.22233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51C3962-2F13-4ECC-9DED-060BD8E81C04}"/>
            </a:ext>
          </a:extLst>
        </cdr:cNvPr>
        <cdr:cNvSpPr txBox="1"/>
      </cdr:nvSpPr>
      <cdr:spPr>
        <a:xfrm xmlns:a="http://schemas.openxmlformats.org/drawingml/2006/main">
          <a:off x="2822575" y="565150"/>
          <a:ext cx="1035050" cy="451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b="0" dirty="0">
              <a:solidFill>
                <a:sysClr val="windowText" lastClr="000000"/>
              </a:solidFill>
            </a:rPr>
            <a:t>Medium term</a:t>
          </a:r>
        </a:p>
      </cdr:txBody>
    </cdr:sp>
  </cdr:relSizeAnchor>
  <cdr:relSizeAnchor xmlns:cdr="http://schemas.openxmlformats.org/drawingml/2006/chartDrawing">
    <cdr:from>
      <cdr:x>0.64262</cdr:x>
      <cdr:y>0.12153</cdr:y>
    </cdr:from>
    <cdr:to>
      <cdr:x>0.80097</cdr:x>
      <cdr:y>0.22024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D9F140C-6E97-4F86-9954-2841841D8497}"/>
            </a:ext>
          </a:extLst>
        </cdr:cNvPr>
        <cdr:cNvSpPr txBox="1"/>
      </cdr:nvSpPr>
      <cdr:spPr>
        <a:xfrm xmlns:a="http://schemas.openxmlformats.org/drawingml/2006/main">
          <a:off x="5089524" y="555625"/>
          <a:ext cx="1254125" cy="451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b="0" baseline="0" dirty="0">
              <a:solidFill>
                <a:sysClr val="windowText" lastClr="000000"/>
              </a:solidFill>
            </a:rPr>
            <a:t>Scenario period</a:t>
          </a:r>
          <a:endParaRPr lang="en-AU" sz="1100" b="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0.33714</cdr:x>
      <cdr:y>0.13611</cdr:y>
    </cdr:from>
    <cdr:to>
      <cdr:x>0.33715</cdr:x>
      <cdr:y>0.88476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40257E6D-3891-4BAF-B1E7-07F6177C0E0A}"/>
            </a:ext>
          </a:extLst>
        </cdr:cNvPr>
        <cdr:cNvCxnSpPr/>
      </cdr:nvCxnSpPr>
      <cdr:spPr>
        <a:xfrm xmlns:a="http://schemas.openxmlformats.org/drawingml/2006/main">
          <a:off x="2670175" y="622300"/>
          <a:ext cx="79" cy="342282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0.50551</cdr:x>
      <cdr:y>0.13403</cdr:y>
    </cdr:from>
    <cdr:to>
      <cdr:x>0.50552</cdr:x>
      <cdr:y>0.88268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964B44F8-B812-438C-A8A5-964C94302557}"/>
            </a:ext>
          </a:extLst>
        </cdr:cNvPr>
        <cdr:cNvCxnSpPr/>
      </cdr:nvCxnSpPr>
      <cdr:spPr>
        <a:xfrm xmlns:a="http://schemas.openxmlformats.org/drawingml/2006/main">
          <a:off x="4003675" y="612775"/>
          <a:ext cx="79" cy="342282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0.35639</cdr:x>
      <cdr:y>0.12361</cdr:y>
    </cdr:from>
    <cdr:to>
      <cdr:x>0.48707</cdr:x>
      <cdr:y>0.22233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51C3962-2F13-4ECC-9DED-060BD8E81C04}"/>
            </a:ext>
          </a:extLst>
        </cdr:cNvPr>
        <cdr:cNvSpPr txBox="1"/>
      </cdr:nvSpPr>
      <cdr:spPr>
        <a:xfrm xmlns:a="http://schemas.openxmlformats.org/drawingml/2006/main">
          <a:off x="2822575" y="565150"/>
          <a:ext cx="1035050" cy="451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b="0" dirty="0">
              <a:solidFill>
                <a:sysClr val="windowText" lastClr="000000"/>
              </a:solidFill>
            </a:rPr>
            <a:t>Medium term</a:t>
          </a:r>
        </a:p>
      </cdr:txBody>
    </cdr:sp>
  </cdr:relSizeAnchor>
  <cdr:relSizeAnchor xmlns:cdr="http://schemas.openxmlformats.org/drawingml/2006/chartDrawing">
    <cdr:from>
      <cdr:x>0.64262</cdr:x>
      <cdr:y>0.12153</cdr:y>
    </cdr:from>
    <cdr:to>
      <cdr:x>0.80097</cdr:x>
      <cdr:y>0.22024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D9F140C-6E97-4F86-9954-2841841D8497}"/>
            </a:ext>
          </a:extLst>
        </cdr:cNvPr>
        <cdr:cNvSpPr txBox="1"/>
      </cdr:nvSpPr>
      <cdr:spPr>
        <a:xfrm xmlns:a="http://schemas.openxmlformats.org/drawingml/2006/main">
          <a:off x="5089524" y="555625"/>
          <a:ext cx="1254125" cy="451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b="0" baseline="0" dirty="0">
              <a:solidFill>
                <a:sysClr val="windowText" lastClr="000000"/>
              </a:solidFill>
            </a:rPr>
            <a:t>Scenario period</a:t>
          </a:r>
          <a:endParaRPr lang="en-AU" sz="1100" b="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0.8995</cdr:x>
      <cdr:y>0.01579</cdr:y>
    </cdr:from>
    <cdr:to>
      <cdr:x>0.95319</cdr:x>
      <cdr:y>0.10954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E73E02E-772B-42A3-9F15-22E9AAB60EBF}"/>
            </a:ext>
          </a:extLst>
        </cdr:cNvPr>
        <cdr:cNvSpPr txBox="1"/>
      </cdr:nvSpPr>
      <cdr:spPr>
        <a:xfrm xmlns:a="http://schemas.openxmlformats.org/drawingml/2006/main">
          <a:off x="6797392" y="73891"/>
          <a:ext cx="405726" cy="43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/>
            <a:t>%</a:t>
          </a:r>
        </a:p>
      </cdr:txBody>
    </cdr:sp>
  </cdr:relSizeAnchor>
  <cdr:relSizeAnchor xmlns:cdr="http://schemas.openxmlformats.org/drawingml/2006/chartDrawing">
    <cdr:from>
      <cdr:x>0.05225</cdr:x>
      <cdr:y>0.01776</cdr:y>
    </cdr:from>
    <cdr:to>
      <cdr:x>0.20433</cdr:x>
      <cdr:y>0.11151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F408FEF-4D99-4421-944A-E40ADDE65D0A}"/>
            </a:ext>
          </a:extLst>
        </cdr:cNvPr>
        <cdr:cNvSpPr txBox="1"/>
      </cdr:nvSpPr>
      <cdr:spPr>
        <a:xfrm xmlns:a="http://schemas.openxmlformats.org/drawingml/2006/main">
          <a:off x="394822" y="83128"/>
          <a:ext cx="1149242" cy="43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/>
            <a:t>%</a:t>
          </a:r>
        </a:p>
      </cdr:txBody>
    </cdr:sp>
  </cdr:relSizeAnchor>
  <cdr:relSizeAnchor xmlns:cdr="http://schemas.openxmlformats.org/drawingml/2006/chartDrawing">
    <cdr:from>
      <cdr:x>0.34861</cdr:x>
      <cdr:y>0.29336</cdr:y>
    </cdr:from>
    <cdr:to>
      <cdr:x>0.46962</cdr:x>
      <cdr:y>0.49526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4A8B962-61D5-49A6-B78B-C7A3F2138B45}"/>
            </a:ext>
          </a:extLst>
        </cdr:cNvPr>
        <cdr:cNvSpPr txBox="1"/>
      </cdr:nvSpPr>
      <cdr:spPr>
        <a:xfrm xmlns:a="http://schemas.openxmlformats.org/drawingml/2006/main">
          <a:off x="2634350" y="1328631"/>
          <a:ext cx="914452" cy="914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600" b="1" dirty="0">
              <a:solidFill>
                <a:schemeClr val="accent2"/>
              </a:solidFill>
            </a:rPr>
            <a:t>2.2</a:t>
          </a:r>
        </a:p>
      </cdr:txBody>
    </cdr:sp>
  </cdr:relSizeAnchor>
  <cdr:relSizeAnchor xmlns:cdr="http://schemas.openxmlformats.org/drawingml/2006/chartDrawing">
    <cdr:from>
      <cdr:x>0.09016</cdr:x>
      <cdr:y>0.53881</cdr:y>
    </cdr:from>
    <cdr:to>
      <cdr:x>0.21116</cdr:x>
      <cdr:y>0.74071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B3B2704-6B0F-4489-8E46-E43ED1752305}"/>
            </a:ext>
          </a:extLst>
        </cdr:cNvPr>
        <cdr:cNvSpPr txBox="1"/>
      </cdr:nvSpPr>
      <cdr:spPr>
        <a:xfrm xmlns:a="http://schemas.openxmlformats.org/drawingml/2006/main">
          <a:off x="681356" y="2440311"/>
          <a:ext cx="914375" cy="914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600" b="1" dirty="0">
              <a:solidFill>
                <a:schemeClr val="accent2"/>
              </a:solidFill>
            </a:rPr>
            <a:t>1.3</a:t>
          </a:r>
        </a:p>
      </cdr:txBody>
    </cdr:sp>
  </cdr:relSizeAnchor>
  <cdr:relSizeAnchor xmlns:cdr="http://schemas.openxmlformats.org/drawingml/2006/chartDrawing">
    <cdr:from>
      <cdr:x>0.58909</cdr:x>
      <cdr:y>0.44478</cdr:y>
    </cdr:from>
    <cdr:to>
      <cdr:x>0.7101</cdr:x>
      <cdr:y>0.64668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92A4BD39-FBC9-4366-A8CB-EBE50B09DC21}"/>
            </a:ext>
          </a:extLst>
        </cdr:cNvPr>
        <cdr:cNvSpPr txBox="1"/>
      </cdr:nvSpPr>
      <cdr:spPr>
        <a:xfrm xmlns:a="http://schemas.openxmlformats.org/drawingml/2006/main">
          <a:off x="4451668" y="2014426"/>
          <a:ext cx="914452" cy="914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600" b="1" dirty="0">
              <a:solidFill>
                <a:schemeClr val="accent2"/>
              </a:solidFill>
            </a:rPr>
            <a:t>1.3</a:t>
          </a:r>
        </a:p>
      </cdr:txBody>
    </cdr:sp>
  </cdr:relSizeAnchor>
  <cdr:relSizeAnchor xmlns:cdr="http://schemas.openxmlformats.org/drawingml/2006/chartDrawing">
    <cdr:from>
      <cdr:x>0.82751</cdr:x>
      <cdr:y>0.46714</cdr:y>
    </cdr:from>
    <cdr:to>
      <cdr:x>0.94851</cdr:x>
      <cdr:y>0.66903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76F3BBF8-81FA-46A1-84D7-AC1ED4E62C4F}"/>
            </a:ext>
          </a:extLst>
        </cdr:cNvPr>
        <cdr:cNvSpPr txBox="1"/>
      </cdr:nvSpPr>
      <cdr:spPr>
        <a:xfrm xmlns:a="http://schemas.openxmlformats.org/drawingml/2006/main">
          <a:off x="6253334" y="2115701"/>
          <a:ext cx="914376" cy="914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600" b="1" dirty="0">
              <a:solidFill>
                <a:schemeClr val="accent2"/>
              </a:solidFill>
            </a:rPr>
            <a:t>1.2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0.8995</cdr:x>
      <cdr:y>0.01579</cdr:y>
    </cdr:from>
    <cdr:to>
      <cdr:x>0.95319</cdr:x>
      <cdr:y>0.10954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E73E02E-772B-42A3-9F15-22E9AAB60EBF}"/>
            </a:ext>
          </a:extLst>
        </cdr:cNvPr>
        <cdr:cNvSpPr txBox="1"/>
      </cdr:nvSpPr>
      <cdr:spPr>
        <a:xfrm xmlns:a="http://schemas.openxmlformats.org/drawingml/2006/main">
          <a:off x="6797392" y="73891"/>
          <a:ext cx="405726" cy="43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/>
            <a:t>%</a:t>
          </a:r>
        </a:p>
      </cdr:txBody>
    </cdr:sp>
  </cdr:relSizeAnchor>
  <cdr:relSizeAnchor xmlns:cdr="http://schemas.openxmlformats.org/drawingml/2006/chartDrawing">
    <cdr:from>
      <cdr:x>0.05225</cdr:x>
      <cdr:y>0.01776</cdr:y>
    </cdr:from>
    <cdr:to>
      <cdr:x>0.20433</cdr:x>
      <cdr:y>0.11151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F408FEF-4D99-4421-944A-E40ADDE65D0A}"/>
            </a:ext>
          </a:extLst>
        </cdr:cNvPr>
        <cdr:cNvSpPr txBox="1"/>
      </cdr:nvSpPr>
      <cdr:spPr>
        <a:xfrm xmlns:a="http://schemas.openxmlformats.org/drawingml/2006/main">
          <a:off x="394822" y="83128"/>
          <a:ext cx="1149242" cy="43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050" b="1" dirty="0"/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27BF2-3AD3-484C-AF0B-B437DE100252}" type="datetimeFigureOut">
              <a:rPr lang="en-AU" smtClean="0"/>
              <a:t>14/09/2021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96525-2DFC-45FE-A666-648FA7FF4D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33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Note that it’s not necessarily a large part of commonwealth expenditure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96525-2DFC-45FE-A666-648FA7FF4DC0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301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96525-2DFC-45FE-A666-648FA7FF4DC0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831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96525-2DFC-45FE-A666-648FA7FF4DC0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401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96525-2DFC-45FE-A666-648FA7FF4DC0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0233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96525-2DFC-45FE-A666-648FA7FF4DC0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637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96525-2DFC-45FE-A666-648FA7FF4DC0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2981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96525-2DFC-45FE-A666-648FA7FF4DC0}" type="slidenum">
              <a:rPr lang="en-AU" smtClean="0"/>
              <a:t>52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156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96525-2DFC-45FE-A666-648FA7FF4DC0}" type="slidenum">
              <a:rPr lang="en-AU" smtClean="0"/>
              <a:t>53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518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96525-2DFC-45FE-A666-648FA7FF4DC0}" type="slidenum">
              <a:rPr lang="en-AU" smtClean="0"/>
              <a:t>59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213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7"/>
          <a:stretch/>
        </p:blipFill>
        <p:spPr>
          <a:xfrm flipV="1">
            <a:off x="-1" y="-2875"/>
            <a:ext cx="9144001" cy="25089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2328672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4312" y="2326039"/>
            <a:ext cx="9144000" cy="180000"/>
          </a:xfrm>
          <a:prstGeom prst="rect">
            <a:avLst/>
          </a:prstGeom>
          <a:solidFill>
            <a:schemeClr val="tx2">
              <a:lumMod val="20000"/>
              <a:lumOff val="80000"/>
              <a:alpha val="3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AU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6" y="611648"/>
            <a:ext cx="2161631" cy="73857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" y="2290038"/>
            <a:ext cx="9144000" cy="216000"/>
          </a:xfrm>
          <a:prstGeom prst="rect">
            <a:avLst/>
          </a:prstGeom>
          <a:gradFill flip="none" rotWithShape="1">
            <a:gsLst>
              <a:gs pos="52000">
                <a:srgbClr val="4A5E91"/>
              </a:gs>
              <a:gs pos="0">
                <a:schemeClr val="bg2"/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4312" y="2506038"/>
            <a:ext cx="9139687" cy="4361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5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14378"/>
            <a:ext cx="9144001" cy="686087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8" name="Rectangle 7"/>
          <p:cNvSpPr/>
          <p:nvPr userDrawn="1"/>
        </p:nvSpPr>
        <p:spPr>
          <a:xfrm>
            <a:off x="-2" y="2193830"/>
            <a:ext cx="9144001" cy="2559145"/>
          </a:xfrm>
          <a:prstGeom prst="rect">
            <a:avLst/>
          </a:prstGeom>
          <a:solidFill>
            <a:schemeClr val="tx2">
              <a:lumMod val="20000"/>
              <a:lumOff val="80000"/>
              <a:alpha val="3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AU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9603" y="2919404"/>
            <a:ext cx="42819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</a:t>
            </a: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presentatio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1"/>
          <a:stretch/>
        </p:blipFill>
        <p:spPr>
          <a:xfrm>
            <a:off x="0" y="0"/>
            <a:ext cx="9140933" cy="475488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77807"/>
            <a:ext cx="9144000" cy="4589443"/>
          </a:xfrm>
          <a:prstGeom prst="rect">
            <a:avLst/>
          </a:prstGeom>
          <a:solidFill>
            <a:srgbClr val="3D4D7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4"/>
          <a:stretch/>
        </p:blipFill>
        <p:spPr>
          <a:xfrm>
            <a:off x="1" y="4667250"/>
            <a:ext cx="9143999" cy="2190750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459603" y="2919404"/>
            <a:ext cx="42819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</a:t>
            </a: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5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2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64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448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6758"/>
            <a:ext cx="9144001" cy="686087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73799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67" y="1562100"/>
            <a:ext cx="8229600" cy="4525963"/>
          </a:xfrm>
          <a:prstGeom prst="rect">
            <a:avLst/>
          </a:prstGeo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chemeClr val="bg2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̶"/>
              <a:tabLst/>
              <a:defRPr sz="2000" b="0" baseline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 marL="125730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 typeface="Calibri" panose="020F0502020204030204" pitchFamily="34" charset="0"/>
              <a:buChar char="̶"/>
              <a:tabLst/>
              <a:defRPr sz="2400" b="0">
                <a:solidFill>
                  <a:schemeClr val="tx1"/>
                </a:solidFill>
              </a:defRPr>
            </a:lvl4pPr>
            <a:lvl5pPr>
              <a:defRPr sz="2000" b="0"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Fourth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676844" y="6506867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rgbClr val="7881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00760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67" y="1562100"/>
            <a:ext cx="8229600" cy="4525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 baseline="0"/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̶"/>
              <a:tabLst/>
              <a:defRPr baseline="0"/>
            </a:lvl2pPr>
            <a:lvl4pPr marL="125730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 typeface="Calibri" panose="020F0502020204030204" pitchFamily="34" charset="0"/>
              <a:buChar char="̶"/>
              <a:tabLst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676844" y="6506867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rgbClr val="7881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</p:spTree>
    <p:extLst>
      <p:ext uri="{BB962C8B-B14F-4D97-AF65-F5344CB8AC3E}">
        <p14:creationId xmlns:p14="http://schemas.microsoft.com/office/powerpoint/2010/main" val="150625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67" y="1562100"/>
            <a:ext cx="8229600" cy="4525963"/>
          </a:xfrm>
          <a:prstGeom prst="rect">
            <a:avLst/>
          </a:prstGeo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chemeClr val="bg2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̶"/>
              <a:tabLst/>
              <a:defRPr sz="2000" b="0" baseline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 marL="125730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 typeface="Calibri" panose="020F0502020204030204" pitchFamily="34" charset="0"/>
              <a:buChar char="̶"/>
              <a:tabLst/>
              <a:defRPr sz="2400" b="0">
                <a:solidFill>
                  <a:schemeClr val="tx1"/>
                </a:solidFill>
              </a:defRPr>
            </a:lvl4pPr>
            <a:lvl5pPr>
              <a:defRPr sz="2000" b="0"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Fourth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676844" y="6506867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rgbClr val="7881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21991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563563" y="1582486"/>
            <a:ext cx="8131175" cy="4652910"/>
          </a:xfrm>
          <a:prstGeom prst="roundRect">
            <a:avLst>
              <a:gd name="adj" fmla="val 1030"/>
            </a:avLst>
          </a:prstGeom>
          <a:solidFill>
            <a:schemeClr val="bg1"/>
          </a:solidFill>
          <a:ln>
            <a:noFill/>
          </a:ln>
          <a:effectLst>
            <a:outerShdw blurRad="1397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ound Same Side Corner Rectangle 10"/>
          <p:cNvSpPr/>
          <p:nvPr userDrawn="1"/>
        </p:nvSpPr>
        <p:spPr>
          <a:xfrm rot="10800000" flipH="1">
            <a:off x="563563" y="6140146"/>
            <a:ext cx="8131175" cy="95250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 userDrawn="1"/>
        </p:nvSpPr>
        <p:spPr>
          <a:xfrm>
            <a:off x="6676844" y="6506867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rgbClr val="7881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69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4312" y="1958964"/>
            <a:ext cx="9139687" cy="49081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4428"/>
          <a:stretch/>
        </p:blipFill>
        <p:spPr>
          <a:xfrm>
            <a:off x="1" y="0"/>
            <a:ext cx="9143999" cy="1759802"/>
          </a:xfrm>
          <a:prstGeom prst="rect">
            <a:avLst/>
          </a:prstGeom>
          <a:ln>
            <a:noFill/>
          </a:ln>
        </p:spPr>
      </p:pic>
      <p:sp>
        <p:nvSpPr>
          <p:cNvPr id="16" name="Rectangle 15"/>
          <p:cNvSpPr/>
          <p:nvPr userDrawn="1"/>
        </p:nvSpPr>
        <p:spPr>
          <a:xfrm>
            <a:off x="1" y="1759802"/>
            <a:ext cx="9144000" cy="199162"/>
          </a:xfrm>
          <a:prstGeom prst="rect">
            <a:avLst/>
          </a:prstGeom>
          <a:gradFill flip="none" rotWithShape="1">
            <a:gsLst>
              <a:gs pos="52000">
                <a:srgbClr val="4A5E91"/>
              </a:gs>
              <a:gs pos="0">
                <a:schemeClr val="bg2"/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6676844" y="6509155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</p:spTree>
    <p:extLst>
      <p:ext uri="{BB962C8B-B14F-4D97-AF65-F5344CB8AC3E}">
        <p14:creationId xmlns:p14="http://schemas.microsoft.com/office/powerpoint/2010/main" val="178096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22878" r="17123"/>
          <a:stretch/>
        </p:blipFill>
        <p:spPr>
          <a:xfrm>
            <a:off x="0" y="1744980"/>
            <a:ext cx="9144000" cy="512461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0" y="1517966"/>
            <a:ext cx="9144000" cy="5351626"/>
            <a:chOff x="0" y="1495783"/>
            <a:chExt cx="9144000" cy="5607840"/>
          </a:xfrm>
        </p:grpSpPr>
        <p:sp>
          <p:nvSpPr>
            <p:cNvPr id="20" name="Rectangle 19"/>
            <p:cNvSpPr/>
            <p:nvPr/>
          </p:nvSpPr>
          <p:spPr>
            <a:xfrm>
              <a:off x="0" y="1749196"/>
              <a:ext cx="9144000" cy="5354427"/>
            </a:xfrm>
            <a:prstGeom prst="rect">
              <a:avLst/>
            </a:prstGeom>
            <a:solidFill>
              <a:srgbClr val="3D4D7D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1495783"/>
              <a:ext cx="9144000" cy="236221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4428"/>
          <a:stretch/>
        </p:blipFill>
        <p:spPr>
          <a:xfrm>
            <a:off x="1" y="0"/>
            <a:ext cx="9143999" cy="1759802"/>
          </a:xfrm>
          <a:prstGeom prst="rect">
            <a:avLst/>
          </a:prstGeom>
          <a:ln>
            <a:noFill/>
          </a:ln>
        </p:spPr>
      </p:pic>
      <p:sp>
        <p:nvSpPr>
          <p:cNvPr id="23" name="Rectangle 22"/>
          <p:cNvSpPr/>
          <p:nvPr userDrawn="1"/>
        </p:nvSpPr>
        <p:spPr>
          <a:xfrm>
            <a:off x="-7620" y="1758634"/>
            <a:ext cx="9144000" cy="200330"/>
          </a:xfrm>
          <a:prstGeom prst="rect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/>
                </a:solidFill>
              </a:rPr>
              <a:pPr algn="l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76844" y="6506867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4428"/>
          <a:stretch/>
        </p:blipFill>
        <p:spPr>
          <a:xfrm>
            <a:off x="1" y="0"/>
            <a:ext cx="9143999" cy="1759802"/>
          </a:xfrm>
          <a:prstGeom prst="rect">
            <a:avLst/>
          </a:prstGeom>
          <a:ln>
            <a:noFill/>
          </a:ln>
        </p:spPr>
      </p:pic>
      <p:sp>
        <p:nvSpPr>
          <p:cNvPr id="17" name="TextBox 16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/>
                </a:solidFill>
              </a:rPr>
              <a:pPr algn="l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676844" y="6509155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25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9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60961"/>
            <a:ext cx="9144000" cy="6798944"/>
            <a:chOff x="0" y="99061"/>
            <a:chExt cx="9144000" cy="67989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5" t="1" r="17742" b="-934"/>
            <a:stretch/>
          </p:blipFill>
          <p:spPr>
            <a:xfrm>
              <a:off x="0" y="99061"/>
              <a:ext cx="9144000" cy="6791323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0" y="106681"/>
              <a:ext cx="9144000" cy="6791324"/>
              <a:chOff x="0" y="91441"/>
              <a:chExt cx="9144000" cy="679132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91441"/>
                <a:ext cx="9144000" cy="6791324"/>
              </a:xfrm>
              <a:prstGeom prst="rect">
                <a:avLst/>
              </a:prstGeom>
              <a:solidFill>
                <a:srgbClr val="3D4D7D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" name="Rectangle 22"/>
              <p:cNvSpPr/>
              <p:nvPr/>
            </p:nvSpPr>
            <p:spPr>
              <a:xfrm>
                <a:off x="6461760" y="200760"/>
                <a:ext cx="2682240" cy="6682004"/>
              </a:xfrm>
              <a:custGeom>
                <a:avLst/>
                <a:gdLst>
                  <a:gd name="connsiteX0" fmla="*/ 0 w 2407920"/>
                  <a:gd name="connsiteY0" fmla="*/ 0 h 6858000"/>
                  <a:gd name="connsiteX1" fmla="*/ 2407920 w 2407920"/>
                  <a:gd name="connsiteY1" fmla="*/ 0 h 6858000"/>
                  <a:gd name="connsiteX2" fmla="*/ 2407920 w 2407920"/>
                  <a:gd name="connsiteY2" fmla="*/ 6858000 h 6858000"/>
                  <a:gd name="connsiteX3" fmla="*/ 0 w 2407920"/>
                  <a:gd name="connsiteY3" fmla="*/ 6858000 h 6858000"/>
                  <a:gd name="connsiteX4" fmla="*/ 0 w 2407920"/>
                  <a:gd name="connsiteY4" fmla="*/ 0 h 6858000"/>
                  <a:gd name="connsiteX0" fmla="*/ 0 w 2407920"/>
                  <a:gd name="connsiteY0" fmla="*/ 6858000 h 6858000"/>
                  <a:gd name="connsiteX1" fmla="*/ 2407920 w 2407920"/>
                  <a:gd name="connsiteY1" fmla="*/ 0 h 6858000"/>
                  <a:gd name="connsiteX2" fmla="*/ 2407920 w 2407920"/>
                  <a:gd name="connsiteY2" fmla="*/ 6858000 h 6858000"/>
                  <a:gd name="connsiteX3" fmla="*/ 0 w 2407920"/>
                  <a:gd name="connsiteY3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7920" h="6858000">
                    <a:moveTo>
                      <a:pt x="0" y="6858000"/>
                    </a:moveTo>
                    <a:lnTo>
                      <a:pt x="2407920" y="0"/>
                    </a:lnTo>
                    <a:lnTo>
                      <a:pt x="2407920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20" name="TextBox 19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6676844" y="6509155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23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9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6519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-1" r="34932" b="-1"/>
          <a:stretch/>
        </p:blipFill>
        <p:spPr>
          <a:xfrm>
            <a:off x="3653574" y="0"/>
            <a:ext cx="5490426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653574" y="0"/>
            <a:ext cx="5490426" cy="6859904"/>
          </a:xfrm>
          <a:prstGeom prst="rect">
            <a:avLst/>
          </a:prstGeom>
          <a:solidFill>
            <a:srgbClr val="3D4D7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51460" y="1447404"/>
            <a:ext cx="4655820" cy="176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/>
                </a:solidFill>
              </a:rPr>
              <a:pPr algn="l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676844" y="6506867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/>
                </a:solidFill>
              </a:rPr>
              <a:pPr algn="l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6676844" y="6509155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25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6867092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7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6" r="8027"/>
          <a:stretch/>
        </p:blipFill>
        <p:spPr>
          <a:xfrm>
            <a:off x="1648168" y="0"/>
            <a:ext cx="749583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ctangle 15"/>
          <p:cNvSpPr/>
          <p:nvPr userDrawn="1"/>
        </p:nvSpPr>
        <p:spPr>
          <a:xfrm>
            <a:off x="0" y="194147"/>
            <a:ext cx="9144000" cy="6665757"/>
          </a:xfrm>
          <a:prstGeom prst="rect">
            <a:avLst/>
          </a:prstGeom>
          <a:solidFill>
            <a:srgbClr val="3D4D7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22"/>
          <p:cNvSpPr/>
          <p:nvPr userDrawn="1"/>
        </p:nvSpPr>
        <p:spPr>
          <a:xfrm>
            <a:off x="6461760" y="175996"/>
            <a:ext cx="2682240" cy="6682004"/>
          </a:xfrm>
          <a:custGeom>
            <a:avLst/>
            <a:gdLst>
              <a:gd name="connsiteX0" fmla="*/ 0 w 2407920"/>
              <a:gd name="connsiteY0" fmla="*/ 0 h 6858000"/>
              <a:gd name="connsiteX1" fmla="*/ 2407920 w 2407920"/>
              <a:gd name="connsiteY1" fmla="*/ 0 h 6858000"/>
              <a:gd name="connsiteX2" fmla="*/ 2407920 w 2407920"/>
              <a:gd name="connsiteY2" fmla="*/ 6858000 h 6858000"/>
              <a:gd name="connsiteX3" fmla="*/ 0 w 2407920"/>
              <a:gd name="connsiteY3" fmla="*/ 6858000 h 6858000"/>
              <a:gd name="connsiteX4" fmla="*/ 0 w 2407920"/>
              <a:gd name="connsiteY4" fmla="*/ 0 h 6858000"/>
              <a:gd name="connsiteX0" fmla="*/ 0 w 2407920"/>
              <a:gd name="connsiteY0" fmla="*/ 6858000 h 6858000"/>
              <a:gd name="connsiteX1" fmla="*/ 2407920 w 2407920"/>
              <a:gd name="connsiteY1" fmla="*/ 0 h 6858000"/>
              <a:gd name="connsiteX2" fmla="*/ 2407920 w 2407920"/>
              <a:gd name="connsiteY2" fmla="*/ 6858000 h 6858000"/>
              <a:gd name="connsiteX3" fmla="*/ 0 w 24079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7920" h="6858000">
                <a:moveTo>
                  <a:pt x="0" y="6858000"/>
                </a:moveTo>
                <a:lnTo>
                  <a:pt x="2407920" y="0"/>
                </a:lnTo>
                <a:lnTo>
                  <a:pt x="240792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 userDrawn="1"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6844" y="6509155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75996"/>
            <a:ext cx="4872088" cy="6682004"/>
            <a:chOff x="0" y="-15241"/>
            <a:chExt cx="4872088" cy="6682004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-15241"/>
              <a:ext cx="2189848" cy="6682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 22"/>
            <p:cNvSpPr/>
            <p:nvPr userDrawn="1"/>
          </p:nvSpPr>
          <p:spPr>
            <a:xfrm flipH="1" flipV="1">
              <a:off x="2189848" y="-15241"/>
              <a:ext cx="2682240" cy="6682004"/>
            </a:xfrm>
            <a:custGeom>
              <a:avLst/>
              <a:gdLst>
                <a:gd name="connsiteX0" fmla="*/ 0 w 2407920"/>
                <a:gd name="connsiteY0" fmla="*/ 0 h 6858000"/>
                <a:gd name="connsiteX1" fmla="*/ 2407920 w 2407920"/>
                <a:gd name="connsiteY1" fmla="*/ 0 h 6858000"/>
                <a:gd name="connsiteX2" fmla="*/ 2407920 w 2407920"/>
                <a:gd name="connsiteY2" fmla="*/ 6858000 h 6858000"/>
                <a:gd name="connsiteX3" fmla="*/ 0 w 2407920"/>
                <a:gd name="connsiteY3" fmla="*/ 6858000 h 6858000"/>
                <a:gd name="connsiteX4" fmla="*/ 0 w 2407920"/>
                <a:gd name="connsiteY4" fmla="*/ 0 h 6858000"/>
                <a:gd name="connsiteX0" fmla="*/ 0 w 2407920"/>
                <a:gd name="connsiteY0" fmla="*/ 6858000 h 6858000"/>
                <a:gd name="connsiteX1" fmla="*/ 2407920 w 2407920"/>
                <a:gd name="connsiteY1" fmla="*/ 0 h 6858000"/>
                <a:gd name="connsiteX2" fmla="*/ 2407920 w 2407920"/>
                <a:gd name="connsiteY2" fmla="*/ 6858000 h 6858000"/>
                <a:gd name="connsiteX3" fmla="*/ 0 w 240792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7920" h="6858000">
                  <a:moveTo>
                    <a:pt x="0" y="6858000"/>
                  </a:moveTo>
                  <a:lnTo>
                    <a:pt x="2407920" y="0"/>
                  </a:lnTo>
                  <a:lnTo>
                    <a:pt x="240792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0" y="0"/>
            <a:ext cx="9144000" cy="216000"/>
          </a:xfrm>
          <a:prstGeom prst="rect">
            <a:avLst/>
          </a:prstGeom>
          <a:gradFill flip="none" rotWithShape="1">
            <a:gsLst>
              <a:gs pos="52000">
                <a:srgbClr val="4A5E91"/>
              </a:gs>
              <a:gs pos="0">
                <a:schemeClr val="bg2"/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627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214346"/>
            <a:ext cx="9144000" cy="6643653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noFill/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4345"/>
            <a:ext cx="9144000" cy="116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6845" y="6434984"/>
            <a:ext cx="1577546" cy="2947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AU" sz="1050">
                <a:solidFill>
                  <a:srgbClr val="788184"/>
                </a:solidFill>
              </a:rPr>
              <a:t>Parliamentary Budget Office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gradFill flip="none" rotWithShape="1">
            <a:gsLst>
              <a:gs pos="52000">
                <a:srgbClr val="4A5E91"/>
              </a:gs>
              <a:gs pos="0">
                <a:schemeClr val="bg2"/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472123" y="15621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>
                <a:ln>
                  <a:noFill/>
                </a:ln>
                <a:solidFill>
                  <a:srgbClr val="2B3B5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AU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360000" marR="0" lvl="0" indent="-36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̶"/>
              <a:tabLst/>
              <a:defRPr/>
            </a:pPr>
            <a:r>
              <a:rPr kumimoji="0" lang="en-AU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  <p:sp>
        <p:nvSpPr>
          <p:cNvPr id="2" name="MSIPCMContentMarking" descr="{&quot;HashCode&quot;:-1423410385,&quot;Placement&quot;:&quot;Header&quot;,&quot;Top&quot;:0.0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AC4B88B2-87E5-4851-82FD-DD1F9D536A0B}"/>
              </a:ext>
            </a:extLst>
          </p:cNvPr>
          <p:cNvSpPr txBox="1"/>
          <p:nvPr userDrawn="1"/>
        </p:nvSpPr>
        <p:spPr>
          <a:xfrm>
            <a:off x="4205039" y="0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000">
                <a:solidFill>
                  <a:srgbClr val="FF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3" name="MSIPCMContentMarking" descr="{&quot;HashCode&quot;:-1399272816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472EAB95-4A64-4090-933D-837FD8BD6BFA}"/>
              </a:ext>
            </a:extLst>
          </p:cNvPr>
          <p:cNvSpPr txBox="1"/>
          <p:nvPr userDrawn="1"/>
        </p:nvSpPr>
        <p:spPr>
          <a:xfrm>
            <a:off x="4205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000">
                <a:solidFill>
                  <a:srgbClr val="FF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86143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3" r:id="rId4"/>
    <p:sldLayoutId id="2147483652" r:id="rId5"/>
    <p:sldLayoutId id="2147483660" r:id="rId6"/>
    <p:sldLayoutId id="2147483658" r:id="rId7"/>
    <p:sldLayoutId id="2147483661" r:id="rId8"/>
    <p:sldLayoutId id="2147483659" r:id="rId9"/>
    <p:sldLayoutId id="2147483651" r:id="rId10"/>
    <p:sldLayoutId id="2147483662" r:id="rId11"/>
    <p:sldLayoutId id="2147483663" r:id="rId12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spcAft>
          <a:spcPts val="600"/>
        </a:spcAft>
        <a:buNone/>
        <a:defRPr lang="en-US" sz="3200" b="1" kern="1200" dirty="0" smtClean="0">
          <a:solidFill>
            <a:schemeClr val="bg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360000" marR="0" indent="-36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lang="en-US" sz="2000" kern="1200">
          <a:solidFill>
            <a:schemeClr val="bg2"/>
          </a:solidFill>
          <a:latin typeface="Calibri" panose="020F0502020204030204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Calibri" panose="020F0502020204030204" pitchFamily="34" charset="0"/>
        <a:buChar char="̶"/>
        <a:tabLst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>
            <a:lumMod val="60000"/>
            <a:lumOff val="40000"/>
          </a:schemeClr>
        </a:buClr>
        <a:buSzTx/>
        <a:buFontTx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45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1370" y="6492965"/>
            <a:ext cx="1570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385CB4A-7E96-44CA-B116-B71B544B697D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l"/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3553" y="6492965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|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6844" y="6509155"/>
            <a:ext cx="15700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Parliamentary Budget Office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gradFill flip="none" rotWithShape="1">
            <a:gsLst>
              <a:gs pos="52000">
                <a:srgbClr val="4A5E91"/>
              </a:gs>
              <a:gs pos="0">
                <a:schemeClr val="bg2"/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SIPCMContentMarking" descr="{&quot;HashCode&quot;:-1423410385,&quot;Placement&quot;:&quot;Header&quot;,&quot;Top&quot;:0.0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5C2C6819-A0A0-4CE4-9811-14CE2C80264B}"/>
              </a:ext>
            </a:extLst>
          </p:cNvPr>
          <p:cNvSpPr txBox="1"/>
          <p:nvPr userDrawn="1"/>
        </p:nvSpPr>
        <p:spPr>
          <a:xfrm>
            <a:off x="4205039" y="0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000">
                <a:solidFill>
                  <a:srgbClr val="FF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7" name="MSIPCMContentMarking" descr="{&quot;HashCode&quot;:-1399272816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C1F24496-1A01-462F-A0EE-DECFFC726115}"/>
              </a:ext>
            </a:extLst>
          </p:cNvPr>
          <p:cNvSpPr txBox="1"/>
          <p:nvPr userDrawn="1"/>
        </p:nvSpPr>
        <p:spPr>
          <a:xfrm>
            <a:off x="4205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000">
                <a:solidFill>
                  <a:srgbClr val="FF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04947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4" r:id="rId3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spcAft>
          <a:spcPts val="600"/>
        </a:spcAft>
        <a:buNone/>
        <a:defRPr lang="en-US" sz="3200" b="1" kern="1200" dirty="0" smtClean="0">
          <a:solidFill>
            <a:schemeClr val="bg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360000" marR="0" indent="-36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lang="en-US"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Calibri" panose="020F0502020204030204" pitchFamily="34" charset="0"/>
        <a:buChar char="̶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>
            <a:lumMod val="60000"/>
            <a:lumOff val="40000"/>
          </a:schemeClr>
        </a:buClr>
        <a:buSzTx/>
        <a:buFontTx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45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3" Type="http://schemas.openxmlformats.org/officeDocument/2006/relationships/chart" Target="../charts/chart35.xml"/><Relationship Id="rId7" Type="http://schemas.openxmlformats.org/officeDocument/2006/relationships/chart" Target="../charts/chart3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Relationship Id="rId9" Type="http://schemas.openxmlformats.org/officeDocument/2006/relationships/chart" Target="../charts/chart4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7.xml"/><Relationship Id="rId3" Type="http://schemas.openxmlformats.org/officeDocument/2006/relationships/chart" Target="../charts/chart42.xml"/><Relationship Id="rId7" Type="http://schemas.openxmlformats.org/officeDocument/2006/relationships/chart" Target="../charts/chart4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Relationship Id="rId9" Type="http://schemas.openxmlformats.org/officeDocument/2006/relationships/chart" Target="../charts/char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7.xml"/><Relationship Id="rId3" Type="http://schemas.openxmlformats.org/officeDocument/2006/relationships/chart" Target="../charts/chart52.xml"/><Relationship Id="rId7" Type="http://schemas.openxmlformats.org/officeDocument/2006/relationships/chart" Target="../charts/chart5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5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Relationship Id="rId9" Type="http://schemas.openxmlformats.org/officeDocument/2006/relationships/chart" Target="../charts/chart5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4.xml"/><Relationship Id="rId3" Type="http://schemas.openxmlformats.org/officeDocument/2006/relationships/chart" Target="../charts/chart59.xml"/><Relationship Id="rId7" Type="http://schemas.openxmlformats.org/officeDocument/2006/relationships/chart" Target="../charts/chart6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62.xml"/><Relationship Id="rId5" Type="http://schemas.openxmlformats.org/officeDocument/2006/relationships/chart" Target="../charts/chart61.xml"/><Relationship Id="rId4" Type="http://schemas.openxmlformats.org/officeDocument/2006/relationships/chart" Target="../charts/chart60.xml"/><Relationship Id="rId9" Type="http://schemas.openxmlformats.org/officeDocument/2006/relationships/chart" Target="../charts/chart6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3.xml"/><Relationship Id="rId3" Type="http://schemas.openxmlformats.org/officeDocument/2006/relationships/chart" Target="../charts/chart68.xml"/><Relationship Id="rId7" Type="http://schemas.openxmlformats.org/officeDocument/2006/relationships/chart" Target="../charts/chart7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71.xml"/><Relationship Id="rId5" Type="http://schemas.openxmlformats.org/officeDocument/2006/relationships/chart" Target="../charts/chart70.xml"/><Relationship Id="rId4" Type="http://schemas.openxmlformats.org/officeDocument/2006/relationships/chart" Target="../charts/chart69.xml"/><Relationship Id="rId9" Type="http://schemas.openxmlformats.org/officeDocument/2006/relationships/chart" Target="../charts/chart7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99038" y="3200733"/>
            <a:ext cx="7349562" cy="232017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00" cap="all" spc="-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cap="none" spc="0">
                <a:solidFill>
                  <a:schemeClr val="bg2"/>
                </a:solidFill>
                <a:latin typeface="Arial"/>
              </a:rPr>
              <a:t>Fiscal Sustainability</a:t>
            </a:r>
            <a:endParaRPr kumimoji="0" lang="en-US" sz="5400" b="1" i="0" u="none" strike="noStrike" kern="1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60" y="5807983"/>
            <a:ext cx="545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Address to Parliamentary Library seminar series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6098241" y="4953875"/>
            <a:ext cx="2596497" cy="15004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3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b="1" i="1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Microsoft New Tai Lue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Microsoft New Tai Lue" panose="020B0502040204020203" pitchFamily="34" charset="0"/>
              </a:defRPr>
            </a:lvl4pPr>
            <a:lvl5pPr marL="171450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Microsoft New Tai Lue" panose="020B0502040204020203" pitchFamily="34" charset="0"/>
              </a:defRPr>
            </a:lvl5pPr>
            <a:lvl6pPr marL="344488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dirty="0">
                <a:solidFill>
                  <a:srgbClr val="2B3B5F"/>
                </a:solidFill>
              </a:rPr>
              <a:t>Stein </a:t>
            </a:r>
            <a:r>
              <a:rPr lang="en-US" dirty="0" err="1">
                <a:solidFill>
                  <a:srgbClr val="2B3B5F"/>
                </a:solidFill>
              </a:rPr>
              <a:t>Helgeby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2B3B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3563" y="5612013"/>
            <a:ext cx="4069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889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088BE-25F5-4305-9067-DAB4863CA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400" i="1" dirty="0"/>
              <a:t>Is the concept too narrow?</a:t>
            </a:r>
            <a:br>
              <a:rPr lang="en-AU" sz="2400" i="1" dirty="0"/>
            </a:br>
            <a:r>
              <a:rPr lang="en-AU" sz="2400" i="1" dirty="0"/>
              <a:t>Extended external reporting</a:t>
            </a:r>
            <a:br>
              <a:rPr lang="en-AU" sz="2400" i="1" dirty="0"/>
            </a:br>
            <a:r>
              <a:rPr lang="en-AU" sz="2400" i="1" dirty="0"/>
              <a:t>e.g. Workplace safety</a:t>
            </a:r>
            <a:br>
              <a:rPr lang="en-AU" sz="2400" i="1" dirty="0"/>
            </a:br>
            <a:r>
              <a:rPr lang="en-AU" sz="2400" i="1" dirty="0"/>
              <a:t>	Pollution and water usage</a:t>
            </a:r>
            <a:br>
              <a:rPr lang="en-AU" sz="2400" i="1" dirty="0"/>
            </a:br>
            <a:r>
              <a:rPr lang="en-AU" sz="2400" i="1" dirty="0"/>
              <a:t>	Biodiversity</a:t>
            </a:r>
            <a:br>
              <a:rPr lang="en-AU" sz="2400" i="1" dirty="0"/>
            </a:br>
            <a:r>
              <a:rPr lang="en-AU" sz="2400" i="1" dirty="0"/>
              <a:t>	Institutional frameworks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i="1" dirty="0"/>
              <a:t>Sustainable may not be desirable</a:t>
            </a:r>
          </a:p>
          <a:p>
            <a:pPr marL="0" indent="0">
              <a:buNone/>
            </a:pPr>
            <a:endParaRPr lang="en-AU" i="1" dirty="0"/>
          </a:p>
          <a:p>
            <a:pPr marL="457200" indent="-457200">
              <a:buFont typeface="+mj-lt"/>
              <a:buAutoNum type="arabicPeriod"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F0CAD6-C1FC-4628-AC7C-6485D9BD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Fiscal sustainability:</a:t>
            </a:r>
            <a:br>
              <a:rPr lang="en-AU" dirty="0"/>
            </a:br>
            <a:r>
              <a:rPr lang="en-AU" dirty="0"/>
              <a:t>limitations and caveats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FDE56-A7B8-4E46-8DE2-279405634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685" y="1622626"/>
            <a:ext cx="3276600" cy="464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98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088BE-25F5-4305-9067-DAB4863CA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400" i="1" dirty="0"/>
              <a:t>Is the concept too narrow?</a:t>
            </a:r>
            <a:br>
              <a:rPr lang="en-AU" sz="2400" i="1" dirty="0"/>
            </a:br>
            <a:r>
              <a:rPr lang="en-AU" sz="2400" i="1" dirty="0"/>
              <a:t>Extended external reporting</a:t>
            </a:r>
            <a:br>
              <a:rPr lang="en-AU" sz="2400" i="1" dirty="0"/>
            </a:br>
            <a:r>
              <a:rPr lang="en-AU" sz="2400" i="1" dirty="0"/>
              <a:t>e.g. Workplace safety</a:t>
            </a:r>
            <a:br>
              <a:rPr lang="en-AU" sz="2400" i="1" dirty="0"/>
            </a:br>
            <a:r>
              <a:rPr lang="en-AU" sz="2400" i="1" dirty="0"/>
              <a:t>	Pollution and water usage</a:t>
            </a:r>
            <a:br>
              <a:rPr lang="en-AU" sz="2400" i="1" dirty="0"/>
            </a:br>
            <a:r>
              <a:rPr lang="en-AU" sz="2400" i="1" dirty="0"/>
              <a:t>	Biodiversity</a:t>
            </a:r>
            <a:br>
              <a:rPr lang="en-AU" sz="2400" i="1" dirty="0"/>
            </a:br>
            <a:r>
              <a:rPr lang="en-AU" sz="2400" i="1" dirty="0"/>
              <a:t>	Institutional frameworks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i="1" dirty="0"/>
              <a:t>Sustainable may not be desirable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i="1" dirty="0"/>
              <a:t>Adaptation</a:t>
            </a:r>
          </a:p>
          <a:p>
            <a:pPr marL="457200" indent="-457200">
              <a:buFont typeface="+mj-lt"/>
              <a:buAutoNum type="arabicPeriod"/>
            </a:pPr>
            <a:endParaRPr lang="en-AU" i="1" dirty="0"/>
          </a:p>
          <a:p>
            <a:pPr marL="457200" indent="-457200">
              <a:buFont typeface="+mj-lt"/>
              <a:buAutoNum type="arabicPeriod"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F0CAD6-C1FC-4628-AC7C-6485D9BD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Fiscal sustainability:</a:t>
            </a:r>
            <a:br>
              <a:rPr lang="en-AU" dirty="0"/>
            </a:br>
            <a:r>
              <a:rPr lang="en-AU" dirty="0"/>
              <a:t>limitations and caveats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FDE56-A7B8-4E46-8DE2-279405634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685" y="1622626"/>
            <a:ext cx="3276600" cy="464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39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DC6144-FE5C-4024-9177-4B150833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PBO’s purpose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A6FF0-FBEF-4AB5-B59D-AAC4CE155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7924800" cy="467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69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DBE823-FB9D-4906-AE00-8AB46E139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699"/>
            <a:ext cx="9144000" cy="512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11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50A0D1-10DF-4526-A3AC-C4E7C2DD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budget ‘forward estimates’ period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72EE2-60E0-4441-A05F-669E69AF959C}"/>
              </a:ext>
            </a:extLst>
          </p:cNvPr>
          <p:cNvSpPr txBox="1"/>
          <p:nvPr/>
        </p:nvSpPr>
        <p:spPr>
          <a:xfrm>
            <a:off x="461010" y="6323162"/>
            <a:ext cx="6198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2021-22 Budget, p.7</a:t>
            </a:r>
            <a:endParaRPr lang="en-AU" sz="1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7A2F4D-6D4D-4B07-8306-AB546C566678}"/>
              </a:ext>
            </a:extLst>
          </p:cNvPr>
          <p:cNvSpPr/>
          <p:nvPr/>
        </p:nvSpPr>
        <p:spPr>
          <a:xfrm>
            <a:off x="-1" y="2143125"/>
            <a:ext cx="718277" cy="31146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6B72055C-4346-482B-AFC5-E7423CFA0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441131"/>
              </p:ext>
            </p:extLst>
          </p:nvPr>
        </p:nvGraphicFramePr>
        <p:xfrm>
          <a:off x="718277" y="2316600"/>
          <a:ext cx="13565005" cy="222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000">
                  <a:extLst>
                    <a:ext uri="{9D8B030D-6E8A-4147-A177-3AD203B41FA5}">
                      <a16:colId xmlns:a16="http://schemas.microsoft.com/office/drawing/2014/main" val="1463624386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2265666674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651522102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719968697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1778255014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1986854623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1873856546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693205276"/>
                    </a:ext>
                  </a:extLst>
                </a:gridCol>
                <a:gridCol w="302605">
                  <a:extLst>
                    <a:ext uri="{9D8B030D-6E8A-4147-A177-3AD203B41FA5}">
                      <a16:colId xmlns:a16="http://schemas.microsoft.com/office/drawing/2014/main" val="1174958900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1887816615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1169071548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2595759226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390954806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1271080997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2038673208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1811023995"/>
                    </a:ext>
                  </a:extLst>
                </a:gridCol>
              </a:tblGrid>
              <a:tr h="396000">
                <a:tc gridSpan="8"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chemeClr val="tx1"/>
                          </a:solidFill>
                        </a:rPr>
                        <a:t>Table 1.1: Budget aggregates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405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Actual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Estimates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Projections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678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2019-20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2020-21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2021-22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2022-23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2023-24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2024-25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2025-26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2026-27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2027-28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2028-29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2029-30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2030-31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2031-32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765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400" b="1" dirty="0"/>
                        <a:t>Underlying cash balance ($b)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-85.3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-161.0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-106.6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-99.3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-79.5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-57.0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067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400" b="0" dirty="0"/>
                        <a:t>Per cent of GDP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-4.3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-7.8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-5.0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-4.6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-3.5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-2.4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25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400" b="1" dirty="0"/>
                        <a:t>Net operating balance ($b)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-92.3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-154.5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-92.7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-90.2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-70.2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-55.7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898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400" b="0" dirty="0"/>
                        <a:t>Per cent of GDP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-4.7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-7.5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-4.3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-4.1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-3.1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-2.3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0680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6195C20-562C-4E24-95EF-8C07B470FCD7}"/>
              </a:ext>
            </a:extLst>
          </p:cNvPr>
          <p:cNvSpPr/>
          <p:nvPr/>
        </p:nvSpPr>
        <p:spPr>
          <a:xfrm>
            <a:off x="8417457" y="2000250"/>
            <a:ext cx="718277" cy="31146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3393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50A0D1-10DF-4526-A3AC-C4E7C2DD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Looking beyond the forward estimates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6B72055C-4346-482B-AFC5-E7423CFA0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278085"/>
              </p:ext>
            </p:extLst>
          </p:nvPr>
        </p:nvGraphicFramePr>
        <p:xfrm>
          <a:off x="718277" y="2316600"/>
          <a:ext cx="13565004" cy="222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000">
                  <a:extLst>
                    <a:ext uri="{9D8B030D-6E8A-4147-A177-3AD203B41FA5}">
                      <a16:colId xmlns:a16="http://schemas.microsoft.com/office/drawing/2014/main" val="1463624386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2265666674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651522102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719968697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1778255014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1986854623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1873856546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693205276"/>
                    </a:ext>
                  </a:extLst>
                </a:gridCol>
                <a:gridCol w="302604">
                  <a:extLst>
                    <a:ext uri="{9D8B030D-6E8A-4147-A177-3AD203B41FA5}">
                      <a16:colId xmlns:a16="http://schemas.microsoft.com/office/drawing/2014/main" val="1174958900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1887816615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1169071548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2595759226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390954806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1271080997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2038673208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1811023995"/>
                    </a:ext>
                  </a:extLst>
                </a:gridCol>
              </a:tblGrid>
              <a:tr h="396000">
                <a:tc gridSpan="8"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chemeClr val="tx1"/>
                          </a:solidFill>
                        </a:rPr>
                        <a:t>Table 1.1: Budget aggregates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405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Actual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Estimates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Projections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678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2019-20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2020-21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2021-22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2022-23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2023-24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2024-25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2025-26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2026-27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2027-28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2028-29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2029-30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2030-31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2031-32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765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400" b="1" dirty="0"/>
                        <a:t>Underlying cash balance ($b)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-85.3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-161.0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-106.6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-99.3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-79.5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-57.0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067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400" b="0" dirty="0"/>
                        <a:t>Per cent of GDP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-4.3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-7.8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-5.0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-4.6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-3.5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-2.4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25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400" b="1" dirty="0"/>
                        <a:t>Net operating balance ($b)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-92.3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-154.5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-92.7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-90.2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-70.2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1" dirty="0"/>
                        <a:t>-55.7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898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400" b="0" dirty="0"/>
                        <a:t>Per cent of GDP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-4.7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-7.5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-4.3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-4.1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-3.1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-2.3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A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0680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6195C20-562C-4E24-95EF-8C07B470FCD7}"/>
              </a:ext>
            </a:extLst>
          </p:cNvPr>
          <p:cNvSpPr/>
          <p:nvPr/>
        </p:nvSpPr>
        <p:spPr>
          <a:xfrm>
            <a:off x="8417457" y="2000250"/>
            <a:ext cx="850368" cy="31146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7A2F4D-6D4D-4B07-8306-AB546C566678}"/>
              </a:ext>
            </a:extLst>
          </p:cNvPr>
          <p:cNvSpPr/>
          <p:nvPr/>
        </p:nvSpPr>
        <p:spPr>
          <a:xfrm>
            <a:off x="-132091" y="2143125"/>
            <a:ext cx="850368" cy="31146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0685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33333" decel="3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0 L -0.64097 0 " pathEditMode="fixed" rAng="0" ptsTypes="AA">
                                      <p:cBhvr>
                                        <p:cTn id="6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6668C4-646E-472A-9D50-57B7C7ECE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33" y="344105"/>
            <a:ext cx="6899314" cy="607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88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063405E-492E-4D78-B016-9A8EE5A6C42E}"/>
              </a:ext>
            </a:extLst>
          </p:cNvPr>
          <p:cNvGrpSpPr/>
          <p:nvPr/>
        </p:nvGrpSpPr>
        <p:grpSpPr>
          <a:xfrm>
            <a:off x="302922" y="1756103"/>
            <a:ext cx="8592018" cy="4365861"/>
            <a:chOff x="727788" y="1212979"/>
            <a:chExt cx="10898155" cy="4748126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A341B914-9D73-48CD-8CC7-2636A8EF7F0C}"/>
                </a:ext>
              </a:extLst>
            </p:cNvPr>
            <p:cNvSpPr/>
            <p:nvPr/>
          </p:nvSpPr>
          <p:spPr>
            <a:xfrm>
              <a:off x="727788" y="1212980"/>
              <a:ext cx="2508535" cy="4291629"/>
            </a:xfrm>
            <a:prstGeom prst="homePlate">
              <a:avLst>
                <a:gd name="adj" fmla="val 54382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CA9A1E7F-085E-4155-9F53-4B587D76B91C}"/>
                </a:ext>
              </a:extLst>
            </p:cNvPr>
            <p:cNvSpPr/>
            <p:nvPr/>
          </p:nvSpPr>
          <p:spPr>
            <a:xfrm>
              <a:off x="1852127" y="1212979"/>
              <a:ext cx="4408442" cy="4291629"/>
            </a:xfrm>
            <a:prstGeom prst="chevron">
              <a:avLst>
                <a:gd name="adj" fmla="val 30081"/>
              </a:avLst>
            </a:prstGeom>
            <a:solidFill>
              <a:srgbClr val="507BC8"/>
            </a:solidFill>
            <a:ln>
              <a:solidFill>
                <a:srgbClr val="507B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5832EF1F-E884-473D-A750-F8F4AA17C21D}"/>
                </a:ext>
              </a:extLst>
            </p:cNvPr>
            <p:cNvSpPr/>
            <p:nvPr/>
          </p:nvSpPr>
          <p:spPr>
            <a:xfrm>
              <a:off x="4897015" y="1212979"/>
              <a:ext cx="6728928" cy="4291629"/>
            </a:xfrm>
            <a:prstGeom prst="chevron">
              <a:avLst>
                <a:gd name="adj" fmla="val 27854"/>
              </a:avLst>
            </a:prstGeom>
            <a:solidFill>
              <a:srgbClr val="ECAC7C"/>
            </a:solidFill>
            <a:ln>
              <a:solidFill>
                <a:srgbClr val="ECA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C68E31A-46F8-4FB0-B7DF-EF62441F8C6E}"/>
                </a:ext>
              </a:extLst>
            </p:cNvPr>
            <p:cNvSpPr/>
            <p:nvPr/>
          </p:nvSpPr>
          <p:spPr>
            <a:xfrm>
              <a:off x="727788" y="5596828"/>
              <a:ext cx="9542545" cy="363894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73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A5CD6E-2364-4842-B453-FF8EAE2FC37A}"/>
                </a:ext>
              </a:extLst>
            </p:cNvPr>
            <p:cNvSpPr txBox="1"/>
            <p:nvPr/>
          </p:nvSpPr>
          <p:spPr>
            <a:xfrm>
              <a:off x="2215467" y="5559435"/>
              <a:ext cx="2337446" cy="40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</a:rPr>
                <a:t>Budget trends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427950-6B63-4817-986F-0742D4778D99}"/>
                </a:ext>
              </a:extLst>
            </p:cNvPr>
            <p:cNvSpPr txBox="1"/>
            <p:nvPr/>
          </p:nvSpPr>
          <p:spPr>
            <a:xfrm>
              <a:off x="7393194" y="5550960"/>
              <a:ext cx="2877139" cy="40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Fiscal sustainability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EFC1E5-244C-40D0-9F39-EBDE09685411}"/>
                </a:ext>
              </a:extLst>
            </p:cNvPr>
            <p:cNvSpPr txBox="1"/>
            <p:nvPr/>
          </p:nvSpPr>
          <p:spPr>
            <a:xfrm>
              <a:off x="905069" y="2552695"/>
              <a:ext cx="1735495" cy="435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i="1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BUDGET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B119F8-9935-4D26-BAA3-F0E4C777606D}"/>
                </a:ext>
              </a:extLst>
            </p:cNvPr>
            <p:cNvSpPr txBox="1"/>
            <p:nvPr/>
          </p:nvSpPr>
          <p:spPr>
            <a:xfrm>
              <a:off x="3084347" y="2552694"/>
              <a:ext cx="2445010" cy="435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i="1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MEDIUM-TERM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5260DD-A6EE-440F-A5DB-B9F368A4EBB1}"/>
                </a:ext>
              </a:extLst>
            </p:cNvPr>
            <p:cNvSpPr txBox="1"/>
            <p:nvPr/>
          </p:nvSpPr>
          <p:spPr>
            <a:xfrm>
              <a:off x="7242497" y="2552694"/>
              <a:ext cx="2243247" cy="435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i="1">
                  <a:solidFill>
                    <a:schemeClr val="bg1"/>
                  </a:solidFill>
                  <a:latin typeface="Berlin Sans FB Demi" panose="020E0802020502020306" pitchFamily="34" charset="0"/>
                </a:rPr>
                <a:t>LONG-TERM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72FF03-4092-4778-A84B-D4742244CBBA}"/>
                </a:ext>
              </a:extLst>
            </p:cNvPr>
            <p:cNvSpPr txBox="1"/>
            <p:nvPr/>
          </p:nvSpPr>
          <p:spPr>
            <a:xfrm>
              <a:off x="1026430" y="3244333"/>
              <a:ext cx="1594796" cy="40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  <a:latin typeface="Century Gothic" panose="020B0502020202020204" pitchFamily="34" charset="0"/>
                  <a:ea typeface="Cambria" panose="02040503050406030204" pitchFamily="18" charset="0"/>
                </a:rPr>
                <a:t>Forecasts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93315E-69AA-446A-975E-80DD6237BC58}"/>
                </a:ext>
              </a:extLst>
            </p:cNvPr>
            <p:cNvSpPr txBox="1"/>
            <p:nvPr/>
          </p:nvSpPr>
          <p:spPr>
            <a:xfrm>
              <a:off x="3580425" y="3243498"/>
              <a:ext cx="1880029" cy="40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Projections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0E783C-0950-4B86-AC53-BABAA608E84C}"/>
                </a:ext>
              </a:extLst>
            </p:cNvPr>
            <p:cNvSpPr txBox="1"/>
            <p:nvPr/>
          </p:nvSpPr>
          <p:spPr>
            <a:xfrm>
              <a:off x="7599005" y="3240367"/>
              <a:ext cx="1656478" cy="40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Scenarios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D2A5667-26B4-4849-AFB4-18D4004A7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37550">
            <a:off x="689750" y="4168567"/>
            <a:ext cx="943667" cy="12931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CAD485-0866-434F-B6F1-4395AFC8E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20000">
            <a:off x="4772306" y="4067566"/>
            <a:ext cx="967668" cy="13956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A195551-F332-44A4-8D83-9A4011AEE64A}"/>
              </a:ext>
            </a:extLst>
          </p:cNvPr>
          <p:cNvSpPr txBox="1"/>
          <p:nvPr/>
        </p:nvSpPr>
        <p:spPr>
          <a:xfrm>
            <a:off x="280338" y="1717816"/>
            <a:ext cx="88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79F379-E3F9-4F70-AE61-32154825CA76}"/>
              </a:ext>
            </a:extLst>
          </p:cNvPr>
          <p:cNvSpPr txBox="1"/>
          <p:nvPr/>
        </p:nvSpPr>
        <p:spPr>
          <a:xfrm>
            <a:off x="1362016" y="1717816"/>
            <a:ext cx="88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8CFA79-627F-4BCA-A520-CF0789A2109F}"/>
              </a:ext>
            </a:extLst>
          </p:cNvPr>
          <p:cNvSpPr txBox="1"/>
          <p:nvPr/>
        </p:nvSpPr>
        <p:spPr>
          <a:xfrm>
            <a:off x="2917871" y="1717815"/>
            <a:ext cx="88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D42D80-CF1D-4D40-A7FC-98E2C2E40385}"/>
              </a:ext>
            </a:extLst>
          </p:cNvPr>
          <p:cNvSpPr txBox="1"/>
          <p:nvPr/>
        </p:nvSpPr>
        <p:spPr>
          <a:xfrm>
            <a:off x="3806170" y="1723299"/>
            <a:ext cx="88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6C33E6-4AAB-4A20-B992-6276CFC23505}"/>
              </a:ext>
            </a:extLst>
          </p:cNvPr>
          <p:cNvSpPr txBox="1"/>
          <p:nvPr/>
        </p:nvSpPr>
        <p:spPr>
          <a:xfrm>
            <a:off x="7171800" y="1717815"/>
            <a:ext cx="88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2061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6F02AD3-C54A-44DB-B4CC-962AB4A81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96900">
            <a:off x="6623304" y="4047457"/>
            <a:ext cx="1029262" cy="139888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3C027EC0-D586-4F1E-868D-423B3BE92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530633" y="4201633"/>
            <a:ext cx="975261" cy="1264573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D580FF4-1D0B-48DA-8452-911CF0E3E916}"/>
              </a:ext>
            </a:extLst>
          </p:cNvPr>
          <p:cNvSpPr/>
          <p:nvPr/>
        </p:nvSpPr>
        <p:spPr>
          <a:xfrm rot="5400000">
            <a:off x="7771890" y="5819208"/>
            <a:ext cx="326606" cy="275665"/>
          </a:xfrm>
          <a:prstGeom prst="triangle">
            <a:avLst>
              <a:gd name="adj" fmla="val 4653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78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50A0D1-10DF-4526-A3AC-C4E7C2DD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budget in a nutshell</a:t>
            </a:r>
            <a:br>
              <a:rPr lang="en-AU" dirty="0"/>
            </a:br>
            <a:r>
              <a:rPr lang="en-AU" sz="2400" dirty="0"/>
              <a:t>The reconciliation 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E9B146-AC9A-419C-878E-F53A9CF67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8755970" cy="274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ED1202-C995-4248-BE6F-579387347824}"/>
              </a:ext>
            </a:extLst>
          </p:cNvPr>
          <p:cNvSpPr txBox="1"/>
          <p:nvPr/>
        </p:nvSpPr>
        <p:spPr>
          <a:xfrm>
            <a:off x="461010" y="6323162"/>
            <a:ext cx="6198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2021-22 Budget, p.79</a:t>
            </a:r>
            <a:endParaRPr lang="en-AU" sz="1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01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50A0D1-10DF-4526-A3AC-C4E7C2DD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budget in a nutshell</a:t>
            </a:r>
            <a:br>
              <a:rPr lang="en-AU" dirty="0"/>
            </a:br>
            <a:r>
              <a:rPr lang="en-AU" sz="2400" dirty="0"/>
              <a:t>The reconciliation 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E9B146-AC9A-419C-878E-F53A9CF67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8755970" cy="27432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FCF791A-F0C1-423E-A9A9-FE39A3AEB581}"/>
              </a:ext>
            </a:extLst>
          </p:cNvPr>
          <p:cNvSpPr/>
          <p:nvPr/>
        </p:nvSpPr>
        <p:spPr>
          <a:xfrm>
            <a:off x="152400" y="2895600"/>
            <a:ext cx="3429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6A91B-B406-4E60-9257-800744EBA9F2}"/>
              </a:ext>
            </a:extLst>
          </p:cNvPr>
          <p:cNvSpPr txBox="1"/>
          <p:nvPr/>
        </p:nvSpPr>
        <p:spPr>
          <a:xfrm>
            <a:off x="461010" y="6323162"/>
            <a:ext cx="6198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2021-22 Budget, p.79</a:t>
            </a:r>
            <a:endParaRPr lang="en-AU" sz="1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4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BA5CA93-24A2-4B03-B475-6B0A1068C3CE}"/>
              </a:ext>
            </a:extLst>
          </p:cNvPr>
          <p:cNvGraphicFramePr>
            <a:graphicFrameLocks/>
          </p:cNvGraphicFramePr>
          <p:nvPr/>
        </p:nvGraphicFramePr>
        <p:xfrm>
          <a:off x="6450041" y="1769594"/>
          <a:ext cx="1638217" cy="4269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CDBB10-F8D1-4B02-AA6D-CFCA9B309667}"/>
              </a:ext>
            </a:extLst>
          </p:cNvPr>
          <p:cNvGraphicFramePr>
            <a:graphicFrameLocks/>
          </p:cNvGraphicFramePr>
          <p:nvPr/>
        </p:nvGraphicFramePr>
        <p:xfrm>
          <a:off x="611365" y="644704"/>
          <a:ext cx="792127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A32BF0F-CB46-4C4A-AD13-08125C508CFA}"/>
              </a:ext>
            </a:extLst>
          </p:cNvPr>
          <p:cNvGraphicFramePr>
            <a:graphicFrameLocks/>
          </p:cNvGraphicFramePr>
          <p:nvPr/>
        </p:nvGraphicFramePr>
        <p:xfrm>
          <a:off x="612000" y="1656631"/>
          <a:ext cx="79200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1010" y="6323162"/>
            <a:ext cx="4504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Fiscal Sustainability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, PBO report 01/2021, April 2021 and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Beyond the Budget, 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PBO report to be released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7551371" cy="1173480"/>
          </a:xfrm>
        </p:spPr>
        <p:txBody>
          <a:bodyPr lIns="0" rIns="0">
            <a:noAutofit/>
          </a:bodyPr>
          <a:lstStyle/>
          <a:p>
            <a:r>
              <a:rPr lang="en-AU" sz="2800" dirty="0"/>
              <a:t>Australian Government gross debt</a:t>
            </a:r>
            <a:br>
              <a:rPr lang="en-AU" sz="2800" dirty="0"/>
            </a:br>
            <a:r>
              <a:rPr lang="en-AU" sz="1800" dirty="0"/>
              <a:t>(as a share of GDP)</a:t>
            </a:r>
            <a:endParaRPr lang="en-AU" sz="2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9599F1-6768-4309-8DE0-B95144FFD217}"/>
              </a:ext>
            </a:extLst>
          </p:cNvPr>
          <p:cNvCxnSpPr>
            <a:cxnSpLocks/>
          </p:cNvCxnSpPr>
          <p:nvPr/>
        </p:nvCxnSpPr>
        <p:spPr>
          <a:xfrm>
            <a:off x="7341423" y="1986678"/>
            <a:ext cx="0" cy="36778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>
            <a:extLst>
              <a:ext uri="{FF2B5EF4-FFF2-40B4-BE49-F238E27FC236}">
                <a16:creationId xmlns:a16="http://schemas.microsoft.com/office/drawing/2014/main" id="{001F2C18-0F37-441D-A45B-9F003CE3BE3B}"/>
              </a:ext>
            </a:extLst>
          </p:cNvPr>
          <p:cNvSpPr txBox="1"/>
          <p:nvPr/>
        </p:nvSpPr>
        <p:spPr>
          <a:xfrm>
            <a:off x="7216525" y="1986678"/>
            <a:ext cx="891382" cy="344332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0">
                <a:solidFill>
                  <a:sysClr val="windowText" lastClr="000000"/>
                </a:solidFill>
              </a:rPr>
              <a:t>Medium term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BFAB5C2A-A7A0-42A7-9946-F695572C4110}"/>
              </a:ext>
            </a:extLst>
          </p:cNvPr>
          <p:cNvSpPr txBox="1"/>
          <p:nvPr/>
        </p:nvSpPr>
        <p:spPr>
          <a:xfrm>
            <a:off x="4104167" y="5338515"/>
            <a:ext cx="1974456" cy="3628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>
                <a:solidFill>
                  <a:schemeClr val="bg1"/>
                </a:solidFill>
              </a:rPr>
              <a:t>All other debt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AF2CA013-89A5-4D67-99DD-A5597AB27B6C}"/>
              </a:ext>
            </a:extLst>
          </p:cNvPr>
          <p:cNvSpPr txBox="1"/>
          <p:nvPr/>
        </p:nvSpPr>
        <p:spPr>
          <a:xfrm>
            <a:off x="6078623" y="3669745"/>
            <a:ext cx="1686608" cy="3628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>
                <a:solidFill>
                  <a:schemeClr val="accent2"/>
                </a:solidFill>
              </a:rPr>
              <a:t>Debt</a:t>
            </a:r>
            <a:r>
              <a:rPr lang="en-AU" sz="1600" b="1" baseline="0">
                <a:solidFill>
                  <a:schemeClr val="accent2"/>
                </a:solidFill>
              </a:rPr>
              <a:t> since COVID-19</a:t>
            </a:r>
            <a:endParaRPr lang="en-AU" sz="1600" b="1">
              <a:solidFill>
                <a:schemeClr val="accent2"/>
              </a:solidFill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34BB0679-AB1C-4306-A200-7B835EE7591D}"/>
              </a:ext>
            </a:extLst>
          </p:cNvPr>
          <p:cNvSpPr txBox="1"/>
          <p:nvPr/>
        </p:nvSpPr>
        <p:spPr>
          <a:xfrm>
            <a:off x="2612806" y="4484273"/>
            <a:ext cx="1365962" cy="3629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>
                <a:solidFill>
                  <a:schemeClr val="bg1"/>
                </a:solidFill>
              </a:rPr>
              <a:t>War debt</a:t>
            </a:r>
          </a:p>
        </p:txBody>
      </p:sp>
    </p:spTree>
    <p:extLst>
      <p:ext uri="{BB962C8B-B14F-4D97-AF65-F5344CB8AC3E}">
        <p14:creationId xmlns:p14="http://schemas.microsoft.com/office/powerpoint/2010/main" val="825621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50A0D1-10DF-4526-A3AC-C4E7C2DD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budget in a nutshell</a:t>
            </a:r>
            <a:br>
              <a:rPr lang="en-AU" dirty="0"/>
            </a:br>
            <a:r>
              <a:rPr lang="en-AU" sz="2400" dirty="0"/>
              <a:t>The reconciliation 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E9B146-AC9A-419C-878E-F53A9CF67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8755970" cy="27432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FCF791A-F0C1-423E-A9A9-FE39A3AEB581}"/>
              </a:ext>
            </a:extLst>
          </p:cNvPr>
          <p:cNvSpPr/>
          <p:nvPr/>
        </p:nvSpPr>
        <p:spPr>
          <a:xfrm>
            <a:off x="0" y="3505200"/>
            <a:ext cx="3124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B60660-7845-478D-8A5E-311D0C0163A8}"/>
              </a:ext>
            </a:extLst>
          </p:cNvPr>
          <p:cNvSpPr txBox="1"/>
          <p:nvPr/>
        </p:nvSpPr>
        <p:spPr>
          <a:xfrm>
            <a:off x="461010" y="6323162"/>
            <a:ext cx="6198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2021-22 Budget, p.79</a:t>
            </a:r>
            <a:endParaRPr lang="en-AU" sz="1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89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50A0D1-10DF-4526-A3AC-C4E7C2DD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budget in a nutshell</a:t>
            </a:r>
            <a:br>
              <a:rPr lang="en-AU" dirty="0"/>
            </a:br>
            <a:r>
              <a:rPr lang="en-AU" sz="2400" dirty="0"/>
              <a:t>The reconciliation 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E9B146-AC9A-419C-878E-F53A9CF67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8755970" cy="27432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FCF791A-F0C1-423E-A9A9-FE39A3AEB581}"/>
              </a:ext>
            </a:extLst>
          </p:cNvPr>
          <p:cNvSpPr/>
          <p:nvPr/>
        </p:nvSpPr>
        <p:spPr>
          <a:xfrm>
            <a:off x="-11545" y="3886200"/>
            <a:ext cx="3124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59373-E0CB-45D9-B711-E9EA8575697B}"/>
              </a:ext>
            </a:extLst>
          </p:cNvPr>
          <p:cNvSpPr txBox="1"/>
          <p:nvPr/>
        </p:nvSpPr>
        <p:spPr>
          <a:xfrm>
            <a:off x="461010" y="6323162"/>
            <a:ext cx="6198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2021-22 Budget, p.79</a:t>
            </a:r>
            <a:endParaRPr lang="en-AU" sz="1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11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50A0D1-10DF-4526-A3AC-C4E7C2DD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budget in a nutshell</a:t>
            </a:r>
            <a:br>
              <a:rPr lang="en-AU" dirty="0"/>
            </a:br>
            <a:r>
              <a:rPr lang="en-AU" sz="2400" dirty="0"/>
              <a:t>The reconciliation 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E9B146-AC9A-419C-878E-F53A9CF67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8755970" cy="27432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FCF791A-F0C1-423E-A9A9-FE39A3AEB581}"/>
              </a:ext>
            </a:extLst>
          </p:cNvPr>
          <p:cNvSpPr/>
          <p:nvPr/>
        </p:nvSpPr>
        <p:spPr>
          <a:xfrm>
            <a:off x="152400" y="4191000"/>
            <a:ext cx="3429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39A78-715F-4EC5-8009-D18C1E68BDDD}"/>
              </a:ext>
            </a:extLst>
          </p:cNvPr>
          <p:cNvSpPr txBox="1"/>
          <p:nvPr/>
        </p:nvSpPr>
        <p:spPr>
          <a:xfrm>
            <a:off x="461010" y="6323162"/>
            <a:ext cx="6198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2021-22 Budget, p.79</a:t>
            </a:r>
            <a:endParaRPr lang="en-AU" sz="1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34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6F45295-9912-4EFD-B229-AC41D7BDA440}"/>
              </a:ext>
            </a:extLst>
          </p:cNvPr>
          <p:cNvGraphicFramePr>
            <a:graphicFrameLocks/>
          </p:cNvGraphicFramePr>
          <p:nvPr/>
        </p:nvGraphicFramePr>
        <p:xfrm>
          <a:off x="542857" y="1556282"/>
          <a:ext cx="8066553" cy="481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8D3C415-B9DE-42CC-B0B9-1A729BB8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Budget variations over time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D251F0F-04EB-4D4B-9B87-4380246B9B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714098"/>
              </p:ext>
            </p:extLst>
          </p:nvPr>
        </p:nvGraphicFramePr>
        <p:xfrm>
          <a:off x="534590" y="1556282"/>
          <a:ext cx="8066553" cy="481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E113F4-6470-4D30-9D9C-899CFC385BD4}"/>
              </a:ext>
            </a:extLst>
          </p:cNvPr>
          <p:cNvCxnSpPr/>
          <p:nvPr/>
        </p:nvCxnSpPr>
        <p:spPr>
          <a:xfrm flipH="1">
            <a:off x="4326313" y="2200922"/>
            <a:ext cx="596602" cy="282363"/>
          </a:xfrm>
          <a:prstGeom prst="straightConnector1">
            <a:avLst/>
          </a:prstGeom>
          <a:ln w="50800">
            <a:solidFill>
              <a:schemeClr val="bg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2">
            <a:extLst>
              <a:ext uri="{FF2B5EF4-FFF2-40B4-BE49-F238E27FC236}">
                <a16:creationId xmlns:a16="http://schemas.microsoft.com/office/drawing/2014/main" id="{604D82D7-D68C-4418-9722-0E61025C9669}"/>
              </a:ext>
            </a:extLst>
          </p:cNvPr>
          <p:cNvSpPr txBox="1"/>
          <p:nvPr/>
        </p:nvSpPr>
        <p:spPr>
          <a:xfrm>
            <a:off x="4906136" y="1987537"/>
            <a:ext cx="1014208" cy="9599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bg2"/>
                </a:solidFill>
              </a:rPr>
              <a:t>Parameter variations</a:t>
            </a:r>
          </a:p>
        </p:txBody>
      </p:sp>
    </p:spTree>
    <p:extLst>
      <p:ext uri="{BB962C8B-B14F-4D97-AF65-F5344CB8AC3E}">
        <p14:creationId xmlns:p14="http://schemas.microsoft.com/office/powerpoint/2010/main" val="2937198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6F45295-9912-4EFD-B229-AC41D7BDA440}"/>
              </a:ext>
            </a:extLst>
          </p:cNvPr>
          <p:cNvGraphicFramePr>
            <a:graphicFrameLocks/>
          </p:cNvGraphicFramePr>
          <p:nvPr/>
        </p:nvGraphicFramePr>
        <p:xfrm>
          <a:off x="542857" y="1556282"/>
          <a:ext cx="8066553" cy="481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8D3C415-B9DE-42CC-B0B9-1A729BB8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Budget variations over time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D251F0F-04EB-4D4B-9B87-4380246B9B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628184"/>
              </p:ext>
            </p:extLst>
          </p:nvPr>
        </p:nvGraphicFramePr>
        <p:xfrm>
          <a:off x="534590" y="1556282"/>
          <a:ext cx="8066553" cy="481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14CF74-3229-44FB-98F5-F53D1198BC51}"/>
              </a:ext>
            </a:extLst>
          </p:cNvPr>
          <p:cNvCxnSpPr/>
          <p:nvPr/>
        </p:nvCxnSpPr>
        <p:spPr>
          <a:xfrm flipV="1">
            <a:off x="2702573" y="3964701"/>
            <a:ext cx="457616" cy="402158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">
            <a:extLst>
              <a:ext uri="{FF2B5EF4-FFF2-40B4-BE49-F238E27FC236}">
                <a16:creationId xmlns:a16="http://schemas.microsoft.com/office/drawing/2014/main" id="{7CE2F707-A019-4AE2-95A1-96F92BBE6265}"/>
              </a:ext>
            </a:extLst>
          </p:cNvPr>
          <p:cNvSpPr txBox="1"/>
          <p:nvPr/>
        </p:nvSpPr>
        <p:spPr>
          <a:xfrm>
            <a:off x="1761434" y="4341723"/>
            <a:ext cx="1014207" cy="9599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accent3"/>
                </a:solidFill>
              </a:rPr>
              <a:t>Policy decisions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E113F4-6470-4D30-9D9C-899CFC385BD4}"/>
              </a:ext>
            </a:extLst>
          </p:cNvPr>
          <p:cNvCxnSpPr/>
          <p:nvPr/>
        </p:nvCxnSpPr>
        <p:spPr>
          <a:xfrm flipH="1">
            <a:off x="4326313" y="2200922"/>
            <a:ext cx="596602" cy="282363"/>
          </a:xfrm>
          <a:prstGeom prst="straightConnector1">
            <a:avLst/>
          </a:prstGeom>
          <a:ln w="50800">
            <a:solidFill>
              <a:schemeClr val="bg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2">
            <a:extLst>
              <a:ext uri="{FF2B5EF4-FFF2-40B4-BE49-F238E27FC236}">
                <a16:creationId xmlns:a16="http://schemas.microsoft.com/office/drawing/2014/main" id="{604D82D7-D68C-4418-9722-0E61025C9669}"/>
              </a:ext>
            </a:extLst>
          </p:cNvPr>
          <p:cNvSpPr txBox="1"/>
          <p:nvPr/>
        </p:nvSpPr>
        <p:spPr>
          <a:xfrm>
            <a:off x="4906136" y="1987537"/>
            <a:ext cx="1014208" cy="9599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bg2"/>
                </a:solidFill>
              </a:rPr>
              <a:t>Parameter variations</a:t>
            </a:r>
          </a:p>
        </p:txBody>
      </p:sp>
    </p:spTree>
    <p:extLst>
      <p:ext uri="{BB962C8B-B14F-4D97-AF65-F5344CB8AC3E}">
        <p14:creationId xmlns:p14="http://schemas.microsoft.com/office/powerpoint/2010/main" val="248676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6F45295-9912-4EFD-B229-AC41D7BDA4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805075"/>
              </p:ext>
            </p:extLst>
          </p:nvPr>
        </p:nvGraphicFramePr>
        <p:xfrm>
          <a:off x="542857" y="1556282"/>
          <a:ext cx="8066553" cy="481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8D3C415-B9DE-42CC-B0B9-1A729BB8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Budget variations over time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D251F0F-04EB-4D4B-9B87-4380246B9B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733833"/>
              </p:ext>
            </p:extLst>
          </p:nvPr>
        </p:nvGraphicFramePr>
        <p:xfrm>
          <a:off x="534590" y="1556282"/>
          <a:ext cx="8066553" cy="481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BC0F4F-6D1A-4AB4-93CE-1FAC6D9800D7}"/>
              </a:ext>
            </a:extLst>
          </p:cNvPr>
          <p:cNvCxnSpPr/>
          <p:nvPr/>
        </p:nvCxnSpPr>
        <p:spPr>
          <a:xfrm flipH="1" flipV="1">
            <a:off x="4518735" y="5089712"/>
            <a:ext cx="410135" cy="30928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1">
            <a:extLst>
              <a:ext uri="{FF2B5EF4-FFF2-40B4-BE49-F238E27FC236}">
                <a16:creationId xmlns:a16="http://schemas.microsoft.com/office/drawing/2014/main" id="{151A09F5-66CD-4E05-AEE5-B325A2C459F9}"/>
              </a:ext>
            </a:extLst>
          </p:cNvPr>
          <p:cNvSpPr txBox="1"/>
          <p:nvPr/>
        </p:nvSpPr>
        <p:spPr>
          <a:xfrm>
            <a:off x="4901976" y="5301718"/>
            <a:ext cx="1014207" cy="9599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Total variation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14CF74-3229-44FB-98F5-F53D1198BC51}"/>
              </a:ext>
            </a:extLst>
          </p:cNvPr>
          <p:cNvCxnSpPr/>
          <p:nvPr/>
        </p:nvCxnSpPr>
        <p:spPr>
          <a:xfrm flipV="1">
            <a:off x="2702573" y="3964701"/>
            <a:ext cx="457616" cy="402158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">
            <a:extLst>
              <a:ext uri="{FF2B5EF4-FFF2-40B4-BE49-F238E27FC236}">
                <a16:creationId xmlns:a16="http://schemas.microsoft.com/office/drawing/2014/main" id="{7CE2F707-A019-4AE2-95A1-96F92BBE6265}"/>
              </a:ext>
            </a:extLst>
          </p:cNvPr>
          <p:cNvSpPr txBox="1"/>
          <p:nvPr/>
        </p:nvSpPr>
        <p:spPr>
          <a:xfrm>
            <a:off x="1761434" y="4341723"/>
            <a:ext cx="1014207" cy="9599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accent3"/>
                </a:solidFill>
              </a:rPr>
              <a:t>Policy decisions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E113F4-6470-4D30-9D9C-899CFC385BD4}"/>
              </a:ext>
            </a:extLst>
          </p:cNvPr>
          <p:cNvCxnSpPr/>
          <p:nvPr/>
        </p:nvCxnSpPr>
        <p:spPr>
          <a:xfrm flipH="1">
            <a:off x="4326313" y="2200922"/>
            <a:ext cx="596602" cy="282363"/>
          </a:xfrm>
          <a:prstGeom prst="straightConnector1">
            <a:avLst/>
          </a:prstGeom>
          <a:ln w="50800">
            <a:solidFill>
              <a:schemeClr val="bg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2">
            <a:extLst>
              <a:ext uri="{FF2B5EF4-FFF2-40B4-BE49-F238E27FC236}">
                <a16:creationId xmlns:a16="http://schemas.microsoft.com/office/drawing/2014/main" id="{604D82D7-D68C-4418-9722-0E61025C9669}"/>
              </a:ext>
            </a:extLst>
          </p:cNvPr>
          <p:cNvSpPr txBox="1"/>
          <p:nvPr/>
        </p:nvSpPr>
        <p:spPr>
          <a:xfrm>
            <a:off x="4906136" y="1987537"/>
            <a:ext cx="1014208" cy="9599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bg2"/>
                </a:solidFill>
              </a:rPr>
              <a:t>Parameter variations</a:t>
            </a:r>
          </a:p>
        </p:txBody>
      </p:sp>
    </p:spTree>
    <p:extLst>
      <p:ext uri="{BB962C8B-B14F-4D97-AF65-F5344CB8AC3E}">
        <p14:creationId xmlns:p14="http://schemas.microsoft.com/office/powerpoint/2010/main" val="1765701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98B1F1D-B544-4317-88A7-11569FA1F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222750"/>
              </p:ext>
            </p:extLst>
          </p:nvPr>
        </p:nvGraphicFramePr>
        <p:xfrm>
          <a:off x="534589" y="1556283"/>
          <a:ext cx="8066553" cy="327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8D3C415-B9DE-42CC-B0B9-1A729BB8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Budget variations over time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D251F0F-04EB-4D4B-9B87-4380246B9B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894245"/>
              </p:ext>
            </p:extLst>
          </p:nvPr>
        </p:nvGraphicFramePr>
        <p:xfrm>
          <a:off x="534590" y="1556282"/>
          <a:ext cx="8066553" cy="481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1C68E4-7E77-404E-A770-B74BB278E5CA}"/>
              </a:ext>
            </a:extLst>
          </p:cNvPr>
          <p:cNvCxnSpPr/>
          <p:nvPr/>
        </p:nvCxnSpPr>
        <p:spPr>
          <a:xfrm flipH="1" flipV="1">
            <a:off x="4504760" y="3848704"/>
            <a:ext cx="410135" cy="30928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1">
            <a:extLst>
              <a:ext uri="{FF2B5EF4-FFF2-40B4-BE49-F238E27FC236}">
                <a16:creationId xmlns:a16="http://schemas.microsoft.com/office/drawing/2014/main" id="{7D09698E-4DA7-4BBE-8D80-6BC8844EAF00}"/>
              </a:ext>
            </a:extLst>
          </p:cNvPr>
          <p:cNvSpPr txBox="1"/>
          <p:nvPr/>
        </p:nvSpPr>
        <p:spPr>
          <a:xfrm>
            <a:off x="4888001" y="4060710"/>
            <a:ext cx="1014207" cy="9599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tx1"/>
                </a:solidFill>
              </a:rPr>
              <a:t>Total variation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E5B3DB-596D-4DA9-A112-2ECECB16CC5F}"/>
              </a:ext>
            </a:extLst>
          </p:cNvPr>
          <p:cNvCxnSpPr/>
          <p:nvPr/>
        </p:nvCxnSpPr>
        <p:spPr>
          <a:xfrm flipV="1">
            <a:off x="2736191" y="3051978"/>
            <a:ext cx="457616" cy="402158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1">
            <a:extLst>
              <a:ext uri="{FF2B5EF4-FFF2-40B4-BE49-F238E27FC236}">
                <a16:creationId xmlns:a16="http://schemas.microsoft.com/office/drawing/2014/main" id="{CA4E8A51-DA77-4242-A975-4C65CAFF9AD5}"/>
              </a:ext>
            </a:extLst>
          </p:cNvPr>
          <p:cNvSpPr txBox="1"/>
          <p:nvPr/>
        </p:nvSpPr>
        <p:spPr>
          <a:xfrm>
            <a:off x="1795052" y="3429000"/>
            <a:ext cx="1014207" cy="9599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accent3"/>
                </a:solidFill>
              </a:rPr>
              <a:t>Policy decisions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2FF164-4C62-4B59-8DF0-757D0A7D2D14}"/>
              </a:ext>
            </a:extLst>
          </p:cNvPr>
          <p:cNvCxnSpPr/>
          <p:nvPr/>
        </p:nvCxnSpPr>
        <p:spPr>
          <a:xfrm flipH="1">
            <a:off x="4259078" y="1769666"/>
            <a:ext cx="596602" cy="282363"/>
          </a:xfrm>
          <a:prstGeom prst="straightConnector1">
            <a:avLst/>
          </a:prstGeom>
          <a:ln w="50800">
            <a:solidFill>
              <a:schemeClr val="bg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2">
            <a:extLst>
              <a:ext uri="{FF2B5EF4-FFF2-40B4-BE49-F238E27FC236}">
                <a16:creationId xmlns:a16="http://schemas.microsoft.com/office/drawing/2014/main" id="{6A3A83C7-0BF0-4CB9-B22B-9A6650952A9A}"/>
              </a:ext>
            </a:extLst>
          </p:cNvPr>
          <p:cNvSpPr txBox="1"/>
          <p:nvPr/>
        </p:nvSpPr>
        <p:spPr>
          <a:xfrm>
            <a:off x="4838901" y="1556281"/>
            <a:ext cx="1014208" cy="9599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bg2"/>
                </a:solidFill>
              </a:rPr>
              <a:t>Parameter variations</a:t>
            </a:r>
          </a:p>
        </p:txBody>
      </p:sp>
    </p:spTree>
    <p:extLst>
      <p:ext uri="{BB962C8B-B14F-4D97-AF65-F5344CB8AC3E}">
        <p14:creationId xmlns:p14="http://schemas.microsoft.com/office/powerpoint/2010/main" val="268488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8FF90C-D839-47B8-85D7-DC76743BDCD6}"/>
              </a:ext>
            </a:extLst>
          </p:cNvPr>
          <p:cNvSpPr/>
          <p:nvPr/>
        </p:nvSpPr>
        <p:spPr>
          <a:xfrm>
            <a:off x="5226669" y="1880810"/>
            <a:ext cx="559718" cy="388850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0000">
                <a:schemeClr val="bg2">
                  <a:lumMod val="20000"/>
                  <a:lumOff val="80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337B048D-E45F-488F-97C4-5B31B5F655D6}"/>
              </a:ext>
            </a:extLst>
          </p:cNvPr>
          <p:cNvSpPr txBox="1"/>
          <p:nvPr/>
        </p:nvSpPr>
        <p:spPr>
          <a:xfrm>
            <a:off x="5166153" y="1832561"/>
            <a:ext cx="1030440" cy="4927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/>
              <a:t>Global financial crisis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194468-42BD-45A7-8391-A9C87C74CE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629429"/>
              </p:ext>
            </p:extLst>
          </p:nvPr>
        </p:nvGraphicFramePr>
        <p:xfrm>
          <a:off x="587235" y="1730777"/>
          <a:ext cx="796953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1010" y="6323162"/>
            <a:ext cx="4504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AU" sz="1000" b="1" i="1" dirty="0" err="1">
                <a:solidFill>
                  <a:schemeClr val="bg1">
                    <a:lumMod val="50000"/>
                  </a:schemeClr>
                </a:solidFill>
              </a:rPr>
              <a:t>JobSeeker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 Payment: Understanding economic and policy trends affecting Commonwealth expenditure, 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PBO Report no. 03/2020</a:t>
            </a:r>
            <a:endParaRPr lang="en-AU" sz="1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US" sz="2800"/>
              <a:t>The budget is also shaped by gradual policy changes … like welfare payment reforms</a:t>
            </a:r>
            <a:endParaRPr lang="en-AU" sz="2800"/>
          </a:p>
        </p:txBody>
      </p:sp>
      <p:sp>
        <p:nvSpPr>
          <p:cNvPr id="8" name="Line Callout 1 (No Border) 22">
            <a:extLst>
              <a:ext uri="{FF2B5EF4-FFF2-40B4-BE49-F238E27FC236}">
                <a16:creationId xmlns:a16="http://schemas.microsoft.com/office/drawing/2014/main" id="{8ADCCD22-7D0D-441B-9A22-F5437B08E2E7}"/>
              </a:ext>
            </a:extLst>
          </p:cNvPr>
          <p:cNvSpPr/>
          <p:nvPr/>
        </p:nvSpPr>
        <p:spPr>
          <a:xfrm>
            <a:off x="2677265" y="4804949"/>
            <a:ext cx="1183544" cy="504577"/>
          </a:xfrm>
          <a:prstGeom prst="callout1">
            <a:avLst>
              <a:gd name="adj1" fmla="val -559"/>
              <a:gd name="adj2" fmla="val 44850"/>
              <a:gd name="adj3" fmla="val -42789"/>
              <a:gd name="adj4" fmla="val 45709"/>
            </a:avLst>
          </a:prstGeom>
          <a:noFill/>
          <a:ln w="19050">
            <a:solidFill>
              <a:srgbClr val="A14D7D"/>
            </a:solidFill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 b="1" dirty="0">
                <a:solidFill>
                  <a:srgbClr val="A14D7D"/>
                </a:solidFill>
                <a:effectLst/>
                <a:latin typeface="+mn-lt"/>
                <a:ea typeface="+mn-ea"/>
                <a:cs typeface="+mn-cs"/>
              </a:rPr>
              <a:t>Male </a:t>
            </a:r>
            <a:r>
              <a:rPr lang="en-AU" sz="1400" b="1" dirty="0" err="1">
                <a:solidFill>
                  <a:srgbClr val="A14D7D"/>
                </a:solidFill>
                <a:effectLst/>
                <a:latin typeface="+mn-lt"/>
                <a:ea typeface="+mn-ea"/>
                <a:cs typeface="+mn-cs"/>
              </a:rPr>
              <a:t>JobSeeker</a:t>
            </a:r>
            <a:r>
              <a:rPr lang="en-AU" sz="1400" b="1" dirty="0">
                <a:solidFill>
                  <a:srgbClr val="A14D7D"/>
                </a:solidFill>
                <a:effectLst/>
                <a:latin typeface="+mn-lt"/>
                <a:ea typeface="+mn-ea"/>
                <a:cs typeface="+mn-cs"/>
              </a:rPr>
              <a:t> recipients</a:t>
            </a:r>
            <a:endParaRPr lang="en-AU" sz="1400" dirty="0">
              <a:solidFill>
                <a:srgbClr val="A14D7D"/>
              </a:solidFill>
              <a:effectLst/>
            </a:endParaRPr>
          </a:p>
        </p:txBody>
      </p:sp>
      <p:sp>
        <p:nvSpPr>
          <p:cNvPr id="12" name="Line Callout 1 (No Border) 24">
            <a:extLst>
              <a:ext uri="{FF2B5EF4-FFF2-40B4-BE49-F238E27FC236}">
                <a16:creationId xmlns:a16="http://schemas.microsoft.com/office/drawing/2014/main" id="{F170AF20-892F-48AA-8627-E0AFA15A6253}"/>
              </a:ext>
            </a:extLst>
          </p:cNvPr>
          <p:cNvSpPr/>
          <p:nvPr/>
        </p:nvSpPr>
        <p:spPr>
          <a:xfrm>
            <a:off x="5318668" y="2641027"/>
            <a:ext cx="1270648" cy="782979"/>
          </a:xfrm>
          <a:prstGeom prst="callout1">
            <a:avLst>
              <a:gd name="adj1" fmla="val 79010"/>
              <a:gd name="adj2" fmla="val 51504"/>
              <a:gd name="adj3" fmla="val 111480"/>
              <a:gd name="adj4" fmla="val 62368"/>
            </a:avLst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>
                <a:solidFill>
                  <a:schemeClr val="accent6">
                    <a:lumMod val="75000"/>
                  </a:schemeClr>
                </a:solidFill>
                <a:effectLst/>
              </a:rPr>
              <a:t>Parent</a:t>
            </a:r>
            <a:r>
              <a:rPr lang="en-AU" sz="1200" b="1" baseline="0" dirty="0">
                <a:solidFill>
                  <a:schemeClr val="accent6">
                    <a:lumMod val="75000"/>
                  </a:schemeClr>
                </a:solidFill>
                <a:effectLst/>
              </a:rPr>
              <a:t>ing payment exemptions removed</a:t>
            </a:r>
            <a:endParaRPr lang="en-AU" sz="12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3" name="Line Callout 1 (No Border) 24">
            <a:extLst>
              <a:ext uri="{FF2B5EF4-FFF2-40B4-BE49-F238E27FC236}">
                <a16:creationId xmlns:a16="http://schemas.microsoft.com/office/drawing/2014/main" id="{2EFC9EBC-10F9-4487-A57E-5AA7E6D4655A}"/>
              </a:ext>
            </a:extLst>
          </p:cNvPr>
          <p:cNvSpPr/>
          <p:nvPr/>
        </p:nvSpPr>
        <p:spPr>
          <a:xfrm>
            <a:off x="3256511" y="3540274"/>
            <a:ext cx="1758953" cy="569579"/>
          </a:xfrm>
          <a:prstGeom prst="callout1">
            <a:avLst>
              <a:gd name="adj1" fmla="val 82743"/>
              <a:gd name="adj2" fmla="val 49550"/>
              <a:gd name="adj3" fmla="val 134597"/>
              <a:gd name="adj4" fmla="val 49393"/>
            </a:avLst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>
                <a:solidFill>
                  <a:schemeClr val="accent6">
                    <a:lumMod val="75000"/>
                  </a:schemeClr>
                </a:solidFill>
                <a:effectLst/>
              </a:rPr>
              <a:t>Partner allowance closed for new claims</a:t>
            </a:r>
            <a:endParaRPr lang="en-AU" sz="12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6" name="Line Callout 1 (No Border) 24">
            <a:extLst>
              <a:ext uri="{FF2B5EF4-FFF2-40B4-BE49-F238E27FC236}">
                <a16:creationId xmlns:a16="http://schemas.microsoft.com/office/drawing/2014/main" id="{E2E12A59-1D17-439F-A37C-DAE4EEF4C165}"/>
              </a:ext>
            </a:extLst>
          </p:cNvPr>
          <p:cNvSpPr/>
          <p:nvPr/>
        </p:nvSpPr>
        <p:spPr>
          <a:xfrm>
            <a:off x="6589315" y="2023210"/>
            <a:ext cx="1524000" cy="569568"/>
          </a:xfrm>
          <a:prstGeom prst="callout1">
            <a:avLst>
              <a:gd name="adj1" fmla="val 90096"/>
              <a:gd name="adj2" fmla="val 46903"/>
              <a:gd name="adj3" fmla="val 126860"/>
              <a:gd name="adj4" fmla="val 48522"/>
            </a:avLst>
          </a:prstGeom>
          <a:noFill/>
          <a:ln w="19050">
            <a:solidFill>
              <a:srgbClr val="3D4D7D"/>
            </a:solidFill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 b="1" dirty="0">
                <a:solidFill>
                  <a:srgbClr val="3D4D7D"/>
                </a:solidFill>
                <a:effectLst/>
                <a:latin typeface="+mn-lt"/>
                <a:ea typeface="+mn-ea"/>
                <a:cs typeface="+mn-cs"/>
              </a:rPr>
              <a:t>Female </a:t>
            </a:r>
            <a:r>
              <a:rPr lang="en-AU" sz="1400" b="1" dirty="0" err="1">
                <a:solidFill>
                  <a:srgbClr val="3D4D7D"/>
                </a:solidFill>
                <a:effectLst/>
                <a:latin typeface="+mn-lt"/>
                <a:ea typeface="+mn-ea"/>
                <a:cs typeface="+mn-cs"/>
              </a:rPr>
              <a:t>JobSeeker</a:t>
            </a:r>
            <a:endParaRPr lang="en-AU" sz="1400" b="1" dirty="0">
              <a:solidFill>
                <a:srgbClr val="3D4D7D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AU" sz="1400" b="1" dirty="0">
                <a:solidFill>
                  <a:srgbClr val="3D4D7D"/>
                </a:solidFill>
                <a:effectLst/>
                <a:latin typeface="+mn-lt"/>
                <a:ea typeface="+mn-ea"/>
                <a:cs typeface="+mn-cs"/>
              </a:rPr>
              <a:t>recipients</a:t>
            </a:r>
            <a:endParaRPr lang="en-AU" sz="1400" dirty="0">
              <a:solidFill>
                <a:srgbClr val="3D4D7D"/>
              </a:solidFill>
              <a:effectLst/>
            </a:endParaRPr>
          </a:p>
        </p:txBody>
      </p:sp>
      <p:sp>
        <p:nvSpPr>
          <p:cNvPr id="17" name="Line Callout 1 (No Border) 24">
            <a:extLst>
              <a:ext uri="{FF2B5EF4-FFF2-40B4-BE49-F238E27FC236}">
                <a16:creationId xmlns:a16="http://schemas.microsoft.com/office/drawing/2014/main" id="{0FB9354D-5C08-4E64-B0B3-C22D8327CBD5}"/>
              </a:ext>
            </a:extLst>
          </p:cNvPr>
          <p:cNvSpPr/>
          <p:nvPr/>
        </p:nvSpPr>
        <p:spPr>
          <a:xfrm>
            <a:off x="6374948" y="3125928"/>
            <a:ext cx="1524000" cy="569568"/>
          </a:xfrm>
          <a:prstGeom prst="callout1">
            <a:avLst>
              <a:gd name="adj1" fmla="val 75647"/>
              <a:gd name="adj2" fmla="val 46903"/>
              <a:gd name="adj3" fmla="val 126860"/>
              <a:gd name="adj4" fmla="val 48522"/>
            </a:avLst>
          </a:prstGeom>
          <a:noFill/>
          <a:ln w="19050">
            <a:solidFill>
              <a:srgbClr val="3D4D7D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 b="1" dirty="0">
                <a:solidFill>
                  <a:srgbClr val="3D4D7D"/>
                </a:solidFill>
              </a:rPr>
              <a:t>Unemployed women</a:t>
            </a:r>
            <a:endParaRPr lang="en-AU" sz="1400" b="1" dirty="0">
              <a:solidFill>
                <a:srgbClr val="3D4D7D"/>
              </a:solidFill>
              <a:effectLst/>
            </a:endParaRPr>
          </a:p>
        </p:txBody>
      </p:sp>
      <p:sp>
        <p:nvSpPr>
          <p:cNvPr id="18" name="Line Callout 1 (No Border) 22">
            <a:extLst>
              <a:ext uri="{FF2B5EF4-FFF2-40B4-BE49-F238E27FC236}">
                <a16:creationId xmlns:a16="http://schemas.microsoft.com/office/drawing/2014/main" id="{848CE4FA-3917-417B-BFAD-AF3E37717C0A}"/>
              </a:ext>
            </a:extLst>
          </p:cNvPr>
          <p:cNvSpPr/>
          <p:nvPr/>
        </p:nvSpPr>
        <p:spPr>
          <a:xfrm>
            <a:off x="1529760" y="4418340"/>
            <a:ext cx="1183544" cy="504577"/>
          </a:xfrm>
          <a:prstGeom prst="callout1">
            <a:avLst>
              <a:gd name="adj1" fmla="val -2371"/>
              <a:gd name="adj2" fmla="val 47168"/>
              <a:gd name="adj3" fmla="val -40977"/>
              <a:gd name="adj4" fmla="val 52663"/>
            </a:avLst>
          </a:prstGeom>
          <a:noFill/>
          <a:ln w="19050">
            <a:solidFill>
              <a:srgbClr val="A14D7D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 b="1" dirty="0">
                <a:solidFill>
                  <a:srgbClr val="A14D7D"/>
                </a:solidFill>
                <a:effectLst/>
                <a:latin typeface="+mn-lt"/>
                <a:ea typeface="+mn-ea"/>
                <a:cs typeface="+mn-cs"/>
              </a:rPr>
              <a:t>Unemployed men</a:t>
            </a:r>
            <a:endParaRPr lang="en-AU" sz="1400" dirty="0">
              <a:solidFill>
                <a:srgbClr val="A14D7D"/>
              </a:solidFill>
              <a:effectLst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794B19D-7F7F-4D3B-8991-73EB54451FF9}"/>
              </a:ext>
            </a:extLst>
          </p:cNvPr>
          <p:cNvCxnSpPr>
            <a:cxnSpLocks/>
          </p:cNvCxnSpPr>
          <p:nvPr/>
        </p:nvCxnSpPr>
        <p:spPr>
          <a:xfrm>
            <a:off x="1788571" y="5614760"/>
            <a:ext cx="4699911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ine Callout 1 (No Border) 24">
            <a:extLst>
              <a:ext uri="{FF2B5EF4-FFF2-40B4-BE49-F238E27FC236}">
                <a16:creationId xmlns:a16="http://schemas.microsoft.com/office/drawing/2014/main" id="{CEF89B28-2162-4BB3-ACB5-2A6DC200E3B5}"/>
              </a:ext>
            </a:extLst>
          </p:cNvPr>
          <p:cNvSpPr/>
          <p:nvPr/>
        </p:nvSpPr>
        <p:spPr>
          <a:xfrm>
            <a:off x="1800918" y="5309526"/>
            <a:ext cx="2165963" cy="281552"/>
          </a:xfrm>
          <a:prstGeom prst="rect">
            <a:avLst/>
          </a:prstGeom>
          <a:noFill/>
          <a:ln w="19050">
            <a:noFill/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>
                <a:solidFill>
                  <a:schemeClr val="accent6">
                    <a:lumMod val="75000"/>
                  </a:schemeClr>
                </a:solidFill>
                <a:effectLst/>
              </a:rPr>
              <a:t>Increases in age pension age</a:t>
            </a:r>
            <a:endParaRPr lang="en-AU" sz="12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9B1F40-20A1-442A-B4BF-92D1E513F6D2}"/>
              </a:ext>
            </a:extLst>
          </p:cNvPr>
          <p:cNvCxnSpPr>
            <a:cxnSpLocks/>
          </p:cNvCxnSpPr>
          <p:nvPr/>
        </p:nvCxnSpPr>
        <p:spPr>
          <a:xfrm>
            <a:off x="4835047" y="5479062"/>
            <a:ext cx="232316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Callout 1 (No Border) 24">
            <a:extLst>
              <a:ext uri="{FF2B5EF4-FFF2-40B4-BE49-F238E27FC236}">
                <a16:creationId xmlns:a16="http://schemas.microsoft.com/office/drawing/2014/main" id="{9F0E76A9-3ECC-4BB8-8A56-818B2CAD6004}"/>
              </a:ext>
            </a:extLst>
          </p:cNvPr>
          <p:cNvSpPr/>
          <p:nvPr/>
        </p:nvSpPr>
        <p:spPr>
          <a:xfrm>
            <a:off x="5002686" y="5200402"/>
            <a:ext cx="2918565" cy="278645"/>
          </a:xfrm>
          <a:prstGeom prst="rect">
            <a:avLst/>
          </a:prstGeom>
          <a:noFill/>
          <a:ln w="19050">
            <a:noFill/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>
                <a:solidFill>
                  <a:schemeClr val="accent6">
                    <a:lumMod val="75000"/>
                  </a:schemeClr>
                </a:solidFill>
                <a:effectLst/>
              </a:rPr>
              <a:t>Tightened disability pension eligibility</a:t>
            </a:r>
            <a:endParaRPr lang="en-AU" sz="12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65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1010" y="6323162"/>
            <a:ext cx="6198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ABS National Accounts;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ABS National, state and territory population; ABS Consumer Price Index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Note: Consumption per capita calculated as yearly chain volume divided by the 18+ population. Relative tobacco price is tobacco price inflation less CPI inflation.</a:t>
            </a:r>
            <a:endParaRPr lang="en-AU" sz="1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pPr algn="ctr"/>
            <a:r>
              <a:rPr lang="en-US" sz="2800" dirty="0"/>
              <a:t>…and changes to tobacco taxation</a:t>
            </a:r>
            <a:br>
              <a:rPr lang="en-US" sz="2800" dirty="0"/>
            </a:br>
            <a:r>
              <a:rPr lang="en-US" sz="2000" dirty="0"/>
              <a:t>growth in tobacco prices</a:t>
            </a:r>
            <a:endParaRPr lang="en-AU" sz="28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37FB95A-D324-4EAC-880F-FB695289FC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367624"/>
              </p:ext>
            </p:extLst>
          </p:nvPr>
        </p:nvGraphicFramePr>
        <p:xfrm>
          <a:off x="612000" y="1751162"/>
          <a:ext cx="79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F36B64D1-0D81-4ACD-A5B7-B9AEFB996869}"/>
              </a:ext>
            </a:extLst>
          </p:cNvPr>
          <p:cNvSpPr txBox="1"/>
          <p:nvPr/>
        </p:nvSpPr>
        <p:spPr>
          <a:xfrm>
            <a:off x="1029550" y="1751162"/>
            <a:ext cx="279555" cy="2381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50" b="1"/>
              <a:t>%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F785EAD-85AF-4CC9-8364-2BB257C41840}"/>
              </a:ext>
            </a:extLst>
          </p:cNvPr>
          <p:cNvSpPr txBox="1"/>
          <p:nvPr/>
        </p:nvSpPr>
        <p:spPr>
          <a:xfrm>
            <a:off x="7721296" y="1751162"/>
            <a:ext cx="279555" cy="2381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50" b="1"/>
              <a:t>%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2A3A951-64EF-438E-8450-6BF7A620E9F2}"/>
              </a:ext>
            </a:extLst>
          </p:cNvPr>
          <p:cNvSpPr txBox="1"/>
          <p:nvPr/>
        </p:nvSpPr>
        <p:spPr>
          <a:xfrm>
            <a:off x="3949980" y="1964607"/>
            <a:ext cx="4039657" cy="3905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>
                <a:solidFill>
                  <a:schemeClr val="bg2">
                    <a:lumMod val="40000"/>
                    <a:lumOff val="60000"/>
                  </a:schemeClr>
                </a:solidFill>
              </a:rPr>
              <a:t>Growth in relative price of tobacco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96FB59B-9390-4ED0-8DD4-976AADADE4C3}"/>
              </a:ext>
            </a:extLst>
          </p:cNvPr>
          <p:cNvCxnSpPr>
            <a:cxnSpLocks/>
          </p:cNvCxnSpPr>
          <p:nvPr/>
        </p:nvCxnSpPr>
        <p:spPr>
          <a:xfrm flipV="1">
            <a:off x="2155371" y="3085784"/>
            <a:ext cx="142025" cy="9187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D9669B5-3B31-4FF0-98CE-47F2D587B2B5}"/>
              </a:ext>
            </a:extLst>
          </p:cNvPr>
          <p:cNvCxnSpPr>
            <a:cxnSpLocks/>
          </p:cNvCxnSpPr>
          <p:nvPr/>
        </p:nvCxnSpPr>
        <p:spPr>
          <a:xfrm flipV="1">
            <a:off x="3560214" y="2484266"/>
            <a:ext cx="142025" cy="9187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160FCE0-9DE3-4CF8-B0BE-A4F365E4ED60}"/>
              </a:ext>
            </a:extLst>
          </p:cNvPr>
          <p:cNvCxnSpPr>
            <a:cxnSpLocks/>
          </p:cNvCxnSpPr>
          <p:nvPr/>
        </p:nvCxnSpPr>
        <p:spPr>
          <a:xfrm flipV="1">
            <a:off x="4734373" y="3068861"/>
            <a:ext cx="201131" cy="7120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9C0C553-AB31-4B59-9111-FD06929A87D0}"/>
              </a:ext>
            </a:extLst>
          </p:cNvPr>
          <p:cNvCxnSpPr>
            <a:cxnSpLocks/>
          </p:cNvCxnSpPr>
          <p:nvPr/>
        </p:nvCxnSpPr>
        <p:spPr>
          <a:xfrm flipV="1">
            <a:off x="6038650" y="3177515"/>
            <a:ext cx="201131" cy="7120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22B228D-4DEF-4973-B40A-1838237C29E4}"/>
              </a:ext>
            </a:extLst>
          </p:cNvPr>
          <p:cNvCxnSpPr>
            <a:cxnSpLocks/>
          </p:cNvCxnSpPr>
          <p:nvPr/>
        </p:nvCxnSpPr>
        <p:spPr>
          <a:xfrm flipV="1">
            <a:off x="6988629" y="2655674"/>
            <a:ext cx="825247" cy="5315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55E7A640-3540-4055-B080-21ECD68F89E0}"/>
              </a:ext>
            </a:extLst>
          </p:cNvPr>
          <p:cNvSpPr txBox="1"/>
          <p:nvPr/>
        </p:nvSpPr>
        <p:spPr>
          <a:xfrm>
            <a:off x="1280479" y="2067320"/>
            <a:ext cx="1147035" cy="8097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Excise rate increases around 13%.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BC251F86-CBCF-4558-9B8D-EE98DFA43533}"/>
              </a:ext>
            </a:extLst>
          </p:cNvPr>
          <p:cNvSpPr txBox="1"/>
          <p:nvPr/>
        </p:nvSpPr>
        <p:spPr>
          <a:xfrm>
            <a:off x="2556732" y="1740276"/>
            <a:ext cx="1147035" cy="8097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b="1">
                <a:solidFill>
                  <a:schemeClr val="accent6">
                    <a:lumMod val="75000"/>
                  </a:schemeClr>
                </a:solidFill>
              </a:rPr>
              <a:t>Series of increases raise excise around 50%.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F666DD96-135C-4538-9CE0-40B512E8EDB7}"/>
              </a:ext>
            </a:extLst>
          </p:cNvPr>
          <p:cNvSpPr txBox="1"/>
          <p:nvPr/>
        </p:nvSpPr>
        <p:spPr>
          <a:xfrm>
            <a:off x="4040887" y="2302038"/>
            <a:ext cx="1525500" cy="5598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b="1">
                <a:solidFill>
                  <a:schemeClr val="accent6">
                    <a:lumMod val="75000"/>
                  </a:schemeClr>
                </a:solidFill>
              </a:rPr>
              <a:t>Introduction of GST and ‘per stick’ regime.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4AB44785-06E0-463F-8720-A1B45AC51CA3}"/>
              </a:ext>
            </a:extLst>
          </p:cNvPr>
          <p:cNvSpPr txBox="1"/>
          <p:nvPr/>
        </p:nvSpPr>
        <p:spPr>
          <a:xfrm>
            <a:off x="5641882" y="2499079"/>
            <a:ext cx="1224757" cy="5598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b="1">
                <a:solidFill>
                  <a:schemeClr val="accent6">
                    <a:lumMod val="75000"/>
                  </a:schemeClr>
                </a:solidFill>
              </a:rPr>
              <a:t>25% excise rate increase.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5CB24FF6-0BA0-4F7F-99AF-D6CEDFE835B1}"/>
              </a:ext>
            </a:extLst>
          </p:cNvPr>
          <p:cNvSpPr txBox="1"/>
          <p:nvPr/>
        </p:nvSpPr>
        <p:spPr>
          <a:xfrm>
            <a:off x="6776094" y="2030217"/>
            <a:ext cx="1224757" cy="5598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b="1">
                <a:solidFill>
                  <a:schemeClr val="accent6">
                    <a:lumMod val="75000"/>
                  </a:schemeClr>
                </a:solidFill>
              </a:rPr>
              <a:t>Eight 12.5% annual rate increases.</a:t>
            </a:r>
          </a:p>
        </p:txBody>
      </p:sp>
    </p:spTree>
    <p:extLst>
      <p:ext uri="{BB962C8B-B14F-4D97-AF65-F5344CB8AC3E}">
        <p14:creationId xmlns:p14="http://schemas.microsoft.com/office/powerpoint/2010/main" val="5730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1010" y="6323162"/>
            <a:ext cx="6198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ABS National Accounts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ABS National, state and territory population; ABS Consumer Price Index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Note: Consumption per capita calculated as yearly chain volume divided by the 18+ population. Relative tobacco price is tobacco price inflation less CPI inflation.</a:t>
            </a:r>
            <a:endParaRPr lang="en-AU" sz="1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US" sz="2800" dirty="0"/>
              <a:t> … leading to </a:t>
            </a:r>
            <a:r>
              <a:rPr lang="en-US" sz="2800" dirty="0" err="1"/>
              <a:t>behavioural</a:t>
            </a:r>
            <a:r>
              <a:rPr lang="en-US" sz="2800" dirty="0"/>
              <a:t> changes</a:t>
            </a:r>
            <a:endParaRPr lang="en-AU" sz="28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37FB95A-D324-4EAC-880F-FB695289FC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989966"/>
              </p:ext>
            </p:extLst>
          </p:nvPr>
        </p:nvGraphicFramePr>
        <p:xfrm>
          <a:off x="612000" y="1751162"/>
          <a:ext cx="79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F36B64D1-0D81-4ACD-A5B7-B9AEFB996869}"/>
              </a:ext>
            </a:extLst>
          </p:cNvPr>
          <p:cNvSpPr txBox="1"/>
          <p:nvPr/>
        </p:nvSpPr>
        <p:spPr>
          <a:xfrm>
            <a:off x="1029550" y="1751162"/>
            <a:ext cx="279555" cy="2381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50" b="1"/>
              <a:t>%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F785EAD-85AF-4CC9-8364-2BB257C41840}"/>
              </a:ext>
            </a:extLst>
          </p:cNvPr>
          <p:cNvSpPr txBox="1"/>
          <p:nvPr/>
        </p:nvSpPr>
        <p:spPr>
          <a:xfrm>
            <a:off x="7721296" y="1751162"/>
            <a:ext cx="279555" cy="2381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50" b="1"/>
              <a:t>%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C2A3A951-64EF-438E-8450-6BF7A620E9F2}"/>
              </a:ext>
            </a:extLst>
          </p:cNvPr>
          <p:cNvSpPr txBox="1"/>
          <p:nvPr/>
        </p:nvSpPr>
        <p:spPr>
          <a:xfrm>
            <a:off x="2927318" y="5335309"/>
            <a:ext cx="4793978" cy="3905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 dirty="0">
                <a:solidFill>
                  <a:schemeClr val="bg2"/>
                </a:solidFill>
              </a:rPr>
              <a:t>Growth in per capita household tobacco consumption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2A3A951-64EF-438E-8450-6BF7A620E9F2}"/>
              </a:ext>
            </a:extLst>
          </p:cNvPr>
          <p:cNvSpPr txBox="1"/>
          <p:nvPr/>
        </p:nvSpPr>
        <p:spPr>
          <a:xfrm>
            <a:off x="3949980" y="1964607"/>
            <a:ext cx="4039657" cy="3905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>
                <a:solidFill>
                  <a:schemeClr val="bg2">
                    <a:lumMod val="40000"/>
                    <a:lumOff val="60000"/>
                  </a:schemeClr>
                </a:solidFill>
              </a:rPr>
              <a:t>Growth in relative price of tobacco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DF043C-A255-4FDF-88A3-75581AE7946C}"/>
              </a:ext>
            </a:extLst>
          </p:cNvPr>
          <p:cNvCxnSpPr>
            <a:cxnSpLocks/>
          </p:cNvCxnSpPr>
          <p:nvPr/>
        </p:nvCxnSpPr>
        <p:spPr>
          <a:xfrm flipV="1">
            <a:off x="2155371" y="3085784"/>
            <a:ext cx="142025" cy="9187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6C5BD7-C253-4420-8C79-989BE78DAE78}"/>
              </a:ext>
            </a:extLst>
          </p:cNvPr>
          <p:cNvCxnSpPr>
            <a:cxnSpLocks/>
          </p:cNvCxnSpPr>
          <p:nvPr/>
        </p:nvCxnSpPr>
        <p:spPr>
          <a:xfrm>
            <a:off x="2155370" y="4758201"/>
            <a:ext cx="71013" cy="4669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A5E68F-44D3-4CCA-B3E4-8208C8404B14}"/>
              </a:ext>
            </a:extLst>
          </p:cNvPr>
          <p:cNvCxnSpPr>
            <a:cxnSpLocks/>
          </p:cNvCxnSpPr>
          <p:nvPr/>
        </p:nvCxnSpPr>
        <p:spPr>
          <a:xfrm flipV="1">
            <a:off x="3560214" y="2484266"/>
            <a:ext cx="142025" cy="9187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53039DB-1488-45CA-B887-BD71199535F3}"/>
              </a:ext>
            </a:extLst>
          </p:cNvPr>
          <p:cNvCxnSpPr>
            <a:cxnSpLocks/>
          </p:cNvCxnSpPr>
          <p:nvPr/>
        </p:nvCxnSpPr>
        <p:spPr>
          <a:xfrm>
            <a:off x="3341913" y="4696891"/>
            <a:ext cx="218301" cy="4445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66FF2B9-9F6A-412F-A37D-67FA9FBA160E}"/>
              </a:ext>
            </a:extLst>
          </p:cNvPr>
          <p:cNvCxnSpPr>
            <a:cxnSpLocks/>
          </p:cNvCxnSpPr>
          <p:nvPr/>
        </p:nvCxnSpPr>
        <p:spPr>
          <a:xfrm flipV="1">
            <a:off x="4734373" y="3068861"/>
            <a:ext cx="201131" cy="7120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B57A806-A20C-479A-B430-941D93107D3B}"/>
              </a:ext>
            </a:extLst>
          </p:cNvPr>
          <p:cNvCxnSpPr>
            <a:cxnSpLocks/>
          </p:cNvCxnSpPr>
          <p:nvPr/>
        </p:nvCxnSpPr>
        <p:spPr>
          <a:xfrm>
            <a:off x="4725787" y="4476790"/>
            <a:ext cx="218301" cy="4445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017617-8DB1-4D54-9701-0A3717389929}"/>
              </a:ext>
            </a:extLst>
          </p:cNvPr>
          <p:cNvCxnSpPr>
            <a:cxnSpLocks/>
          </p:cNvCxnSpPr>
          <p:nvPr/>
        </p:nvCxnSpPr>
        <p:spPr>
          <a:xfrm flipV="1">
            <a:off x="6038650" y="3177515"/>
            <a:ext cx="201131" cy="7120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A85EC42-E457-4E5C-9B25-305B1210733E}"/>
              </a:ext>
            </a:extLst>
          </p:cNvPr>
          <p:cNvCxnSpPr>
            <a:cxnSpLocks/>
          </p:cNvCxnSpPr>
          <p:nvPr/>
        </p:nvCxnSpPr>
        <p:spPr>
          <a:xfrm flipV="1">
            <a:off x="6988629" y="2655674"/>
            <a:ext cx="825247" cy="5315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2DD5571-A777-42D0-8E5D-510A99CE1D93}"/>
              </a:ext>
            </a:extLst>
          </p:cNvPr>
          <p:cNvCxnSpPr>
            <a:cxnSpLocks/>
          </p:cNvCxnSpPr>
          <p:nvPr/>
        </p:nvCxnSpPr>
        <p:spPr>
          <a:xfrm>
            <a:off x="5641882" y="5046453"/>
            <a:ext cx="1349822" cy="2347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">
            <a:extLst>
              <a:ext uri="{FF2B5EF4-FFF2-40B4-BE49-F238E27FC236}">
                <a16:creationId xmlns:a16="http://schemas.microsoft.com/office/drawing/2014/main" id="{CC65C7D4-3DE9-41FB-8971-F277592C10CB}"/>
              </a:ext>
            </a:extLst>
          </p:cNvPr>
          <p:cNvSpPr txBox="1"/>
          <p:nvPr/>
        </p:nvSpPr>
        <p:spPr>
          <a:xfrm>
            <a:off x="1280479" y="2067320"/>
            <a:ext cx="1147035" cy="8097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Excise rate increases around 13%.</a:t>
            </a: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C2E1DA54-A307-4F75-8649-55BEEEDBF475}"/>
              </a:ext>
            </a:extLst>
          </p:cNvPr>
          <p:cNvSpPr txBox="1"/>
          <p:nvPr/>
        </p:nvSpPr>
        <p:spPr>
          <a:xfrm>
            <a:off x="2556732" y="1740276"/>
            <a:ext cx="1147035" cy="8097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b="1">
                <a:solidFill>
                  <a:schemeClr val="accent6">
                    <a:lumMod val="75000"/>
                  </a:schemeClr>
                </a:solidFill>
              </a:rPr>
              <a:t>Series of increases raise excise around 50%.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877EB084-CB73-41A9-B39D-74BE4BC30077}"/>
              </a:ext>
            </a:extLst>
          </p:cNvPr>
          <p:cNvSpPr txBox="1"/>
          <p:nvPr/>
        </p:nvSpPr>
        <p:spPr>
          <a:xfrm>
            <a:off x="4040887" y="2302038"/>
            <a:ext cx="1525500" cy="5598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b="1">
                <a:solidFill>
                  <a:schemeClr val="accent6">
                    <a:lumMod val="75000"/>
                  </a:schemeClr>
                </a:solidFill>
              </a:rPr>
              <a:t>Introduction of GST and ‘per stick’ regime.</a:t>
            </a: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AB277321-7C5E-4790-B19F-1EF946E124BB}"/>
              </a:ext>
            </a:extLst>
          </p:cNvPr>
          <p:cNvSpPr txBox="1"/>
          <p:nvPr/>
        </p:nvSpPr>
        <p:spPr>
          <a:xfrm>
            <a:off x="5641882" y="2499079"/>
            <a:ext cx="1224757" cy="5598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b="1">
                <a:solidFill>
                  <a:schemeClr val="accent6">
                    <a:lumMod val="75000"/>
                  </a:schemeClr>
                </a:solidFill>
              </a:rPr>
              <a:t>25% excise rate increase.</a:t>
            </a: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C03C83C2-C23C-4EA1-81DE-F4DE24117EB9}"/>
              </a:ext>
            </a:extLst>
          </p:cNvPr>
          <p:cNvSpPr txBox="1"/>
          <p:nvPr/>
        </p:nvSpPr>
        <p:spPr>
          <a:xfrm>
            <a:off x="6776094" y="2030217"/>
            <a:ext cx="1224757" cy="5598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b="1">
                <a:solidFill>
                  <a:schemeClr val="accent6">
                    <a:lumMod val="75000"/>
                  </a:schemeClr>
                </a:solidFill>
              </a:rPr>
              <a:t>Eight 12.5% annual rate increases.</a:t>
            </a:r>
          </a:p>
        </p:txBody>
      </p:sp>
    </p:spTree>
    <p:extLst>
      <p:ext uri="{BB962C8B-B14F-4D97-AF65-F5344CB8AC3E}">
        <p14:creationId xmlns:p14="http://schemas.microsoft.com/office/powerpoint/2010/main" val="1568518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C6B608-B260-4A06-BE90-F6320C5A1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9265">
            <a:off x="191749" y="1244455"/>
            <a:ext cx="2423831" cy="3411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805FFD-4BE9-40F4-95C3-762B5069B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5948">
            <a:off x="1371342" y="1675401"/>
            <a:ext cx="2535255" cy="3580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58B474-AA1F-419D-9391-1C51C4D55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015" y="839814"/>
            <a:ext cx="2679967" cy="3789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EECB40-4C06-4A37-978D-D768FB17A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27056">
            <a:off x="3804771" y="753540"/>
            <a:ext cx="2816135" cy="3962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B390B6-22C3-4D96-9256-684895188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61665">
            <a:off x="4440683" y="1289548"/>
            <a:ext cx="3112616" cy="441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E1D128-DA68-45E1-843F-304A46F477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88714">
            <a:off x="5908547" y="1669567"/>
            <a:ext cx="3190882" cy="4514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8BABFA-ACF5-43E6-A6C4-4CE7D1B8B5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84426">
            <a:off x="3513083" y="820811"/>
            <a:ext cx="3738267" cy="52901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C6F62A-99EF-44D8-8EA8-2904ED7692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22799">
            <a:off x="308327" y="2236363"/>
            <a:ext cx="6173516" cy="4382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75B9C3-70DB-4663-B3FA-2198E5574E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215316">
            <a:off x="3009052" y="1210732"/>
            <a:ext cx="3830323" cy="48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6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F43AD8E-C20A-426F-9DC6-7C109CAA0141}"/>
              </a:ext>
            </a:extLst>
          </p:cNvPr>
          <p:cNvSpPr txBox="1"/>
          <p:nvPr/>
        </p:nvSpPr>
        <p:spPr>
          <a:xfrm>
            <a:off x="3595867" y="2787456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Debt – to – GDP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83F9B6-5E5F-445C-B7A2-F5DA0284ACC1}"/>
              </a:ext>
            </a:extLst>
          </p:cNvPr>
          <p:cNvSpPr txBox="1"/>
          <p:nvPr/>
        </p:nvSpPr>
        <p:spPr>
          <a:xfrm>
            <a:off x="3350297" y="1562669"/>
            <a:ext cx="2435139" cy="451485"/>
          </a:xfrm>
          <a:prstGeom prst="roundRect">
            <a:avLst>
              <a:gd name="adj" fmla="val 31476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Fiscal sustainability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5A610-1C4E-4A97-BBA7-55FDD1080CE6}"/>
              </a:ext>
            </a:extLst>
          </p:cNvPr>
          <p:cNvSpPr/>
          <p:nvPr/>
        </p:nvSpPr>
        <p:spPr>
          <a:xfrm>
            <a:off x="0" y="205721"/>
            <a:ext cx="9144000" cy="11043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755642B-B4BB-4488-98EC-A8AAAD235E8E}"/>
              </a:ext>
            </a:extLst>
          </p:cNvPr>
          <p:cNvSpPr txBox="1">
            <a:spLocks/>
          </p:cNvSpPr>
          <p:nvPr/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dirty="0">
                <a:solidFill>
                  <a:schemeClr val="bg2"/>
                </a:solidFill>
              </a:rPr>
              <a:t>Fiscal sustainability linkages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14AB01-BD37-403D-B4EF-FFDD80D4246A}"/>
              </a:ext>
            </a:extLst>
          </p:cNvPr>
          <p:cNvSpPr txBox="1"/>
          <p:nvPr/>
        </p:nvSpPr>
        <p:spPr>
          <a:xfrm>
            <a:off x="1588407" y="5550148"/>
            <a:ext cx="1548000" cy="451485"/>
          </a:xfrm>
          <a:prstGeom prst="roundRect">
            <a:avLst>
              <a:gd name="adj" fmla="val 31476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Population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36ABC-BF38-4EC4-9BFA-095D11E1CE4D}"/>
              </a:ext>
            </a:extLst>
          </p:cNvPr>
          <p:cNvSpPr txBox="1"/>
          <p:nvPr/>
        </p:nvSpPr>
        <p:spPr>
          <a:xfrm>
            <a:off x="3809743" y="5558039"/>
            <a:ext cx="1548000" cy="451485"/>
          </a:xfrm>
          <a:prstGeom prst="roundRect">
            <a:avLst>
              <a:gd name="adj" fmla="val 31476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Participation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F5013-8758-4E58-96FF-B626501F4438}"/>
              </a:ext>
            </a:extLst>
          </p:cNvPr>
          <p:cNvSpPr txBox="1"/>
          <p:nvPr/>
        </p:nvSpPr>
        <p:spPr>
          <a:xfrm>
            <a:off x="5989121" y="5550148"/>
            <a:ext cx="1548000" cy="451485"/>
          </a:xfrm>
          <a:prstGeom prst="roundRect">
            <a:avLst>
              <a:gd name="adj" fmla="val 31476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Productivity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230EE8-5839-4C0C-BB9A-A2511C3B4B6F}"/>
              </a:ext>
            </a:extLst>
          </p:cNvPr>
          <p:cNvSpPr txBox="1"/>
          <p:nvPr/>
        </p:nvSpPr>
        <p:spPr>
          <a:xfrm>
            <a:off x="6934187" y="3907057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Budget policy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C5E2C8-D79E-423C-A04D-25A7DD371AB7}"/>
              </a:ext>
            </a:extLst>
          </p:cNvPr>
          <p:cNvSpPr txBox="1"/>
          <p:nvPr/>
        </p:nvSpPr>
        <p:spPr>
          <a:xfrm>
            <a:off x="3602506" y="3908542"/>
            <a:ext cx="1944000" cy="450000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Economic growth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B0E6B3-7E89-4896-BB6A-E79417688B8A}"/>
              </a:ext>
            </a:extLst>
          </p:cNvPr>
          <p:cNvSpPr txBox="1"/>
          <p:nvPr/>
        </p:nvSpPr>
        <p:spPr>
          <a:xfrm>
            <a:off x="335482" y="3907057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Interest rates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70337D-98AB-4944-8FB7-62E167EC8965}"/>
              </a:ext>
            </a:extLst>
          </p:cNvPr>
          <p:cNvCxnSpPr>
            <a:cxnSpLocks/>
          </p:cNvCxnSpPr>
          <p:nvPr/>
        </p:nvCxnSpPr>
        <p:spPr>
          <a:xfrm flipV="1">
            <a:off x="2209813" y="3203846"/>
            <a:ext cx="1429723" cy="78694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A4A5FF-6C1C-4230-915A-A8B34DA7EAFC}"/>
              </a:ext>
            </a:extLst>
          </p:cNvPr>
          <p:cNvCxnSpPr>
            <a:cxnSpLocks/>
          </p:cNvCxnSpPr>
          <p:nvPr/>
        </p:nvCxnSpPr>
        <p:spPr>
          <a:xfrm flipH="1" flipV="1">
            <a:off x="5504467" y="3203848"/>
            <a:ext cx="1496697" cy="786942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9D227B-371E-441A-B012-3D688410966B}"/>
              </a:ext>
            </a:extLst>
          </p:cNvPr>
          <p:cNvCxnSpPr>
            <a:cxnSpLocks/>
          </p:cNvCxnSpPr>
          <p:nvPr/>
        </p:nvCxnSpPr>
        <p:spPr>
          <a:xfrm flipV="1">
            <a:off x="4587832" y="3238941"/>
            <a:ext cx="0" cy="75437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D3C34D-B576-46B7-A877-537DEC933E14}"/>
              </a:ext>
            </a:extLst>
          </p:cNvPr>
          <p:cNvCxnSpPr>
            <a:cxnSpLocks/>
          </p:cNvCxnSpPr>
          <p:nvPr/>
        </p:nvCxnSpPr>
        <p:spPr>
          <a:xfrm flipV="1">
            <a:off x="3036078" y="4357800"/>
            <a:ext cx="657844" cy="1216154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EC5994-05D2-4240-801E-951641B93B6F}"/>
              </a:ext>
            </a:extLst>
          </p:cNvPr>
          <p:cNvCxnSpPr>
            <a:cxnSpLocks/>
          </p:cNvCxnSpPr>
          <p:nvPr/>
        </p:nvCxnSpPr>
        <p:spPr>
          <a:xfrm flipH="1" flipV="1">
            <a:off x="5455599" y="4357800"/>
            <a:ext cx="613216" cy="1240888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3ADA410-0969-4739-B830-777970246CB9}"/>
              </a:ext>
            </a:extLst>
          </p:cNvPr>
          <p:cNvCxnSpPr>
            <a:cxnSpLocks/>
          </p:cNvCxnSpPr>
          <p:nvPr/>
        </p:nvCxnSpPr>
        <p:spPr>
          <a:xfrm flipV="1">
            <a:off x="4603629" y="4357800"/>
            <a:ext cx="1" cy="1240887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FBE858-FE26-41ED-955F-57DB25BA3C0D}"/>
              </a:ext>
            </a:extLst>
          </p:cNvPr>
          <p:cNvCxnSpPr>
            <a:cxnSpLocks/>
          </p:cNvCxnSpPr>
          <p:nvPr/>
        </p:nvCxnSpPr>
        <p:spPr>
          <a:xfrm flipV="1">
            <a:off x="4587832" y="2033078"/>
            <a:ext cx="0" cy="754378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066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F43AD8E-C20A-426F-9DC6-7C109CAA0141}"/>
              </a:ext>
            </a:extLst>
          </p:cNvPr>
          <p:cNvSpPr txBox="1"/>
          <p:nvPr/>
        </p:nvSpPr>
        <p:spPr>
          <a:xfrm>
            <a:off x="3595867" y="2787456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Debt – to – GDP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83F9B6-5E5F-445C-B7A2-F5DA0284ACC1}"/>
              </a:ext>
            </a:extLst>
          </p:cNvPr>
          <p:cNvSpPr txBox="1"/>
          <p:nvPr/>
        </p:nvSpPr>
        <p:spPr>
          <a:xfrm>
            <a:off x="3350297" y="1562669"/>
            <a:ext cx="2435139" cy="451485"/>
          </a:xfrm>
          <a:prstGeom prst="roundRect">
            <a:avLst>
              <a:gd name="adj" fmla="val 31476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Fiscal sustainability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5A610-1C4E-4A97-BBA7-55FDD1080CE6}"/>
              </a:ext>
            </a:extLst>
          </p:cNvPr>
          <p:cNvSpPr/>
          <p:nvPr/>
        </p:nvSpPr>
        <p:spPr>
          <a:xfrm>
            <a:off x="0" y="205721"/>
            <a:ext cx="9144000" cy="11043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755642B-B4BB-4488-98EC-A8AAAD235E8E}"/>
              </a:ext>
            </a:extLst>
          </p:cNvPr>
          <p:cNvSpPr txBox="1">
            <a:spLocks/>
          </p:cNvSpPr>
          <p:nvPr/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dirty="0">
                <a:solidFill>
                  <a:schemeClr val="bg2"/>
                </a:solidFill>
              </a:rPr>
              <a:t>Fiscal sustainability linkages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14AB01-BD37-403D-B4EF-FFDD80D4246A}"/>
              </a:ext>
            </a:extLst>
          </p:cNvPr>
          <p:cNvSpPr txBox="1"/>
          <p:nvPr/>
        </p:nvSpPr>
        <p:spPr>
          <a:xfrm>
            <a:off x="1588407" y="5550148"/>
            <a:ext cx="1548000" cy="451485"/>
          </a:xfrm>
          <a:prstGeom prst="roundRect">
            <a:avLst>
              <a:gd name="adj" fmla="val 31476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Population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36ABC-BF38-4EC4-9BFA-095D11E1CE4D}"/>
              </a:ext>
            </a:extLst>
          </p:cNvPr>
          <p:cNvSpPr txBox="1"/>
          <p:nvPr/>
        </p:nvSpPr>
        <p:spPr>
          <a:xfrm>
            <a:off x="3809743" y="5558039"/>
            <a:ext cx="1548000" cy="451485"/>
          </a:xfrm>
          <a:prstGeom prst="roundRect">
            <a:avLst>
              <a:gd name="adj" fmla="val 31476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Participation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F5013-8758-4E58-96FF-B626501F4438}"/>
              </a:ext>
            </a:extLst>
          </p:cNvPr>
          <p:cNvSpPr txBox="1"/>
          <p:nvPr/>
        </p:nvSpPr>
        <p:spPr>
          <a:xfrm>
            <a:off x="5989121" y="5550148"/>
            <a:ext cx="1548000" cy="451485"/>
          </a:xfrm>
          <a:prstGeom prst="roundRect">
            <a:avLst>
              <a:gd name="adj" fmla="val 31476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Productivity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230EE8-5839-4C0C-BB9A-A2511C3B4B6F}"/>
              </a:ext>
            </a:extLst>
          </p:cNvPr>
          <p:cNvSpPr txBox="1"/>
          <p:nvPr/>
        </p:nvSpPr>
        <p:spPr>
          <a:xfrm>
            <a:off x="6934187" y="3907057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Budget policy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C5E2C8-D79E-423C-A04D-25A7DD371AB7}"/>
              </a:ext>
            </a:extLst>
          </p:cNvPr>
          <p:cNvSpPr txBox="1"/>
          <p:nvPr/>
        </p:nvSpPr>
        <p:spPr>
          <a:xfrm>
            <a:off x="3602506" y="3908542"/>
            <a:ext cx="1944000" cy="450000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Economic growth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B0E6B3-7E89-4896-BB6A-E79417688B8A}"/>
              </a:ext>
            </a:extLst>
          </p:cNvPr>
          <p:cNvSpPr txBox="1"/>
          <p:nvPr/>
        </p:nvSpPr>
        <p:spPr>
          <a:xfrm>
            <a:off x="335482" y="3907057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Interest rates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70337D-98AB-4944-8FB7-62E167EC8965}"/>
              </a:ext>
            </a:extLst>
          </p:cNvPr>
          <p:cNvCxnSpPr>
            <a:cxnSpLocks/>
          </p:cNvCxnSpPr>
          <p:nvPr/>
        </p:nvCxnSpPr>
        <p:spPr>
          <a:xfrm flipV="1">
            <a:off x="2209813" y="3203846"/>
            <a:ext cx="1429723" cy="78694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A4A5FF-6C1C-4230-915A-A8B34DA7EAFC}"/>
              </a:ext>
            </a:extLst>
          </p:cNvPr>
          <p:cNvCxnSpPr>
            <a:cxnSpLocks/>
          </p:cNvCxnSpPr>
          <p:nvPr/>
        </p:nvCxnSpPr>
        <p:spPr>
          <a:xfrm flipH="1" flipV="1">
            <a:off x="5504467" y="3203848"/>
            <a:ext cx="1496697" cy="786942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9D227B-371E-441A-B012-3D688410966B}"/>
              </a:ext>
            </a:extLst>
          </p:cNvPr>
          <p:cNvCxnSpPr>
            <a:cxnSpLocks/>
          </p:cNvCxnSpPr>
          <p:nvPr/>
        </p:nvCxnSpPr>
        <p:spPr>
          <a:xfrm flipV="1">
            <a:off x="4587832" y="3238941"/>
            <a:ext cx="0" cy="75437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D3C34D-B576-46B7-A877-537DEC933E14}"/>
              </a:ext>
            </a:extLst>
          </p:cNvPr>
          <p:cNvCxnSpPr>
            <a:cxnSpLocks/>
          </p:cNvCxnSpPr>
          <p:nvPr/>
        </p:nvCxnSpPr>
        <p:spPr>
          <a:xfrm flipV="1">
            <a:off x="3036078" y="4357800"/>
            <a:ext cx="657844" cy="1216154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EC5994-05D2-4240-801E-951641B93B6F}"/>
              </a:ext>
            </a:extLst>
          </p:cNvPr>
          <p:cNvCxnSpPr>
            <a:cxnSpLocks/>
          </p:cNvCxnSpPr>
          <p:nvPr/>
        </p:nvCxnSpPr>
        <p:spPr>
          <a:xfrm flipH="1" flipV="1">
            <a:off x="5455599" y="4357800"/>
            <a:ext cx="613216" cy="1240888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3ADA410-0969-4739-B830-777970246CB9}"/>
              </a:ext>
            </a:extLst>
          </p:cNvPr>
          <p:cNvCxnSpPr>
            <a:cxnSpLocks/>
          </p:cNvCxnSpPr>
          <p:nvPr/>
        </p:nvCxnSpPr>
        <p:spPr>
          <a:xfrm flipV="1">
            <a:off x="4603629" y="4357800"/>
            <a:ext cx="1" cy="1240887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FBE858-FE26-41ED-955F-57DB25BA3C0D}"/>
              </a:ext>
            </a:extLst>
          </p:cNvPr>
          <p:cNvCxnSpPr>
            <a:cxnSpLocks/>
          </p:cNvCxnSpPr>
          <p:nvPr/>
        </p:nvCxnSpPr>
        <p:spPr>
          <a:xfrm flipV="1">
            <a:off x="4587832" y="2033078"/>
            <a:ext cx="0" cy="754378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8C51119-493C-45F0-8797-B58D54B7762D}"/>
              </a:ext>
            </a:extLst>
          </p:cNvPr>
          <p:cNvSpPr txBox="1"/>
          <p:nvPr/>
        </p:nvSpPr>
        <p:spPr>
          <a:xfrm>
            <a:off x="1152632" y="3266855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chemeClr val="accent3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36D6C4-66F7-4D83-BD0D-A460E06EB04A}"/>
              </a:ext>
            </a:extLst>
          </p:cNvPr>
          <p:cNvSpPr txBox="1"/>
          <p:nvPr/>
        </p:nvSpPr>
        <p:spPr>
          <a:xfrm>
            <a:off x="4757469" y="3269342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chemeClr val="accent3">
                    <a:lumMod val="75000"/>
                  </a:schemeClr>
                </a:solidFill>
              </a:rPr>
              <a:t>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C0785F-3059-45EC-98F3-D031ED64BDCE}"/>
              </a:ext>
            </a:extLst>
          </p:cNvPr>
          <p:cNvSpPr txBox="1"/>
          <p:nvPr/>
        </p:nvSpPr>
        <p:spPr>
          <a:xfrm>
            <a:off x="7751337" y="3266855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95857425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88077685-619A-438B-8DB6-75BC81E91EF7}"/>
              </a:ext>
            </a:extLst>
          </p:cNvPr>
          <p:cNvSpPr txBox="1"/>
          <p:nvPr/>
        </p:nvSpPr>
        <p:spPr>
          <a:xfrm>
            <a:off x="6932359" y="4230820"/>
            <a:ext cx="1944000" cy="57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endParaRPr lang="en-AU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3AD8E-C20A-426F-9DC6-7C109CAA0141}"/>
              </a:ext>
            </a:extLst>
          </p:cNvPr>
          <p:cNvSpPr txBox="1"/>
          <p:nvPr/>
        </p:nvSpPr>
        <p:spPr>
          <a:xfrm>
            <a:off x="3595867" y="2787456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Debt – to – GDP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83F9B6-5E5F-445C-B7A2-F5DA0284ACC1}"/>
              </a:ext>
            </a:extLst>
          </p:cNvPr>
          <p:cNvSpPr txBox="1"/>
          <p:nvPr/>
        </p:nvSpPr>
        <p:spPr>
          <a:xfrm>
            <a:off x="3350297" y="1562669"/>
            <a:ext cx="2435139" cy="451485"/>
          </a:xfrm>
          <a:prstGeom prst="roundRect">
            <a:avLst>
              <a:gd name="adj" fmla="val 31476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Fiscal sustainability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5A610-1C4E-4A97-BBA7-55FDD1080CE6}"/>
              </a:ext>
            </a:extLst>
          </p:cNvPr>
          <p:cNvSpPr/>
          <p:nvPr/>
        </p:nvSpPr>
        <p:spPr>
          <a:xfrm>
            <a:off x="0" y="205721"/>
            <a:ext cx="9144000" cy="11043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755642B-B4BB-4488-98EC-A8AAAD235E8E}"/>
              </a:ext>
            </a:extLst>
          </p:cNvPr>
          <p:cNvSpPr txBox="1">
            <a:spLocks/>
          </p:cNvSpPr>
          <p:nvPr/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dirty="0">
                <a:solidFill>
                  <a:schemeClr val="bg2"/>
                </a:solidFill>
              </a:rPr>
              <a:t>Fiscal sustainability linkages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14AB01-BD37-403D-B4EF-FFDD80D4246A}"/>
              </a:ext>
            </a:extLst>
          </p:cNvPr>
          <p:cNvSpPr txBox="1"/>
          <p:nvPr/>
        </p:nvSpPr>
        <p:spPr>
          <a:xfrm>
            <a:off x="1588407" y="5550148"/>
            <a:ext cx="1548000" cy="451485"/>
          </a:xfrm>
          <a:prstGeom prst="roundRect">
            <a:avLst>
              <a:gd name="adj" fmla="val 31476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Population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36ABC-BF38-4EC4-9BFA-095D11E1CE4D}"/>
              </a:ext>
            </a:extLst>
          </p:cNvPr>
          <p:cNvSpPr txBox="1"/>
          <p:nvPr/>
        </p:nvSpPr>
        <p:spPr>
          <a:xfrm>
            <a:off x="3809743" y="5558039"/>
            <a:ext cx="1548000" cy="451485"/>
          </a:xfrm>
          <a:prstGeom prst="roundRect">
            <a:avLst>
              <a:gd name="adj" fmla="val 31476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Participation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F5013-8758-4E58-96FF-B626501F4438}"/>
              </a:ext>
            </a:extLst>
          </p:cNvPr>
          <p:cNvSpPr txBox="1"/>
          <p:nvPr/>
        </p:nvSpPr>
        <p:spPr>
          <a:xfrm>
            <a:off x="5989121" y="5550148"/>
            <a:ext cx="1548000" cy="451485"/>
          </a:xfrm>
          <a:prstGeom prst="roundRect">
            <a:avLst>
              <a:gd name="adj" fmla="val 31476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Productivity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C5E2C8-D79E-423C-A04D-25A7DD371AB7}"/>
              </a:ext>
            </a:extLst>
          </p:cNvPr>
          <p:cNvSpPr txBox="1"/>
          <p:nvPr/>
        </p:nvSpPr>
        <p:spPr>
          <a:xfrm>
            <a:off x="3602506" y="3908542"/>
            <a:ext cx="1944000" cy="450000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Economic growth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B0E6B3-7E89-4896-BB6A-E79417688B8A}"/>
              </a:ext>
            </a:extLst>
          </p:cNvPr>
          <p:cNvSpPr txBox="1"/>
          <p:nvPr/>
        </p:nvSpPr>
        <p:spPr>
          <a:xfrm>
            <a:off x="335482" y="3907057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Interest rates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70337D-98AB-4944-8FB7-62E167EC8965}"/>
              </a:ext>
            </a:extLst>
          </p:cNvPr>
          <p:cNvCxnSpPr>
            <a:cxnSpLocks/>
          </p:cNvCxnSpPr>
          <p:nvPr/>
        </p:nvCxnSpPr>
        <p:spPr>
          <a:xfrm flipV="1">
            <a:off x="2209813" y="3203846"/>
            <a:ext cx="1429723" cy="78694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A4A5FF-6C1C-4230-915A-A8B34DA7EAFC}"/>
              </a:ext>
            </a:extLst>
          </p:cNvPr>
          <p:cNvCxnSpPr>
            <a:cxnSpLocks/>
          </p:cNvCxnSpPr>
          <p:nvPr/>
        </p:nvCxnSpPr>
        <p:spPr>
          <a:xfrm flipH="1" flipV="1">
            <a:off x="5504467" y="3203848"/>
            <a:ext cx="1496697" cy="786942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9D227B-371E-441A-B012-3D688410966B}"/>
              </a:ext>
            </a:extLst>
          </p:cNvPr>
          <p:cNvCxnSpPr>
            <a:cxnSpLocks/>
          </p:cNvCxnSpPr>
          <p:nvPr/>
        </p:nvCxnSpPr>
        <p:spPr>
          <a:xfrm flipV="1">
            <a:off x="4587832" y="3238941"/>
            <a:ext cx="0" cy="75437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D3C34D-B576-46B7-A877-537DEC933E14}"/>
              </a:ext>
            </a:extLst>
          </p:cNvPr>
          <p:cNvCxnSpPr>
            <a:cxnSpLocks/>
          </p:cNvCxnSpPr>
          <p:nvPr/>
        </p:nvCxnSpPr>
        <p:spPr>
          <a:xfrm flipV="1">
            <a:off x="3036078" y="4357800"/>
            <a:ext cx="657844" cy="1216154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EC5994-05D2-4240-801E-951641B93B6F}"/>
              </a:ext>
            </a:extLst>
          </p:cNvPr>
          <p:cNvCxnSpPr>
            <a:cxnSpLocks/>
          </p:cNvCxnSpPr>
          <p:nvPr/>
        </p:nvCxnSpPr>
        <p:spPr>
          <a:xfrm flipH="1" flipV="1">
            <a:off x="5455599" y="4357800"/>
            <a:ext cx="613216" cy="1240888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3ADA410-0969-4739-B830-777970246CB9}"/>
              </a:ext>
            </a:extLst>
          </p:cNvPr>
          <p:cNvCxnSpPr>
            <a:cxnSpLocks/>
          </p:cNvCxnSpPr>
          <p:nvPr/>
        </p:nvCxnSpPr>
        <p:spPr>
          <a:xfrm flipV="1">
            <a:off x="4603629" y="4357800"/>
            <a:ext cx="1" cy="1240887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FBE858-FE26-41ED-955F-57DB25BA3C0D}"/>
              </a:ext>
            </a:extLst>
          </p:cNvPr>
          <p:cNvCxnSpPr>
            <a:cxnSpLocks/>
          </p:cNvCxnSpPr>
          <p:nvPr/>
        </p:nvCxnSpPr>
        <p:spPr>
          <a:xfrm flipV="1">
            <a:off x="4587832" y="2033078"/>
            <a:ext cx="0" cy="754378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8C51119-493C-45F0-8797-B58D54B7762D}"/>
              </a:ext>
            </a:extLst>
          </p:cNvPr>
          <p:cNvSpPr txBox="1"/>
          <p:nvPr/>
        </p:nvSpPr>
        <p:spPr>
          <a:xfrm>
            <a:off x="1152632" y="3266855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chemeClr val="accent3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36D6C4-66F7-4D83-BD0D-A460E06EB04A}"/>
              </a:ext>
            </a:extLst>
          </p:cNvPr>
          <p:cNvSpPr txBox="1"/>
          <p:nvPr/>
        </p:nvSpPr>
        <p:spPr>
          <a:xfrm>
            <a:off x="4757469" y="3269342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chemeClr val="accent3">
                    <a:lumMod val="75000"/>
                  </a:schemeClr>
                </a:solidFill>
              </a:rPr>
              <a:t>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C0785F-3059-45EC-98F3-D031ED64BDCE}"/>
              </a:ext>
            </a:extLst>
          </p:cNvPr>
          <p:cNvSpPr txBox="1"/>
          <p:nvPr/>
        </p:nvSpPr>
        <p:spPr>
          <a:xfrm>
            <a:off x="7751337" y="3266855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2A7D81-4CF7-46FD-BFCE-9C2D19329FA9}"/>
              </a:ext>
            </a:extLst>
          </p:cNvPr>
          <p:cNvSpPr txBox="1"/>
          <p:nvPr/>
        </p:nvSpPr>
        <p:spPr>
          <a:xfrm>
            <a:off x="6934187" y="3907057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Budget policy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5814EB-70C0-4C0B-8725-A195C113B287}"/>
              </a:ext>
            </a:extLst>
          </p:cNvPr>
          <p:cNvSpPr txBox="1"/>
          <p:nvPr/>
        </p:nvSpPr>
        <p:spPr>
          <a:xfrm>
            <a:off x="6934187" y="4265664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structural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3C1CAB-12F2-4CA5-B66F-5C72216A26E5}"/>
              </a:ext>
            </a:extLst>
          </p:cNvPr>
          <p:cNvSpPr txBox="1"/>
          <p:nvPr/>
        </p:nvSpPr>
        <p:spPr>
          <a:xfrm>
            <a:off x="6934187" y="4611501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cyclical</a:t>
            </a:r>
          </a:p>
        </p:txBody>
      </p:sp>
    </p:spTree>
    <p:extLst>
      <p:ext uri="{BB962C8B-B14F-4D97-AF65-F5344CB8AC3E}">
        <p14:creationId xmlns:p14="http://schemas.microsoft.com/office/powerpoint/2010/main" val="3832392055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66CC4076-8398-418B-8BBF-FDE5D2572B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482890"/>
              </p:ext>
            </p:extLst>
          </p:nvPr>
        </p:nvGraphicFramePr>
        <p:xfrm>
          <a:off x="611365" y="685800"/>
          <a:ext cx="792127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56CA79-90C8-4FD0-914F-D9DB10CC3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843791"/>
              </p:ext>
            </p:extLst>
          </p:nvPr>
        </p:nvGraphicFramePr>
        <p:xfrm>
          <a:off x="612000" y="1656631"/>
          <a:ext cx="79200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1011" y="6323162"/>
            <a:ext cx="3452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Note: Debt refers to face value of AGS issued. 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Fiscal Sustainability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, PBO report 01/2021, April 2021 and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Beyond the Budget, PBO report to be released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164644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AU" sz="2800" dirty="0"/>
              <a:t>The debt-to-GDP ratio over 25 years</a:t>
            </a:r>
            <a:endParaRPr lang="en-AU" sz="2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5719EE-300D-4C9B-8797-9362D06AB0DE}"/>
              </a:ext>
            </a:extLst>
          </p:cNvPr>
          <p:cNvCxnSpPr>
            <a:cxnSpLocks/>
          </p:cNvCxnSpPr>
          <p:nvPr/>
        </p:nvCxnSpPr>
        <p:spPr>
          <a:xfrm>
            <a:off x="4999508" y="1980104"/>
            <a:ext cx="0" cy="36778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>
            <a:extLst>
              <a:ext uri="{FF2B5EF4-FFF2-40B4-BE49-F238E27FC236}">
                <a16:creationId xmlns:a16="http://schemas.microsoft.com/office/drawing/2014/main" id="{E11D77C8-4333-4ADC-8C74-0FE6F4D1073A}"/>
              </a:ext>
            </a:extLst>
          </p:cNvPr>
          <p:cNvSpPr txBox="1"/>
          <p:nvPr/>
        </p:nvSpPr>
        <p:spPr>
          <a:xfrm>
            <a:off x="4992929" y="1891429"/>
            <a:ext cx="891382" cy="344332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0">
                <a:solidFill>
                  <a:sysClr val="windowText" lastClr="000000"/>
                </a:solidFill>
              </a:rPr>
              <a:t>Medium term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34BB0679-AB1C-4306-A200-7B835EE7591D}"/>
              </a:ext>
            </a:extLst>
          </p:cNvPr>
          <p:cNvSpPr txBox="1"/>
          <p:nvPr/>
        </p:nvSpPr>
        <p:spPr>
          <a:xfrm>
            <a:off x="1144677" y="4506451"/>
            <a:ext cx="1365962" cy="3629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>
                <a:solidFill>
                  <a:schemeClr val="bg1"/>
                </a:solidFill>
              </a:rPr>
              <a:t>War debt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67690EE6-D2A9-4093-8EB1-04806606AFF8}"/>
              </a:ext>
            </a:extLst>
          </p:cNvPr>
          <p:cNvSpPr txBox="1"/>
          <p:nvPr/>
        </p:nvSpPr>
        <p:spPr>
          <a:xfrm>
            <a:off x="4104167" y="5338515"/>
            <a:ext cx="1974456" cy="3628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dirty="0">
                <a:solidFill>
                  <a:schemeClr val="bg1"/>
                </a:solidFill>
              </a:rPr>
              <a:t>All other debt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11EF9184-E8F9-4C05-9660-1B080F6D6AF2}"/>
              </a:ext>
            </a:extLst>
          </p:cNvPr>
          <p:cNvSpPr txBox="1"/>
          <p:nvPr/>
        </p:nvSpPr>
        <p:spPr>
          <a:xfrm>
            <a:off x="6078623" y="3669745"/>
            <a:ext cx="1686608" cy="3628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dirty="0">
                <a:solidFill>
                  <a:schemeClr val="bg1"/>
                </a:solidFill>
              </a:rPr>
              <a:t>Debt</a:t>
            </a:r>
            <a:r>
              <a:rPr lang="en-AU" sz="1600" b="1" baseline="0" dirty="0">
                <a:solidFill>
                  <a:schemeClr val="bg1"/>
                </a:solidFill>
              </a:rPr>
              <a:t> since COVID-19</a:t>
            </a:r>
            <a:endParaRPr lang="en-A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525C164B-F7C9-4E28-A887-C8C89EB02E4C}"/>
              </a:ext>
            </a:extLst>
          </p:cNvPr>
          <p:cNvSpPr txBox="1"/>
          <p:nvPr/>
        </p:nvSpPr>
        <p:spPr>
          <a:xfrm>
            <a:off x="2554432" y="4364208"/>
            <a:ext cx="1365962" cy="3629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dirty="0">
                <a:solidFill>
                  <a:schemeClr val="bg1"/>
                </a:solidFill>
              </a:rPr>
              <a:t>War debt</a:t>
            </a:r>
          </a:p>
        </p:txBody>
      </p:sp>
    </p:spTree>
    <p:extLst>
      <p:ext uri="{BB962C8B-B14F-4D97-AF65-F5344CB8AC3E}">
        <p14:creationId xmlns:p14="http://schemas.microsoft.com/office/powerpoint/2010/main" val="4226319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1CDA2-3F79-4A72-82C4-F5FE74DDABE4}"/>
              </a:ext>
            </a:extLst>
          </p:cNvPr>
          <p:cNvSpPr/>
          <p:nvPr/>
        </p:nvSpPr>
        <p:spPr>
          <a:xfrm>
            <a:off x="0" y="207415"/>
            <a:ext cx="9144000" cy="1187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A32BF0F-CB46-4C4A-AD13-08125C508C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120638"/>
              </p:ext>
            </p:extLst>
          </p:nvPr>
        </p:nvGraphicFramePr>
        <p:xfrm>
          <a:off x="594618" y="1649704"/>
          <a:ext cx="79200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BDECC82-CAA2-4389-B4F9-423881C9A6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183671"/>
              </p:ext>
            </p:extLst>
          </p:nvPr>
        </p:nvGraphicFramePr>
        <p:xfrm>
          <a:off x="597511" y="651631"/>
          <a:ext cx="792127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BA5CA93-24A2-4B03-B475-6B0A1068C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255697"/>
              </p:ext>
            </p:extLst>
          </p:nvPr>
        </p:nvGraphicFramePr>
        <p:xfrm>
          <a:off x="6450041" y="1769594"/>
          <a:ext cx="1638217" cy="4269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1010" y="6323162"/>
            <a:ext cx="4504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Note: Debt refers to face value of AGS issued. 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Fiscal Sustainability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, PBO report 01/2021, April 2021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Beyond the Budget, 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PBO report to be released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27651" y="176297"/>
            <a:ext cx="8283840" cy="1173480"/>
          </a:xfrm>
        </p:spPr>
        <p:txBody>
          <a:bodyPr lIns="0" rIns="0">
            <a:noAutofit/>
          </a:bodyPr>
          <a:lstStyle/>
          <a:p>
            <a:r>
              <a:rPr lang="en-AU" sz="2800" dirty="0"/>
              <a:t>The debt-to-GDP ratio over 120 years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9599F1-6768-4309-8DE0-B95144FFD217}"/>
              </a:ext>
            </a:extLst>
          </p:cNvPr>
          <p:cNvCxnSpPr>
            <a:cxnSpLocks/>
          </p:cNvCxnSpPr>
          <p:nvPr/>
        </p:nvCxnSpPr>
        <p:spPr>
          <a:xfrm>
            <a:off x="7341423" y="1986678"/>
            <a:ext cx="0" cy="36778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>
            <a:extLst>
              <a:ext uri="{FF2B5EF4-FFF2-40B4-BE49-F238E27FC236}">
                <a16:creationId xmlns:a16="http://schemas.microsoft.com/office/drawing/2014/main" id="{001F2C18-0F37-441D-A45B-9F003CE3BE3B}"/>
              </a:ext>
            </a:extLst>
          </p:cNvPr>
          <p:cNvSpPr txBox="1"/>
          <p:nvPr/>
        </p:nvSpPr>
        <p:spPr>
          <a:xfrm>
            <a:off x="7216525" y="1986678"/>
            <a:ext cx="891382" cy="344332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0">
                <a:solidFill>
                  <a:sysClr val="windowText" lastClr="000000"/>
                </a:solidFill>
              </a:rPr>
              <a:t>Medium term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BFAB5C2A-A7A0-42A7-9946-F695572C4110}"/>
              </a:ext>
            </a:extLst>
          </p:cNvPr>
          <p:cNvSpPr txBox="1"/>
          <p:nvPr/>
        </p:nvSpPr>
        <p:spPr>
          <a:xfrm>
            <a:off x="4104167" y="5338515"/>
            <a:ext cx="1974456" cy="3628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dirty="0">
                <a:solidFill>
                  <a:schemeClr val="bg1"/>
                </a:solidFill>
              </a:rPr>
              <a:t>All other debt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AF2CA013-89A5-4D67-99DD-A5597AB27B6C}"/>
              </a:ext>
            </a:extLst>
          </p:cNvPr>
          <p:cNvSpPr txBox="1"/>
          <p:nvPr/>
        </p:nvSpPr>
        <p:spPr>
          <a:xfrm>
            <a:off x="6078623" y="3669745"/>
            <a:ext cx="1686608" cy="3628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dirty="0">
                <a:solidFill>
                  <a:schemeClr val="accent2"/>
                </a:solidFill>
              </a:rPr>
              <a:t>Debt</a:t>
            </a:r>
            <a:r>
              <a:rPr lang="en-AU" sz="1600" b="1" baseline="0" dirty="0">
                <a:solidFill>
                  <a:schemeClr val="accent2"/>
                </a:solidFill>
              </a:rPr>
              <a:t> since COVID-19</a:t>
            </a:r>
            <a:endParaRPr lang="en-AU" sz="1600" b="1" dirty="0">
              <a:solidFill>
                <a:schemeClr val="accent2"/>
              </a:solidFill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B1469639-F954-43B2-B4D5-2C4A2CE3B2C2}"/>
              </a:ext>
            </a:extLst>
          </p:cNvPr>
          <p:cNvSpPr txBox="1"/>
          <p:nvPr/>
        </p:nvSpPr>
        <p:spPr>
          <a:xfrm>
            <a:off x="2554432" y="4364208"/>
            <a:ext cx="1365962" cy="3629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dirty="0">
                <a:solidFill>
                  <a:schemeClr val="bg1"/>
                </a:solidFill>
              </a:rPr>
              <a:t>War debt</a:t>
            </a:r>
          </a:p>
        </p:txBody>
      </p:sp>
    </p:spTree>
    <p:extLst>
      <p:ext uri="{BB962C8B-B14F-4D97-AF65-F5344CB8AC3E}">
        <p14:creationId xmlns:p14="http://schemas.microsoft.com/office/powerpoint/2010/main" val="102493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AEA6EF-2DAB-4AE3-902A-AB1CE788B11B}"/>
              </a:ext>
            </a:extLst>
          </p:cNvPr>
          <p:cNvSpPr/>
          <p:nvPr/>
        </p:nvSpPr>
        <p:spPr>
          <a:xfrm>
            <a:off x="0" y="207415"/>
            <a:ext cx="9144000" cy="1187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1A9BF3-9238-4E89-BD65-E2BDDF922F34}"/>
              </a:ext>
            </a:extLst>
          </p:cNvPr>
          <p:cNvSpPr/>
          <p:nvPr/>
        </p:nvSpPr>
        <p:spPr>
          <a:xfrm>
            <a:off x="3118427" y="1445559"/>
            <a:ext cx="272741" cy="2645989"/>
          </a:xfrm>
          <a:prstGeom prst="rect">
            <a:avLst/>
          </a:prstGeom>
          <a:solidFill>
            <a:srgbClr val="A8B3D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511AE3-5059-49F1-AB24-CEDBD363BF3A}"/>
              </a:ext>
            </a:extLst>
          </p:cNvPr>
          <p:cNvSpPr/>
          <p:nvPr/>
        </p:nvSpPr>
        <p:spPr>
          <a:xfrm>
            <a:off x="2891620" y="4812002"/>
            <a:ext cx="1332000" cy="1166400"/>
          </a:xfrm>
          <a:prstGeom prst="rect">
            <a:avLst/>
          </a:prstGeom>
          <a:solidFill>
            <a:srgbClr val="A8B3D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E277A56-3E6B-4FBF-B48A-04A26AD47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328704"/>
              </p:ext>
            </p:extLst>
          </p:nvPr>
        </p:nvGraphicFramePr>
        <p:xfrm>
          <a:off x="963036" y="4361977"/>
          <a:ext cx="7199999" cy="1624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2255">
                  <a:extLst>
                    <a:ext uri="{9D8B030D-6E8A-4147-A177-3AD203B41FA5}">
                      <a16:colId xmlns:a16="http://schemas.microsoft.com/office/drawing/2014/main" val="3394383721"/>
                    </a:ext>
                  </a:extLst>
                </a:gridCol>
                <a:gridCol w="1321936">
                  <a:extLst>
                    <a:ext uri="{9D8B030D-6E8A-4147-A177-3AD203B41FA5}">
                      <a16:colId xmlns:a16="http://schemas.microsoft.com/office/drawing/2014/main" val="2066966007"/>
                    </a:ext>
                  </a:extLst>
                </a:gridCol>
                <a:gridCol w="1321936">
                  <a:extLst>
                    <a:ext uri="{9D8B030D-6E8A-4147-A177-3AD203B41FA5}">
                      <a16:colId xmlns:a16="http://schemas.microsoft.com/office/drawing/2014/main" val="3464055741"/>
                    </a:ext>
                  </a:extLst>
                </a:gridCol>
                <a:gridCol w="1321936">
                  <a:extLst>
                    <a:ext uri="{9D8B030D-6E8A-4147-A177-3AD203B41FA5}">
                      <a16:colId xmlns:a16="http://schemas.microsoft.com/office/drawing/2014/main" val="69971610"/>
                    </a:ext>
                  </a:extLst>
                </a:gridCol>
                <a:gridCol w="1321936">
                  <a:extLst>
                    <a:ext uri="{9D8B030D-6E8A-4147-A177-3AD203B41FA5}">
                      <a16:colId xmlns:a16="http://schemas.microsoft.com/office/drawing/2014/main" val="207028633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en-AU" sz="1400" b="0" dirty="0"/>
                        <a:t>Period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1945-46 to </a:t>
                      </a:r>
                    </a:p>
                    <a:p>
                      <a:pPr algn="l" fontAlgn="b"/>
                      <a:r>
                        <a:rPr lang="en-A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1950-51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811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AU" sz="1400" b="1"/>
                        <a:t>R </a:t>
                      </a:r>
                      <a:r>
                        <a:rPr lang="en-AU" sz="1400" b="0"/>
                        <a:t>– Interest rate</a:t>
                      </a:r>
                      <a:endParaRPr lang="en-AU" sz="1400" b="1"/>
                    </a:p>
                  </a:txBody>
                  <a:tcPr anchor="ctr"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A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1975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AU" sz="1400" b="1" dirty="0"/>
                        <a:t>G </a:t>
                      </a:r>
                      <a:r>
                        <a:rPr lang="en-AU" sz="1400" b="0" dirty="0"/>
                        <a:t>– GDP growth</a:t>
                      </a:r>
                      <a:endParaRPr lang="en-AU" sz="1400" b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16.1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A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4528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AU" sz="1400" b="1"/>
                        <a:t>B </a:t>
                      </a:r>
                      <a:r>
                        <a:rPr lang="en-AU" sz="1400" b="0"/>
                        <a:t>– Budget balance</a:t>
                      </a:r>
                      <a:endParaRPr lang="en-AU" sz="1400" b="1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A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047450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38B895B-7DCC-4BC3-A1C8-3D71984F81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988236"/>
              </p:ext>
            </p:extLst>
          </p:nvPr>
        </p:nvGraphicFramePr>
        <p:xfrm>
          <a:off x="521432" y="1597645"/>
          <a:ext cx="8090693" cy="270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9E7A7C7-A178-42BB-941F-CFD947780A3E}"/>
              </a:ext>
            </a:extLst>
          </p:cNvPr>
          <p:cNvSpPr txBox="1"/>
          <p:nvPr/>
        </p:nvSpPr>
        <p:spPr>
          <a:xfrm>
            <a:off x="445481" y="6075402"/>
            <a:ext cx="769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Note: GDP growth refers to nominal GDP growth. Interest rate calculated as nominal interest payments over gross debt. Budget balance refers to the headline cash balance excluding interest payments. 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Fiscal Sustainability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, PBO report 01/2021 and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Beyond the Budget, 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PBO report to be released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2D9348-AFFB-4FA1-8AFB-CFC7A3A99C62}"/>
              </a:ext>
            </a:extLst>
          </p:cNvPr>
          <p:cNvCxnSpPr>
            <a:cxnSpLocks/>
          </p:cNvCxnSpPr>
          <p:nvPr/>
        </p:nvCxnSpPr>
        <p:spPr>
          <a:xfrm>
            <a:off x="7341423" y="1986678"/>
            <a:ext cx="0" cy="20921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F944CB61-0A64-499D-8430-0805FD9111E1}"/>
              </a:ext>
            </a:extLst>
          </p:cNvPr>
          <p:cNvSpPr txBox="1"/>
          <p:nvPr/>
        </p:nvSpPr>
        <p:spPr>
          <a:xfrm>
            <a:off x="7247899" y="1986678"/>
            <a:ext cx="891382" cy="344332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0">
                <a:solidFill>
                  <a:sysClr val="windowText" lastClr="000000"/>
                </a:solidFill>
              </a:rPr>
              <a:t>Medium term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BE26A3AE-0D81-40F4-8BE0-56BE46DE0F0C}"/>
              </a:ext>
            </a:extLst>
          </p:cNvPr>
          <p:cNvSpPr txBox="1"/>
          <p:nvPr/>
        </p:nvSpPr>
        <p:spPr>
          <a:xfrm>
            <a:off x="4084106" y="1789545"/>
            <a:ext cx="957857" cy="263308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1" dirty="0">
                <a:solidFill>
                  <a:schemeClr val="accent2">
                    <a:lumMod val="50000"/>
                  </a:schemeClr>
                </a:solidFill>
              </a:rPr>
              <a:t>Gross debt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22A8F0DF-1333-4D60-AC03-31D4FFE60F96}"/>
              </a:ext>
            </a:extLst>
          </p:cNvPr>
          <p:cNvSpPr txBox="1">
            <a:spLocks/>
          </p:cNvSpPr>
          <p:nvPr/>
        </p:nvSpPr>
        <p:spPr>
          <a:xfrm>
            <a:off x="527651" y="176297"/>
            <a:ext cx="8283840" cy="1173480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sz="2800" dirty="0">
                <a:solidFill>
                  <a:schemeClr val="bg2"/>
                </a:solidFill>
              </a:rPr>
              <a:t>Reducing the debt-to-GDP ratio:  post WW2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1B3B1F3-1E87-4D40-9F88-09D29911A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438331"/>
              </p:ext>
            </p:extLst>
          </p:nvPr>
        </p:nvGraphicFramePr>
        <p:xfrm>
          <a:off x="524403" y="977954"/>
          <a:ext cx="8088153" cy="3371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utoShape 2">
            <a:extLst>
              <a:ext uri="{FF2B5EF4-FFF2-40B4-BE49-F238E27FC236}">
                <a16:creationId xmlns:a16="http://schemas.microsoft.com/office/drawing/2014/main" id="{A709AB64-F470-4946-B8F0-AA63E903A7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1983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845D0AB-CEB2-4ED9-923F-C77EC23C24EA}"/>
              </a:ext>
            </a:extLst>
          </p:cNvPr>
          <p:cNvSpPr/>
          <p:nvPr/>
        </p:nvSpPr>
        <p:spPr>
          <a:xfrm>
            <a:off x="0" y="207415"/>
            <a:ext cx="9144000" cy="1187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511AE3-5059-49F1-AB24-CEDBD363BF3A}"/>
              </a:ext>
            </a:extLst>
          </p:cNvPr>
          <p:cNvSpPr/>
          <p:nvPr/>
        </p:nvSpPr>
        <p:spPr>
          <a:xfrm>
            <a:off x="4202722" y="4812002"/>
            <a:ext cx="1332000" cy="1166400"/>
          </a:xfrm>
          <a:prstGeom prst="rect">
            <a:avLst/>
          </a:prstGeom>
          <a:solidFill>
            <a:srgbClr val="A8B3D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E277A56-3E6B-4FBF-B48A-04A26AD47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239710"/>
              </p:ext>
            </p:extLst>
          </p:nvPr>
        </p:nvGraphicFramePr>
        <p:xfrm>
          <a:off x="963036" y="4361977"/>
          <a:ext cx="7199999" cy="1624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2255">
                  <a:extLst>
                    <a:ext uri="{9D8B030D-6E8A-4147-A177-3AD203B41FA5}">
                      <a16:colId xmlns:a16="http://schemas.microsoft.com/office/drawing/2014/main" val="3394383721"/>
                    </a:ext>
                  </a:extLst>
                </a:gridCol>
                <a:gridCol w="1321936">
                  <a:extLst>
                    <a:ext uri="{9D8B030D-6E8A-4147-A177-3AD203B41FA5}">
                      <a16:colId xmlns:a16="http://schemas.microsoft.com/office/drawing/2014/main" val="2066966007"/>
                    </a:ext>
                  </a:extLst>
                </a:gridCol>
                <a:gridCol w="1321936">
                  <a:extLst>
                    <a:ext uri="{9D8B030D-6E8A-4147-A177-3AD203B41FA5}">
                      <a16:colId xmlns:a16="http://schemas.microsoft.com/office/drawing/2014/main" val="3464055741"/>
                    </a:ext>
                  </a:extLst>
                </a:gridCol>
                <a:gridCol w="1321936">
                  <a:extLst>
                    <a:ext uri="{9D8B030D-6E8A-4147-A177-3AD203B41FA5}">
                      <a16:colId xmlns:a16="http://schemas.microsoft.com/office/drawing/2014/main" val="69971610"/>
                    </a:ext>
                  </a:extLst>
                </a:gridCol>
                <a:gridCol w="1321936">
                  <a:extLst>
                    <a:ext uri="{9D8B030D-6E8A-4147-A177-3AD203B41FA5}">
                      <a16:colId xmlns:a16="http://schemas.microsoft.com/office/drawing/2014/main" val="207028633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en-AU" sz="1400" b="0"/>
                        <a:t>Period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1945-46 to </a:t>
                      </a:r>
                    </a:p>
                    <a:p>
                      <a:pPr algn="l" fontAlgn="b"/>
                      <a:r>
                        <a:rPr lang="en-AU" sz="14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1950-51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1985-86 to </a:t>
                      </a:r>
                    </a:p>
                    <a:p>
                      <a:pPr algn="l" fontAlgn="b"/>
                      <a:r>
                        <a:rPr lang="en-A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1990-91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811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AU" sz="1400" b="1"/>
                        <a:t>R </a:t>
                      </a:r>
                      <a:r>
                        <a:rPr lang="en-AU" sz="1400" b="0"/>
                        <a:t>– Interest rate</a:t>
                      </a:r>
                      <a:endParaRPr lang="en-AU" sz="1400" b="1"/>
                    </a:p>
                  </a:txBody>
                  <a:tcPr anchor="ctr"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1975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AU" sz="1400" b="1" dirty="0"/>
                        <a:t>G </a:t>
                      </a:r>
                      <a:r>
                        <a:rPr lang="en-AU" sz="1400" b="0" dirty="0"/>
                        <a:t>– GDP growth</a:t>
                      </a:r>
                      <a:endParaRPr lang="en-AU" sz="1400" b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16.1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4528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AU" sz="1400" b="1"/>
                        <a:t>B </a:t>
                      </a:r>
                      <a:r>
                        <a:rPr lang="en-AU" sz="1400" b="0"/>
                        <a:t>– Budget balance</a:t>
                      </a:r>
                      <a:endParaRPr lang="en-AU" sz="1400" b="1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04745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91A9BF3-9238-4E89-BD65-E2BDDF922F34}"/>
              </a:ext>
            </a:extLst>
          </p:cNvPr>
          <p:cNvSpPr/>
          <p:nvPr/>
        </p:nvSpPr>
        <p:spPr>
          <a:xfrm>
            <a:off x="5404432" y="1999386"/>
            <a:ext cx="272741" cy="2092162"/>
          </a:xfrm>
          <a:prstGeom prst="rect">
            <a:avLst/>
          </a:prstGeom>
          <a:solidFill>
            <a:srgbClr val="A8B3D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2D9348-AFFB-4FA1-8AFB-CFC7A3A99C62}"/>
              </a:ext>
            </a:extLst>
          </p:cNvPr>
          <p:cNvCxnSpPr>
            <a:cxnSpLocks/>
          </p:cNvCxnSpPr>
          <p:nvPr/>
        </p:nvCxnSpPr>
        <p:spPr>
          <a:xfrm>
            <a:off x="7341423" y="1986678"/>
            <a:ext cx="0" cy="20921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F944CB61-0A64-499D-8430-0805FD9111E1}"/>
              </a:ext>
            </a:extLst>
          </p:cNvPr>
          <p:cNvSpPr txBox="1"/>
          <p:nvPr/>
        </p:nvSpPr>
        <p:spPr>
          <a:xfrm>
            <a:off x="7247899" y="1986678"/>
            <a:ext cx="891382" cy="344332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0">
                <a:solidFill>
                  <a:sysClr val="windowText" lastClr="000000"/>
                </a:solidFill>
              </a:rPr>
              <a:t>Medium term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BE26A3AE-0D81-40F4-8BE0-56BE46DE0F0C}"/>
              </a:ext>
            </a:extLst>
          </p:cNvPr>
          <p:cNvSpPr txBox="1"/>
          <p:nvPr/>
        </p:nvSpPr>
        <p:spPr>
          <a:xfrm>
            <a:off x="4084106" y="1789545"/>
            <a:ext cx="957857" cy="263308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1">
                <a:solidFill>
                  <a:schemeClr val="accent2">
                    <a:lumMod val="50000"/>
                  </a:schemeClr>
                </a:solidFill>
              </a:rPr>
              <a:t>Gross debt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C442B9-AFCF-43B8-9883-27B7D3912F9B}"/>
              </a:ext>
            </a:extLst>
          </p:cNvPr>
          <p:cNvSpPr txBox="1"/>
          <p:nvPr/>
        </p:nvSpPr>
        <p:spPr>
          <a:xfrm>
            <a:off x="445481" y="6075402"/>
            <a:ext cx="769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Note: GDP growth refers to nominal GDP growth. Interest rate calculated as nominal interest payments over gross debt. Budget balance refers to the headline cash balance excluding interest payments. 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Fiscal Sustainability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, PBO report 01/2021 and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Beyond the Budget, 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PBO report to be released</a:t>
            </a: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2AB81B8F-6FA6-4AB8-8C77-66A297CAA04C}"/>
              </a:ext>
            </a:extLst>
          </p:cNvPr>
          <p:cNvSpPr txBox="1">
            <a:spLocks/>
          </p:cNvSpPr>
          <p:nvPr/>
        </p:nvSpPr>
        <p:spPr>
          <a:xfrm>
            <a:off x="527651" y="176297"/>
            <a:ext cx="8283840" cy="1173480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sz="2800" dirty="0">
                <a:solidFill>
                  <a:schemeClr val="bg2"/>
                </a:solidFill>
              </a:rPr>
              <a:t>Reducing the debt-to-GDP ratio:  the late ‘80s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80164CB-87C4-45CB-81AE-023397B72E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255843"/>
              </p:ext>
            </p:extLst>
          </p:nvPr>
        </p:nvGraphicFramePr>
        <p:xfrm>
          <a:off x="521432" y="1597645"/>
          <a:ext cx="8090693" cy="270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1B3B1F3-1E87-4D40-9F88-09D29911A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089662"/>
              </p:ext>
            </p:extLst>
          </p:nvPr>
        </p:nvGraphicFramePr>
        <p:xfrm>
          <a:off x="524403" y="977954"/>
          <a:ext cx="8088153" cy="3371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1251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265B831-D560-4274-B9F6-D464E5EE3FB7}"/>
              </a:ext>
            </a:extLst>
          </p:cNvPr>
          <p:cNvSpPr/>
          <p:nvPr/>
        </p:nvSpPr>
        <p:spPr>
          <a:xfrm>
            <a:off x="0" y="207415"/>
            <a:ext cx="9144000" cy="1187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511AE3-5059-49F1-AB24-CEDBD363BF3A}"/>
              </a:ext>
            </a:extLst>
          </p:cNvPr>
          <p:cNvSpPr/>
          <p:nvPr/>
        </p:nvSpPr>
        <p:spPr>
          <a:xfrm>
            <a:off x="5517172" y="4812002"/>
            <a:ext cx="1332000" cy="1166400"/>
          </a:xfrm>
          <a:prstGeom prst="rect">
            <a:avLst/>
          </a:prstGeom>
          <a:solidFill>
            <a:srgbClr val="A8B3D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E277A56-3E6B-4FBF-B48A-04A26AD47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64291"/>
              </p:ext>
            </p:extLst>
          </p:nvPr>
        </p:nvGraphicFramePr>
        <p:xfrm>
          <a:off x="963036" y="4361977"/>
          <a:ext cx="7199999" cy="1624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2255">
                  <a:extLst>
                    <a:ext uri="{9D8B030D-6E8A-4147-A177-3AD203B41FA5}">
                      <a16:colId xmlns:a16="http://schemas.microsoft.com/office/drawing/2014/main" val="3394383721"/>
                    </a:ext>
                  </a:extLst>
                </a:gridCol>
                <a:gridCol w="1321936">
                  <a:extLst>
                    <a:ext uri="{9D8B030D-6E8A-4147-A177-3AD203B41FA5}">
                      <a16:colId xmlns:a16="http://schemas.microsoft.com/office/drawing/2014/main" val="2066966007"/>
                    </a:ext>
                  </a:extLst>
                </a:gridCol>
                <a:gridCol w="1321936">
                  <a:extLst>
                    <a:ext uri="{9D8B030D-6E8A-4147-A177-3AD203B41FA5}">
                      <a16:colId xmlns:a16="http://schemas.microsoft.com/office/drawing/2014/main" val="3464055741"/>
                    </a:ext>
                  </a:extLst>
                </a:gridCol>
                <a:gridCol w="1321936">
                  <a:extLst>
                    <a:ext uri="{9D8B030D-6E8A-4147-A177-3AD203B41FA5}">
                      <a16:colId xmlns:a16="http://schemas.microsoft.com/office/drawing/2014/main" val="69971610"/>
                    </a:ext>
                  </a:extLst>
                </a:gridCol>
                <a:gridCol w="1321936">
                  <a:extLst>
                    <a:ext uri="{9D8B030D-6E8A-4147-A177-3AD203B41FA5}">
                      <a16:colId xmlns:a16="http://schemas.microsoft.com/office/drawing/2014/main" val="207028633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en-AU" sz="1400" b="0"/>
                        <a:t>Period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1945-46 to </a:t>
                      </a:r>
                    </a:p>
                    <a:p>
                      <a:pPr algn="l" fontAlgn="b"/>
                      <a:r>
                        <a:rPr lang="en-AU" sz="14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1950-51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1985-86 to </a:t>
                      </a:r>
                    </a:p>
                    <a:p>
                      <a:pPr algn="l" fontAlgn="b"/>
                      <a:r>
                        <a:rPr lang="en-A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1990-91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1995-96 to</a:t>
                      </a:r>
                    </a:p>
                    <a:p>
                      <a:pPr algn="l" fontAlgn="b"/>
                      <a:r>
                        <a:rPr lang="en-US" sz="14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2007-08</a:t>
                      </a:r>
                      <a:endParaRPr lang="en-AU" sz="14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811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AU" sz="1400" b="1"/>
                        <a:t>R </a:t>
                      </a:r>
                      <a:r>
                        <a:rPr lang="en-AU" sz="1400" b="0"/>
                        <a:t>– Interest rate</a:t>
                      </a:r>
                      <a:endParaRPr lang="en-AU" sz="1400" b="1"/>
                    </a:p>
                  </a:txBody>
                  <a:tcPr anchor="ctr"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1975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AU" sz="1400" b="1"/>
                        <a:t>G </a:t>
                      </a:r>
                      <a:r>
                        <a:rPr lang="en-AU" sz="1400" b="0"/>
                        <a:t>– GDP growth</a:t>
                      </a:r>
                      <a:endParaRPr lang="en-AU" sz="1400" b="1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16.1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4528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AU" sz="1400" b="1"/>
                        <a:t>B </a:t>
                      </a:r>
                      <a:r>
                        <a:rPr lang="en-AU" sz="1400" b="0"/>
                        <a:t>– Budget balance</a:t>
                      </a:r>
                      <a:endParaRPr lang="en-AU" sz="1400" b="1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04745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91A9BF3-9238-4E89-BD65-E2BDDF922F34}"/>
              </a:ext>
            </a:extLst>
          </p:cNvPr>
          <p:cNvSpPr/>
          <p:nvPr/>
        </p:nvSpPr>
        <p:spPr>
          <a:xfrm>
            <a:off x="5950531" y="1999386"/>
            <a:ext cx="715473" cy="2092162"/>
          </a:xfrm>
          <a:prstGeom prst="rect">
            <a:avLst/>
          </a:prstGeom>
          <a:solidFill>
            <a:srgbClr val="A8B3D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2D9348-AFFB-4FA1-8AFB-CFC7A3A99C62}"/>
              </a:ext>
            </a:extLst>
          </p:cNvPr>
          <p:cNvCxnSpPr>
            <a:cxnSpLocks/>
          </p:cNvCxnSpPr>
          <p:nvPr/>
        </p:nvCxnSpPr>
        <p:spPr>
          <a:xfrm>
            <a:off x="7341423" y="1986678"/>
            <a:ext cx="0" cy="20921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>
            <a:extLst>
              <a:ext uri="{FF2B5EF4-FFF2-40B4-BE49-F238E27FC236}">
                <a16:creationId xmlns:a16="http://schemas.microsoft.com/office/drawing/2014/main" id="{F4BCF804-A6E0-4962-9EEA-9BCAD9EC327E}"/>
              </a:ext>
            </a:extLst>
          </p:cNvPr>
          <p:cNvSpPr txBox="1"/>
          <p:nvPr/>
        </p:nvSpPr>
        <p:spPr>
          <a:xfrm>
            <a:off x="7247899" y="1986678"/>
            <a:ext cx="891382" cy="344332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0">
                <a:solidFill>
                  <a:sysClr val="windowText" lastClr="000000"/>
                </a:solidFill>
              </a:rPr>
              <a:t>Medium term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26787E86-71E5-4493-B081-AAB5592F4997}"/>
              </a:ext>
            </a:extLst>
          </p:cNvPr>
          <p:cNvSpPr txBox="1"/>
          <p:nvPr/>
        </p:nvSpPr>
        <p:spPr>
          <a:xfrm>
            <a:off x="4084106" y="1789545"/>
            <a:ext cx="957857" cy="263308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1">
                <a:solidFill>
                  <a:schemeClr val="accent2">
                    <a:lumMod val="50000"/>
                  </a:schemeClr>
                </a:solidFill>
              </a:rPr>
              <a:t>Gross debt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8F9E8D-FEAB-44DD-8657-8B024B529281}"/>
              </a:ext>
            </a:extLst>
          </p:cNvPr>
          <p:cNvSpPr txBox="1"/>
          <p:nvPr/>
        </p:nvSpPr>
        <p:spPr>
          <a:xfrm>
            <a:off x="445481" y="6075402"/>
            <a:ext cx="769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Note: GDP growth refers to nominal GDP growth. Interest rate calculated as nominal interest payments over gross debt. Budget balance refers to the headline cash balance excluding interest payments. 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Fiscal Sustainability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, PBO report 01/2021 and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Beyond the Budget, 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PBO report to be released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F147456E-E71B-42A4-813D-DD6AE6F2F3E0}"/>
              </a:ext>
            </a:extLst>
          </p:cNvPr>
          <p:cNvSpPr txBox="1">
            <a:spLocks/>
          </p:cNvSpPr>
          <p:nvPr/>
        </p:nvSpPr>
        <p:spPr>
          <a:xfrm>
            <a:off x="527651" y="176297"/>
            <a:ext cx="8283840" cy="1173480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sz="2800" dirty="0">
                <a:solidFill>
                  <a:schemeClr val="bg2"/>
                </a:solidFill>
              </a:rPr>
              <a:t>Reducing the debt-to-GDP ratio:  1996-2007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5D13DA9F-C034-46BC-9E61-E3C669905A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255843"/>
              </p:ext>
            </p:extLst>
          </p:nvPr>
        </p:nvGraphicFramePr>
        <p:xfrm>
          <a:off x="521432" y="1597645"/>
          <a:ext cx="8090693" cy="270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1B3B1F3-1E87-4D40-9F88-09D29911A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279012"/>
              </p:ext>
            </p:extLst>
          </p:nvPr>
        </p:nvGraphicFramePr>
        <p:xfrm>
          <a:off x="524403" y="977954"/>
          <a:ext cx="8088153" cy="3371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1224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B511AE3-5059-49F1-AB24-CEDBD363BF3A}"/>
              </a:ext>
            </a:extLst>
          </p:cNvPr>
          <p:cNvSpPr/>
          <p:nvPr/>
        </p:nvSpPr>
        <p:spPr>
          <a:xfrm>
            <a:off x="6834984" y="4812002"/>
            <a:ext cx="1332000" cy="1166400"/>
          </a:xfrm>
          <a:prstGeom prst="rect">
            <a:avLst/>
          </a:prstGeom>
          <a:solidFill>
            <a:srgbClr val="A8B3D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E277A56-3E6B-4FBF-B48A-04A26AD47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126818"/>
              </p:ext>
            </p:extLst>
          </p:nvPr>
        </p:nvGraphicFramePr>
        <p:xfrm>
          <a:off x="963036" y="4361977"/>
          <a:ext cx="7199999" cy="1624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2255">
                  <a:extLst>
                    <a:ext uri="{9D8B030D-6E8A-4147-A177-3AD203B41FA5}">
                      <a16:colId xmlns:a16="http://schemas.microsoft.com/office/drawing/2014/main" val="3394383721"/>
                    </a:ext>
                  </a:extLst>
                </a:gridCol>
                <a:gridCol w="1321936">
                  <a:extLst>
                    <a:ext uri="{9D8B030D-6E8A-4147-A177-3AD203B41FA5}">
                      <a16:colId xmlns:a16="http://schemas.microsoft.com/office/drawing/2014/main" val="2066966007"/>
                    </a:ext>
                  </a:extLst>
                </a:gridCol>
                <a:gridCol w="1321936">
                  <a:extLst>
                    <a:ext uri="{9D8B030D-6E8A-4147-A177-3AD203B41FA5}">
                      <a16:colId xmlns:a16="http://schemas.microsoft.com/office/drawing/2014/main" val="3464055741"/>
                    </a:ext>
                  </a:extLst>
                </a:gridCol>
                <a:gridCol w="1321936">
                  <a:extLst>
                    <a:ext uri="{9D8B030D-6E8A-4147-A177-3AD203B41FA5}">
                      <a16:colId xmlns:a16="http://schemas.microsoft.com/office/drawing/2014/main" val="69971610"/>
                    </a:ext>
                  </a:extLst>
                </a:gridCol>
                <a:gridCol w="1321936">
                  <a:extLst>
                    <a:ext uri="{9D8B030D-6E8A-4147-A177-3AD203B41FA5}">
                      <a16:colId xmlns:a16="http://schemas.microsoft.com/office/drawing/2014/main" val="207028633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en-AU" sz="1400" b="0"/>
                        <a:t>Period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1945-46 to </a:t>
                      </a:r>
                    </a:p>
                    <a:p>
                      <a:pPr algn="l" fontAlgn="b"/>
                      <a:r>
                        <a:rPr lang="en-AU" sz="14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1950-51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1985-86 to </a:t>
                      </a:r>
                    </a:p>
                    <a:p>
                      <a:pPr algn="l" fontAlgn="b"/>
                      <a:r>
                        <a:rPr lang="en-A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1990-91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1995-96 to</a:t>
                      </a:r>
                    </a:p>
                    <a:p>
                      <a:pPr algn="l" fontAlgn="b"/>
                      <a:r>
                        <a:rPr lang="en-US" sz="14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2007-08</a:t>
                      </a:r>
                      <a:endParaRPr lang="en-AU" sz="14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2021-22 to </a:t>
                      </a:r>
                    </a:p>
                    <a:p>
                      <a:pPr algn="l" fontAlgn="b"/>
                      <a:r>
                        <a:rPr lang="en-US" sz="14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2031-32</a:t>
                      </a:r>
                      <a:endParaRPr lang="en-AU" sz="14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811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AU" sz="1400" b="1"/>
                        <a:t>R </a:t>
                      </a:r>
                      <a:r>
                        <a:rPr lang="en-AU" sz="1400" b="0"/>
                        <a:t>– Interest rate</a:t>
                      </a:r>
                      <a:endParaRPr lang="en-AU" sz="1400" b="1"/>
                    </a:p>
                  </a:txBody>
                  <a:tcPr anchor="ctr"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1975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AU" sz="1400" b="1"/>
                        <a:t>G </a:t>
                      </a:r>
                      <a:r>
                        <a:rPr lang="en-AU" sz="1400" b="0"/>
                        <a:t>– GDP growth</a:t>
                      </a:r>
                      <a:endParaRPr lang="en-AU" sz="1400" b="1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16.1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4528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AU" sz="1400" b="1"/>
                        <a:t>B </a:t>
                      </a:r>
                      <a:r>
                        <a:rPr lang="en-AU" sz="1400" b="0"/>
                        <a:t>– Budget balance</a:t>
                      </a:r>
                      <a:endParaRPr lang="en-AU" sz="1400" b="1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04745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91A9BF3-9238-4E89-BD65-E2BDDF922F34}"/>
              </a:ext>
            </a:extLst>
          </p:cNvPr>
          <p:cNvSpPr/>
          <p:nvPr/>
        </p:nvSpPr>
        <p:spPr>
          <a:xfrm>
            <a:off x="7427262" y="1997564"/>
            <a:ext cx="594025" cy="2092162"/>
          </a:xfrm>
          <a:prstGeom prst="rect">
            <a:avLst/>
          </a:prstGeom>
          <a:solidFill>
            <a:srgbClr val="A8B3D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2D9348-AFFB-4FA1-8AFB-CFC7A3A99C62}"/>
              </a:ext>
            </a:extLst>
          </p:cNvPr>
          <p:cNvCxnSpPr>
            <a:cxnSpLocks/>
          </p:cNvCxnSpPr>
          <p:nvPr/>
        </p:nvCxnSpPr>
        <p:spPr>
          <a:xfrm>
            <a:off x="7341423" y="1986678"/>
            <a:ext cx="0" cy="20921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>
            <a:extLst>
              <a:ext uri="{FF2B5EF4-FFF2-40B4-BE49-F238E27FC236}">
                <a16:creationId xmlns:a16="http://schemas.microsoft.com/office/drawing/2014/main" id="{2806C528-FD01-4C4A-87A1-55D800680BEF}"/>
              </a:ext>
            </a:extLst>
          </p:cNvPr>
          <p:cNvSpPr txBox="1"/>
          <p:nvPr/>
        </p:nvSpPr>
        <p:spPr>
          <a:xfrm>
            <a:off x="7247899" y="1986678"/>
            <a:ext cx="891382" cy="344332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0">
                <a:solidFill>
                  <a:sysClr val="windowText" lastClr="000000"/>
                </a:solidFill>
              </a:rPr>
              <a:t>Medium term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EA15D056-D1FC-44FB-830E-6A3E47E08A1E}"/>
              </a:ext>
            </a:extLst>
          </p:cNvPr>
          <p:cNvSpPr txBox="1"/>
          <p:nvPr/>
        </p:nvSpPr>
        <p:spPr>
          <a:xfrm>
            <a:off x="4084106" y="1789545"/>
            <a:ext cx="957857" cy="263308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1">
                <a:solidFill>
                  <a:schemeClr val="accent2">
                    <a:lumMod val="50000"/>
                  </a:schemeClr>
                </a:solidFill>
              </a:rPr>
              <a:t>Gross debt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783B46-3AC8-4013-A069-A7127EF72F18}"/>
              </a:ext>
            </a:extLst>
          </p:cNvPr>
          <p:cNvSpPr/>
          <p:nvPr/>
        </p:nvSpPr>
        <p:spPr>
          <a:xfrm>
            <a:off x="0" y="207415"/>
            <a:ext cx="9144000" cy="1187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3BAF11-058D-4AF8-901B-BAB7483407BD}"/>
              </a:ext>
            </a:extLst>
          </p:cNvPr>
          <p:cNvSpPr txBox="1"/>
          <p:nvPr/>
        </p:nvSpPr>
        <p:spPr>
          <a:xfrm>
            <a:off x="445481" y="6075402"/>
            <a:ext cx="769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Note: GDP growth refers to nominal GDP growth. Interest rate calculated as nominal interest payments over gross debt. Budget balance refers to the headline cash balance excluding interest payments. 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Fiscal Sustainability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, PBO report 01/2021 and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Beyond the Budget, 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PBO report to be released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A9A74D4D-DE0B-46D0-83CB-236292F7A248}"/>
              </a:ext>
            </a:extLst>
          </p:cNvPr>
          <p:cNvSpPr txBox="1">
            <a:spLocks/>
          </p:cNvSpPr>
          <p:nvPr/>
        </p:nvSpPr>
        <p:spPr>
          <a:xfrm>
            <a:off x="527651" y="176297"/>
            <a:ext cx="8283840" cy="1173480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sz="2800" dirty="0">
                <a:solidFill>
                  <a:schemeClr val="bg2"/>
                </a:solidFill>
              </a:rPr>
              <a:t>Reducing the debt-to-GDP ratio:  next decade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FCA4863-F7D4-4CEC-873E-C491189597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255843"/>
              </p:ext>
            </p:extLst>
          </p:nvPr>
        </p:nvGraphicFramePr>
        <p:xfrm>
          <a:off x="521432" y="1597645"/>
          <a:ext cx="8090693" cy="270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1B3B1F3-1E87-4D40-9F88-09D29911A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552957"/>
              </p:ext>
            </p:extLst>
          </p:nvPr>
        </p:nvGraphicFramePr>
        <p:xfrm>
          <a:off x="524403" y="977954"/>
          <a:ext cx="8088153" cy="3371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097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B511AE3-5059-49F1-AB24-CEDBD363BF3A}"/>
              </a:ext>
            </a:extLst>
          </p:cNvPr>
          <p:cNvSpPr/>
          <p:nvPr/>
        </p:nvSpPr>
        <p:spPr>
          <a:xfrm>
            <a:off x="7070270" y="4812002"/>
            <a:ext cx="1096713" cy="1166400"/>
          </a:xfrm>
          <a:prstGeom prst="rect">
            <a:avLst/>
          </a:prstGeom>
          <a:solidFill>
            <a:srgbClr val="A8B3D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AB9E9F7-D302-4315-9012-F64982C4BD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902830"/>
              </p:ext>
            </p:extLst>
          </p:nvPr>
        </p:nvGraphicFramePr>
        <p:xfrm>
          <a:off x="518324" y="1618418"/>
          <a:ext cx="8100956" cy="268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E277A56-3E6B-4FBF-B48A-04A26AD47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77264"/>
              </p:ext>
            </p:extLst>
          </p:nvPr>
        </p:nvGraphicFramePr>
        <p:xfrm>
          <a:off x="963036" y="4361977"/>
          <a:ext cx="7199998" cy="1624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5623">
                  <a:extLst>
                    <a:ext uri="{9D8B030D-6E8A-4147-A177-3AD203B41FA5}">
                      <a16:colId xmlns:a16="http://schemas.microsoft.com/office/drawing/2014/main" val="3394383721"/>
                    </a:ext>
                  </a:extLst>
                </a:gridCol>
                <a:gridCol w="1116875">
                  <a:extLst>
                    <a:ext uri="{9D8B030D-6E8A-4147-A177-3AD203B41FA5}">
                      <a16:colId xmlns:a16="http://schemas.microsoft.com/office/drawing/2014/main" val="2066966007"/>
                    </a:ext>
                  </a:extLst>
                </a:gridCol>
                <a:gridCol w="1116875">
                  <a:extLst>
                    <a:ext uri="{9D8B030D-6E8A-4147-A177-3AD203B41FA5}">
                      <a16:colId xmlns:a16="http://schemas.microsoft.com/office/drawing/2014/main" val="3464055741"/>
                    </a:ext>
                  </a:extLst>
                </a:gridCol>
                <a:gridCol w="1116875">
                  <a:extLst>
                    <a:ext uri="{9D8B030D-6E8A-4147-A177-3AD203B41FA5}">
                      <a16:colId xmlns:a16="http://schemas.microsoft.com/office/drawing/2014/main" val="69971610"/>
                    </a:ext>
                  </a:extLst>
                </a:gridCol>
                <a:gridCol w="1116875">
                  <a:extLst>
                    <a:ext uri="{9D8B030D-6E8A-4147-A177-3AD203B41FA5}">
                      <a16:colId xmlns:a16="http://schemas.microsoft.com/office/drawing/2014/main" val="2070286333"/>
                    </a:ext>
                  </a:extLst>
                </a:gridCol>
                <a:gridCol w="1116875">
                  <a:extLst>
                    <a:ext uri="{9D8B030D-6E8A-4147-A177-3AD203B41FA5}">
                      <a16:colId xmlns:a16="http://schemas.microsoft.com/office/drawing/2014/main" val="423522213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en-AU" sz="1400" b="0"/>
                        <a:t>Period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1945-46 to </a:t>
                      </a:r>
                    </a:p>
                    <a:p>
                      <a:pPr algn="l" fontAlgn="b"/>
                      <a:r>
                        <a:rPr lang="en-AU" sz="14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1950-51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1985-86 to </a:t>
                      </a:r>
                    </a:p>
                    <a:p>
                      <a:pPr algn="l" fontAlgn="b"/>
                      <a:r>
                        <a:rPr lang="en-AU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1990-91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1995-96 to</a:t>
                      </a:r>
                    </a:p>
                    <a:p>
                      <a:pPr algn="l" fontAlgn="b"/>
                      <a:r>
                        <a:rPr lang="en-US" sz="14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2007-08</a:t>
                      </a:r>
                      <a:endParaRPr lang="en-AU" sz="14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2021-22 to </a:t>
                      </a:r>
                    </a:p>
                    <a:p>
                      <a:pPr algn="l" fontAlgn="b"/>
                      <a:r>
                        <a:rPr lang="en-US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2031-32</a:t>
                      </a:r>
                      <a:endParaRPr lang="en-A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2032-33 to </a:t>
                      </a:r>
                    </a:p>
                    <a:p>
                      <a:pPr algn="l" fontAlgn="b"/>
                      <a:r>
                        <a:rPr lang="en-US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2060-61</a:t>
                      </a:r>
                      <a:endParaRPr lang="en-AU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811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AU" sz="1400" b="1"/>
                        <a:t>R </a:t>
                      </a:r>
                      <a:r>
                        <a:rPr lang="en-AU" sz="1400" b="0"/>
                        <a:t>– Interest rate</a:t>
                      </a:r>
                      <a:endParaRPr lang="en-AU" sz="1400" b="1"/>
                    </a:p>
                  </a:txBody>
                  <a:tcPr anchor="ctr"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1975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AU" sz="1400" b="1"/>
                        <a:t>G </a:t>
                      </a:r>
                      <a:r>
                        <a:rPr lang="en-AU" sz="1400" b="0"/>
                        <a:t>– GDP growth</a:t>
                      </a:r>
                      <a:endParaRPr lang="en-AU" sz="1400" b="1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16.1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4528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AU" sz="1400" b="1"/>
                        <a:t>B </a:t>
                      </a:r>
                      <a:r>
                        <a:rPr lang="en-AU" sz="1400" b="0"/>
                        <a:t>– Budget balance</a:t>
                      </a:r>
                      <a:endParaRPr lang="en-AU" sz="1400" b="1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04745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91A9BF3-9238-4E89-BD65-E2BDDF922F34}"/>
              </a:ext>
            </a:extLst>
          </p:cNvPr>
          <p:cNvSpPr/>
          <p:nvPr/>
        </p:nvSpPr>
        <p:spPr>
          <a:xfrm>
            <a:off x="6668732" y="2004288"/>
            <a:ext cx="1359279" cy="2092162"/>
          </a:xfrm>
          <a:prstGeom prst="rect">
            <a:avLst/>
          </a:prstGeom>
          <a:solidFill>
            <a:srgbClr val="A8B3D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2D9348-AFFB-4FA1-8AFB-CFC7A3A99C62}"/>
              </a:ext>
            </a:extLst>
          </p:cNvPr>
          <p:cNvCxnSpPr>
            <a:cxnSpLocks/>
          </p:cNvCxnSpPr>
          <p:nvPr/>
        </p:nvCxnSpPr>
        <p:spPr>
          <a:xfrm>
            <a:off x="6139191" y="1997564"/>
            <a:ext cx="0" cy="20921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>
            <a:extLst>
              <a:ext uri="{FF2B5EF4-FFF2-40B4-BE49-F238E27FC236}">
                <a16:creationId xmlns:a16="http://schemas.microsoft.com/office/drawing/2014/main" id="{2806C528-FD01-4C4A-87A1-55D800680BEF}"/>
              </a:ext>
            </a:extLst>
          </p:cNvPr>
          <p:cNvSpPr txBox="1"/>
          <p:nvPr/>
        </p:nvSpPr>
        <p:spPr>
          <a:xfrm>
            <a:off x="5957485" y="1954617"/>
            <a:ext cx="891382" cy="344332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0" dirty="0">
                <a:solidFill>
                  <a:sysClr val="windowText" lastClr="000000"/>
                </a:solidFill>
              </a:rPr>
              <a:t>Medium term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EA15D056-D1FC-44FB-830E-6A3E47E08A1E}"/>
              </a:ext>
            </a:extLst>
          </p:cNvPr>
          <p:cNvSpPr txBox="1"/>
          <p:nvPr/>
        </p:nvSpPr>
        <p:spPr>
          <a:xfrm>
            <a:off x="4084106" y="1789545"/>
            <a:ext cx="957857" cy="263308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1" dirty="0">
                <a:solidFill>
                  <a:schemeClr val="accent2">
                    <a:lumMod val="50000"/>
                  </a:schemeClr>
                </a:solidFill>
              </a:rPr>
              <a:t>Gross debt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3F6EC8-54BF-4414-AEED-1506E6B21EC5}"/>
              </a:ext>
            </a:extLst>
          </p:cNvPr>
          <p:cNvCxnSpPr>
            <a:cxnSpLocks/>
          </p:cNvCxnSpPr>
          <p:nvPr/>
        </p:nvCxnSpPr>
        <p:spPr>
          <a:xfrm>
            <a:off x="6665548" y="1997564"/>
            <a:ext cx="0" cy="20921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">
            <a:extLst>
              <a:ext uri="{FF2B5EF4-FFF2-40B4-BE49-F238E27FC236}">
                <a16:creationId xmlns:a16="http://schemas.microsoft.com/office/drawing/2014/main" id="{5C0AFEEB-8500-4D88-BB66-A4AEBA0647FB}"/>
              </a:ext>
            </a:extLst>
          </p:cNvPr>
          <p:cNvSpPr txBox="1"/>
          <p:nvPr/>
        </p:nvSpPr>
        <p:spPr>
          <a:xfrm>
            <a:off x="6895956" y="1954617"/>
            <a:ext cx="891382" cy="344332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0" dirty="0">
                <a:solidFill>
                  <a:sysClr val="windowText" lastClr="000000"/>
                </a:solidFill>
              </a:rPr>
              <a:t>Scenario period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F5A76B91-8CB9-4436-B254-187FD47CD389}"/>
              </a:ext>
            </a:extLst>
          </p:cNvPr>
          <p:cNvSpPr txBox="1"/>
          <p:nvPr/>
        </p:nvSpPr>
        <p:spPr>
          <a:xfrm>
            <a:off x="6829481" y="3256675"/>
            <a:ext cx="957857" cy="263308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1" dirty="0">
                <a:solidFill>
                  <a:schemeClr val="accent2">
                    <a:lumMod val="50000"/>
                  </a:schemeClr>
                </a:solidFill>
              </a:rPr>
              <a:t>PBO ‘middle’ scenario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0C8B2C-4381-426F-8A75-67AE499B2176}"/>
              </a:ext>
            </a:extLst>
          </p:cNvPr>
          <p:cNvSpPr/>
          <p:nvPr/>
        </p:nvSpPr>
        <p:spPr>
          <a:xfrm>
            <a:off x="0" y="207415"/>
            <a:ext cx="9144000" cy="1187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EF887E-BE4D-4146-901F-FFCB92A12762}"/>
              </a:ext>
            </a:extLst>
          </p:cNvPr>
          <p:cNvSpPr txBox="1"/>
          <p:nvPr/>
        </p:nvSpPr>
        <p:spPr>
          <a:xfrm>
            <a:off x="445481" y="6075402"/>
            <a:ext cx="769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Note: GDP growth refers to nominal GDP growth. Interest rate calculated as nominal interest payments over gross debt. Budget balance refers to the headline cash balance excluding interest payments. 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Fiscal Sustainability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, PBO report 01/2021 and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Beyond the Budget, 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PBO report to be released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783CEAB5-EEB9-4729-BEAC-B1428288A662}"/>
              </a:ext>
            </a:extLst>
          </p:cNvPr>
          <p:cNvSpPr txBox="1">
            <a:spLocks/>
          </p:cNvSpPr>
          <p:nvPr/>
        </p:nvSpPr>
        <p:spPr>
          <a:xfrm>
            <a:off x="527651" y="176297"/>
            <a:ext cx="8283840" cy="1173480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sz="2800" dirty="0">
                <a:solidFill>
                  <a:schemeClr val="bg2"/>
                </a:solidFill>
              </a:rPr>
              <a:t>Reducing the debt-to-GDP ratio:  next 40 years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375C2F9-F232-4F7E-A6A5-2CB4ABEE16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878166"/>
              </p:ext>
            </p:extLst>
          </p:nvPr>
        </p:nvGraphicFramePr>
        <p:xfrm>
          <a:off x="513502" y="1001531"/>
          <a:ext cx="8103547" cy="334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4142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52F95F-EFA4-459E-83C9-B3A1CE4B7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67" y="1562100"/>
            <a:ext cx="8229600" cy="468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sustainable position is: </a:t>
            </a:r>
          </a:p>
          <a:p>
            <a:pPr marL="0" indent="0">
              <a:buNone/>
            </a:pPr>
            <a:r>
              <a:rPr lang="en-AU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which can be maintained indefinitely, without the need for dramatic responses.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775C1D-4F92-4309-A232-AE705EF5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685980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1010" y="6323162"/>
            <a:ext cx="4504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Beyond the Budget, 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PBO report to be released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US" sz="2800" dirty="0"/>
              <a:t>The IGR projects higher debt levels than the PBO over the long term</a:t>
            </a:r>
            <a:endParaRPr lang="en-AU" sz="28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8376965-DFC7-4195-9D04-0977C748E8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299508"/>
              </p:ext>
            </p:extLst>
          </p:nvPr>
        </p:nvGraphicFramePr>
        <p:xfrm>
          <a:off x="655812" y="1751162"/>
          <a:ext cx="79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54CF4BF-DF45-4EDB-B958-B929E46415D2}"/>
              </a:ext>
            </a:extLst>
          </p:cNvPr>
          <p:cNvSpPr txBox="1"/>
          <p:nvPr/>
        </p:nvSpPr>
        <p:spPr>
          <a:xfrm>
            <a:off x="3094012" y="1577946"/>
            <a:ext cx="2955976" cy="349583"/>
          </a:xfrm>
          <a:prstGeom prst="rect">
            <a:avLst/>
          </a:prstGeom>
          <a:noFill/>
        </p:spPr>
        <p:txBody>
          <a:bodyPr wrap="square" lIns="90000" rIns="0" rtlCol="0">
            <a:spAutoFit/>
          </a:bodyPr>
          <a:lstStyle/>
          <a:p>
            <a:pPr lvl="0">
              <a:lnSpc>
                <a:spcPct val="110000"/>
              </a:lnSpc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</a:pPr>
            <a:r>
              <a:rPr lang="en-AU" sz="1600" b="1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Gross debt as a per cent of GDP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4DFCC7AA-24BB-48A1-AF78-9E8CCF0F3EF7}"/>
              </a:ext>
            </a:extLst>
          </p:cNvPr>
          <p:cNvSpPr txBox="1"/>
          <p:nvPr/>
        </p:nvSpPr>
        <p:spPr>
          <a:xfrm>
            <a:off x="5069771" y="2772648"/>
            <a:ext cx="2887870" cy="2381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b="1" dirty="0">
                <a:solidFill>
                  <a:schemeClr val="bg2"/>
                </a:solidFill>
              </a:rPr>
              <a:t>2021 Intergenerational Report</a:t>
            </a:r>
          </a:p>
        </p:txBody>
      </p:sp>
    </p:spTree>
    <p:extLst>
      <p:ext uri="{BB962C8B-B14F-4D97-AF65-F5344CB8AC3E}">
        <p14:creationId xmlns:p14="http://schemas.microsoft.com/office/powerpoint/2010/main" val="2989057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B758B6F-65DE-4BA7-9852-4D7245A2FA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735846"/>
              </p:ext>
            </p:extLst>
          </p:nvPr>
        </p:nvGraphicFramePr>
        <p:xfrm>
          <a:off x="655812" y="1751162"/>
          <a:ext cx="79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US" sz="2800" dirty="0"/>
              <a:t>The IGR projects higher debt levels than the PBO over the long term</a:t>
            </a:r>
            <a:endParaRPr lang="en-A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130410-FC0E-4F6B-9971-A60DE1185EE5}"/>
              </a:ext>
            </a:extLst>
          </p:cNvPr>
          <p:cNvSpPr txBox="1"/>
          <p:nvPr/>
        </p:nvSpPr>
        <p:spPr>
          <a:xfrm>
            <a:off x="3094012" y="1577946"/>
            <a:ext cx="2955976" cy="349583"/>
          </a:xfrm>
          <a:prstGeom prst="rect">
            <a:avLst/>
          </a:prstGeom>
          <a:noFill/>
        </p:spPr>
        <p:txBody>
          <a:bodyPr wrap="square" lIns="90000" rIns="0" rtlCol="0">
            <a:spAutoFit/>
          </a:bodyPr>
          <a:lstStyle/>
          <a:p>
            <a:pPr lvl="0">
              <a:lnSpc>
                <a:spcPct val="110000"/>
              </a:lnSpc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</a:pPr>
            <a:r>
              <a:rPr lang="en-AU" sz="1600" b="1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Gross debt as a per cent of GDP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32CD7F8-803C-4F77-8793-DEA18FA24C22}"/>
              </a:ext>
            </a:extLst>
          </p:cNvPr>
          <p:cNvCxnSpPr/>
          <p:nvPr/>
        </p:nvCxnSpPr>
        <p:spPr>
          <a:xfrm>
            <a:off x="7795260" y="3429000"/>
            <a:ext cx="0" cy="579120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1">
            <a:extLst>
              <a:ext uri="{FF2B5EF4-FFF2-40B4-BE49-F238E27FC236}">
                <a16:creationId xmlns:a16="http://schemas.microsoft.com/office/drawing/2014/main" id="{788420BE-E4DE-4BAD-A1B3-B5A888E537B6}"/>
              </a:ext>
            </a:extLst>
          </p:cNvPr>
          <p:cNvSpPr txBox="1"/>
          <p:nvPr/>
        </p:nvSpPr>
        <p:spPr>
          <a:xfrm>
            <a:off x="7226208" y="3539243"/>
            <a:ext cx="569052" cy="3119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dirty="0">
                <a:solidFill>
                  <a:schemeClr val="accent2"/>
                </a:solidFill>
              </a:rPr>
              <a:t>13%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021615-76DB-4AC6-8B28-9FF0E383DD50}"/>
              </a:ext>
            </a:extLst>
          </p:cNvPr>
          <p:cNvSpPr txBox="1"/>
          <p:nvPr/>
        </p:nvSpPr>
        <p:spPr>
          <a:xfrm>
            <a:off x="461010" y="6323162"/>
            <a:ext cx="4504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Beyond the Budget, 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PBO report to be released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3FDD8412-1B91-4418-B9BA-FBFDA671BAD0}"/>
              </a:ext>
            </a:extLst>
          </p:cNvPr>
          <p:cNvSpPr txBox="1"/>
          <p:nvPr/>
        </p:nvSpPr>
        <p:spPr>
          <a:xfrm>
            <a:off x="5069771" y="2772648"/>
            <a:ext cx="2887870" cy="2381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b="1" dirty="0">
                <a:solidFill>
                  <a:schemeClr val="bg2"/>
                </a:solidFill>
              </a:rPr>
              <a:t>2021 Intergenerational Report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FA0EF66D-8266-4202-B907-4F12FAECA7C2}"/>
              </a:ext>
            </a:extLst>
          </p:cNvPr>
          <p:cNvSpPr txBox="1"/>
          <p:nvPr/>
        </p:nvSpPr>
        <p:spPr>
          <a:xfrm>
            <a:off x="4737061" y="3909133"/>
            <a:ext cx="3058199" cy="2462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PBO</a:t>
            </a:r>
            <a:r>
              <a:rPr lang="en-AU" sz="1600" b="1" baseline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middle scenario</a:t>
            </a:r>
            <a:endParaRPr lang="en-AU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US" sz="2800" dirty="0"/>
              <a:t>The IGR projects higher debt levels than the PBO over the long term</a:t>
            </a:r>
            <a:endParaRPr lang="en-A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021615-76DB-4AC6-8B28-9FF0E383DD50}"/>
              </a:ext>
            </a:extLst>
          </p:cNvPr>
          <p:cNvSpPr txBox="1"/>
          <p:nvPr/>
        </p:nvSpPr>
        <p:spPr>
          <a:xfrm>
            <a:off x="461010" y="6323162"/>
            <a:ext cx="4504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Beyond the Budget, 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PBO report to be released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1513DAA-ABC3-475B-890B-28DE3708E0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321928"/>
              </p:ext>
            </p:extLst>
          </p:nvPr>
        </p:nvGraphicFramePr>
        <p:xfrm>
          <a:off x="655812" y="1751162"/>
          <a:ext cx="79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7EBB3B8-D5F7-4358-9350-9F139081A549}"/>
              </a:ext>
            </a:extLst>
          </p:cNvPr>
          <p:cNvSpPr txBox="1"/>
          <p:nvPr/>
        </p:nvSpPr>
        <p:spPr>
          <a:xfrm>
            <a:off x="3094012" y="1577946"/>
            <a:ext cx="2955976" cy="349583"/>
          </a:xfrm>
          <a:prstGeom prst="rect">
            <a:avLst/>
          </a:prstGeom>
          <a:noFill/>
        </p:spPr>
        <p:txBody>
          <a:bodyPr wrap="square" lIns="90000" rIns="0" rtlCol="0">
            <a:spAutoFit/>
          </a:bodyPr>
          <a:lstStyle/>
          <a:p>
            <a:pPr lvl="0">
              <a:lnSpc>
                <a:spcPct val="110000"/>
              </a:lnSpc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</a:pPr>
            <a:r>
              <a:rPr lang="en-AU" sz="1600" b="1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Gross debt as a per cent of GDP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4FAFEE-D65F-4209-892D-A565267A88F4}"/>
              </a:ext>
            </a:extLst>
          </p:cNvPr>
          <p:cNvCxnSpPr/>
          <p:nvPr/>
        </p:nvCxnSpPr>
        <p:spPr>
          <a:xfrm>
            <a:off x="7795260" y="3429000"/>
            <a:ext cx="0" cy="579120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">
            <a:extLst>
              <a:ext uri="{FF2B5EF4-FFF2-40B4-BE49-F238E27FC236}">
                <a16:creationId xmlns:a16="http://schemas.microsoft.com/office/drawing/2014/main" id="{780E06D2-7790-4DDB-A8C3-21475FB2B13B}"/>
              </a:ext>
            </a:extLst>
          </p:cNvPr>
          <p:cNvSpPr txBox="1"/>
          <p:nvPr/>
        </p:nvSpPr>
        <p:spPr>
          <a:xfrm>
            <a:off x="7226208" y="3539243"/>
            <a:ext cx="569052" cy="3119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dirty="0">
                <a:solidFill>
                  <a:schemeClr val="accent2"/>
                </a:solidFill>
              </a:rPr>
              <a:t>13%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4F9914FA-7E6F-45B6-92C7-42FE0879709C}"/>
              </a:ext>
            </a:extLst>
          </p:cNvPr>
          <p:cNvSpPr txBox="1"/>
          <p:nvPr/>
        </p:nvSpPr>
        <p:spPr>
          <a:xfrm>
            <a:off x="5069771" y="2772648"/>
            <a:ext cx="2887870" cy="2381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b="1" dirty="0">
                <a:solidFill>
                  <a:schemeClr val="bg2"/>
                </a:solidFill>
              </a:rPr>
              <a:t>2021 Intergenerational Report</a:t>
            </a:r>
          </a:p>
          <a:p>
            <a:pPr algn="ctr"/>
            <a:r>
              <a:rPr lang="en-AU" sz="1600" b="1" dirty="0">
                <a:solidFill>
                  <a:schemeClr val="bg2"/>
                </a:solidFill>
              </a:rPr>
              <a:t>(no policy change)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46B352BD-E2C5-489B-A934-2E3914944C22}"/>
              </a:ext>
            </a:extLst>
          </p:cNvPr>
          <p:cNvSpPr txBox="1"/>
          <p:nvPr/>
        </p:nvSpPr>
        <p:spPr>
          <a:xfrm>
            <a:off x="4737061" y="3909133"/>
            <a:ext cx="3058199" cy="2462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PBO</a:t>
            </a:r>
            <a:r>
              <a:rPr lang="en-AU" sz="1600" b="1" baseline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middle scenario</a:t>
            </a:r>
          </a:p>
          <a:p>
            <a:pPr algn="ctr"/>
            <a:r>
              <a:rPr lang="en-AU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(familiar policy change continues)</a:t>
            </a:r>
          </a:p>
        </p:txBody>
      </p:sp>
    </p:spTree>
    <p:extLst>
      <p:ext uri="{BB962C8B-B14F-4D97-AF65-F5344CB8AC3E}">
        <p14:creationId xmlns:p14="http://schemas.microsoft.com/office/powerpoint/2010/main" val="410129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DF2A151-2224-4327-B420-4B12B550D8A5}"/>
              </a:ext>
            </a:extLst>
          </p:cNvPr>
          <p:cNvSpPr/>
          <p:nvPr/>
        </p:nvSpPr>
        <p:spPr>
          <a:xfrm>
            <a:off x="7725804" y="1990962"/>
            <a:ext cx="196643" cy="378230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alpha val="72000"/>
                </a:schemeClr>
              </a:gs>
              <a:gs pos="100000">
                <a:srgbClr val="FFFFFF"/>
              </a:gs>
              <a:gs pos="55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270715-5CC8-4EF6-8FB7-ED78B0EB5AC1}"/>
              </a:ext>
            </a:extLst>
          </p:cNvPr>
          <p:cNvSpPr/>
          <p:nvPr/>
        </p:nvSpPr>
        <p:spPr>
          <a:xfrm>
            <a:off x="3812691" y="1929008"/>
            <a:ext cx="360000" cy="384426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alpha val="72000"/>
                </a:schemeClr>
              </a:gs>
              <a:gs pos="100000">
                <a:schemeClr val="bg2">
                  <a:lumMod val="20000"/>
                  <a:lumOff val="80000"/>
                  <a:alpha val="2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2B9D4-EF5A-4D04-99C4-6BE95653709B}"/>
              </a:ext>
            </a:extLst>
          </p:cNvPr>
          <p:cNvSpPr/>
          <p:nvPr/>
        </p:nvSpPr>
        <p:spPr>
          <a:xfrm>
            <a:off x="4567867" y="1929008"/>
            <a:ext cx="359278" cy="38442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alpha val="72000"/>
                </a:schemeClr>
              </a:gs>
              <a:gs pos="100000">
                <a:schemeClr val="bg2">
                  <a:lumMod val="20000"/>
                  <a:lumOff val="80000"/>
                  <a:alpha val="2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73127D-04BC-48F6-8F4D-46E8799F19E7}"/>
              </a:ext>
            </a:extLst>
          </p:cNvPr>
          <p:cNvSpPr/>
          <p:nvPr/>
        </p:nvSpPr>
        <p:spPr>
          <a:xfrm>
            <a:off x="5275962" y="1929008"/>
            <a:ext cx="309980" cy="38442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alpha val="72000"/>
                </a:schemeClr>
              </a:gs>
              <a:gs pos="100000">
                <a:schemeClr val="bg2">
                  <a:lumMod val="20000"/>
                  <a:lumOff val="80000"/>
                  <a:alpha val="2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D73B6F-EA4D-4BE3-AAD1-5B6AE47C2654}"/>
              </a:ext>
            </a:extLst>
          </p:cNvPr>
          <p:cNvSpPr/>
          <p:nvPr/>
        </p:nvSpPr>
        <p:spPr>
          <a:xfrm>
            <a:off x="6789892" y="1990962"/>
            <a:ext cx="312497" cy="378230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alpha val="72000"/>
                </a:schemeClr>
              </a:gs>
              <a:gs pos="100000">
                <a:schemeClr val="bg2">
                  <a:lumMod val="20000"/>
                  <a:lumOff val="80000"/>
                  <a:alpha val="2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0A03C-5F98-4490-A06E-211053C8E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Previous fiscal consolidations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8DCBD-6804-45BF-B138-43BC732A3B91}"/>
              </a:ext>
            </a:extLst>
          </p:cNvPr>
          <p:cNvSpPr txBox="1"/>
          <p:nvPr/>
        </p:nvSpPr>
        <p:spPr>
          <a:xfrm>
            <a:off x="817323" y="1627094"/>
            <a:ext cx="72848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 of GDP</a:t>
            </a:r>
          </a:p>
          <a:p>
            <a:pPr algn="ctr"/>
            <a:endParaRPr lang="en-AU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97D2F-943E-4AFA-B4D8-D9320F3C034B}"/>
              </a:ext>
            </a:extLst>
          </p:cNvPr>
          <p:cNvSpPr txBox="1"/>
          <p:nvPr/>
        </p:nvSpPr>
        <p:spPr>
          <a:xfrm>
            <a:off x="7451206" y="1627094"/>
            <a:ext cx="72848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 of GDP</a:t>
            </a:r>
          </a:p>
          <a:p>
            <a:pPr algn="ctr"/>
            <a:endParaRPr lang="en-AU" sz="105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C25A4F-39DD-437E-AB4B-69C4F66C2BCC}"/>
              </a:ext>
            </a:extLst>
          </p:cNvPr>
          <p:cNvCxnSpPr>
            <a:cxnSpLocks/>
          </p:cNvCxnSpPr>
          <p:nvPr/>
        </p:nvCxnSpPr>
        <p:spPr>
          <a:xfrm flipV="1">
            <a:off x="4254888" y="3601223"/>
            <a:ext cx="216195" cy="61285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D7EBA28C-2224-4D71-8B98-8846C069DF16}"/>
              </a:ext>
            </a:extLst>
          </p:cNvPr>
          <p:cNvSpPr txBox="1"/>
          <p:nvPr/>
        </p:nvSpPr>
        <p:spPr>
          <a:xfrm>
            <a:off x="3905975" y="2369259"/>
            <a:ext cx="1948006" cy="8097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dirty="0">
                <a:solidFill>
                  <a:schemeClr val="accent2"/>
                </a:solidFill>
              </a:rPr>
              <a:t>Fiscal consolidations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C02DB-1CB6-482D-9E2E-1FD5DBB52F16}"/>
              </a:ext>
            </a:extLst>
          </p:cNvPr>
          <p:cNvSpPr txBox="1"/>
          <p:nvPr/>
        </p:nvSpPr>
        <p:spPr>
          <a:xfrm>
            <a:off x="3402899" y="1608504"/>
            <a:ext cx="219121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latin typeface="+mj-lt"/>
              </a:rPr>
              <a:t>Headline cash balance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556C24-959C-4F68-9D98-C238D616237C}"/>
              </a:ext>
            </a:extLst>
          </p:cNvPr>
          <p:cNvCxnSpPr>
            <a:cxnSpLocks/>
          </p:cNvCxnSpPr>
          <p:nvPr/>
        </p:nvCxnSpPr>
        <p:spPr>
          <a:xfrm flipV="1">
            <a:off x="4879978" y="2844329"/>
            <a:ext cx="183387" cy="87245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8BD38A-B725-4A73-8A9E-D545EC938606}"/>
              </a:ext>
            </a:extLst>
          </p:cNvPr>
          <p:cNvCxnSpPr>
            <a:cxnSpLocks/>
          </p:cNvCxnSpPr>
          <p:nvPr/>
        </p:nvCxnSpPr>
        <p:spPr>
          <a:xfrm flipV="1">
            <a:off x="5658891" y="2844329"/>
            <a:ext cx="129969" cy="80190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BEB846-3BAD-45A4-82DA-00656188C273}"/>
              </a:ext>
            </a:extLst>
          </p:cNvPr>
          <p:cNvCxnSpPr>
            <a:cxnSpLocks/>
          </p:cNvCxnSpPr>
          <p:nvPr/>
        </p:nvCxnSpPr>
        <p:spPr>
          <a:xfrm flipV="1">
            <a:off x="7211291" y="3550484"/>
            <a:ext cx="417729" cy="33163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6D9F88-495D-415B-8778-600931CAE90B}"/>
              </a:ext>
            </a:extLst>
          </p:cNvPr>
          <p:cNvCxnSpPr>
            <a:cxnSpLocks/>
          </p:cNvCxnSpPr>
          <p:nvPr/>
        </p:nvCxnSpPr>
        <p:spPr>
          <a:xfrm flipV="1">
            <a:off x="3392646" y="3429000"/>
            <a:ext cx="180665" cy="38620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1">
            <a:extLst>
              <a:ext uri="{FF2B5EF4-FFF2-40B4-BE49-F238E27FC236}">
                <a16:creationId xmlns:a16="http://schemas.microsoft.com/office/drawing/2014/main" id="{84412F48-25E4-4ED1-86AC-0EBC942553FD}"/>
              </a:ext>
            </a:extLst>
          </p:cNvPr>
          <p:cNvSpPr txBox="1"/>
          <p:nvPr/>
        </p:nvSpPr>
        <p:spPr>
          <a:xfrm>
            <a:off x="3798885" y="5446039"/>
            <a:ext cx="2718391" cy="3458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Economic downturns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FBD15F-705A-4B32-9086-413DB0CB1BF1}"/>
              </a:ext>
            </a:extLst>
          </p:cNvPr>
          <p:cNvSpPr txBox="1"/>
          <p:nvPr/>
        </p:nvSpPr>
        <p:spPr>
          <a:xfrm>
            <a:off x="445481" y="6304002"/>
            <a:ext cx="769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Fiscal Sustainability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, PBO report 01/2021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9E16FA-C23C-4C2F-8D29-BB0B9B570803}"/>
              </a:ext>
            </a:extLst>
          </p:cNvPr>
          <p:cNvSpPr/>
          <p:nvPr/>
        </p:nvSpPr>
        <p:spPr>
          <a:xfrm>
            <a:off x="2787227" y="1947597"/>
            <a:ext cx="187414" cy="384426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alpha val="72000"/>
                </a:schemeClr>
              </a:gs>
              <a:gs pos="100000">
                <a:schemeClr val="bg2">
                  <a:lumMod val="20000"/>
                  <a:lumOff val="80000"/>
                  <a:alpha val="2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619E4C-6F6A-4DC8-84FD-D2C922EA0DF9}"/>
              </a:ext>
            </a:extLst>
          </p:cNvPr>
          <p:cNvSpPr/>
          <p:nvPr/>
        </p:nvSpPr>
        <p:spPr>
          <a:xfrm>
            <a:off x="2484517" y="1947058"/>
            <a:ext cx="166490" cy="384426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alpha val="72000"/>
                </a:schemeClr>
              </a:gs>
              <a:gs pos="100000">
                <a:schemeClr val="bg2">
                  <a:lumMod val="20000"/>
                  <a:lumOff val="80000"/>
                  <a:alpha val="2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8CBFB1E-8761-4766-A03E-7970681892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760966"/>
              </p:ext>
            </p:extLst>
          </p:nvPr>
        </p:nvGraphicFramePr>
        <p:xfrm>
          <a:off x="607867" y="1627094"/>
          <a:ext cx="79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020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 animBg="1"/>
      <p:bldP spid="7" grpId="0" animBg="1"/>
      <p:bldP spid="8" grpId="0" animBg="1"/>
      <p:bldP spid="9" grpId="0" animBg="1"/>
      <p:bldP spid="11" grpId="0"/>
      <p:bldP spid="28" grpId="0"/>
      <p:bldP spid="20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26986C-C9A2-45EB-8E70-D666AC718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63" y="1698417"/>
            <a:ext cx="8100000" cy="4305547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US" sz="2800" dirty="0"/>
              <a:t>Confidence intervals are one way of showing uncertainty</a:t>
            </a:r>
            <a:endParaRPr lang="en-AU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87A25-832E-436D-B3C9-6D14C57B690D}"/>
              </a:ext>
            </a:extLst>
          </p:cNvPr>
          <p:cNvSpPr txBox="1"/>
          <p:nvPr/>
        </p:nvSpPr>
        <p:spPr>
          <a:xfrm>
            <a:off x="461010" y="6323162"/>
            <a:ext cx="4504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2021-22 Budget Paper 1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9DCE666-8A5D-4B4E-82F2-5C49AFCD89B6}"/>
              </a:ext>
            </a:extLst>
          </p:cNvPr>
          <p:cNvSpPr txBox="1"/>
          <p:nvPr/>
        </p:nvSpPr>
        <p:spPr>
          <a:xfrm>
            <a:off x="3407285" y="1679204"/>
            <a:ext cx="2329430" cy="267538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 b="1" dirty="0">
                <a:solidFill>
                  <a:schemeClr val="tx1"/>
                </a:solidFill>
              </a:rPr>
              <a:t>Underlying Cash Balance</a:t>
            </a:r>
          </a:p>
        </p:txBody>
      </p:sp>
    </p:spTree>
    <p:extLst>
      <p:ext uri="{BB962C8B-B14F-4D97-AF65-F5344CB8AC3E}">
        <p14:creationId xmlns:p14="http://schemas.microsoft.com/office/powerpoint/2010/main" val="1850932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F43AD8E-C20A-426F-9DC6-7C109CAA0141}"/>
              </a:ext>
            </a:extLst>
          </p:cNvPr>
          <p:cNvSpPr txBox="1"/>
          <p:nvPr/>
        </p:nvSpPr>
        <p:spPr>
          <a:xfrm>
            <a:off x="3595867" y="2787456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Debt – to – GDP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83F9B6-5E5F-445C-B7A2-F5DA0284ACC1}"/>
              </a:ext>
            </a:extLst>
          </p:cNvPr>
          <p:cNvSpPr txBox="1"/>
          <p:nvPr/>
        </p:nvSpPr>
        <p:spPr>
          <a:xfrm>
            <a:off x="3350297" y="1562669"/>
            <a:ext cx="2435139" cy="451485"/>
          </a:xfrm>
          <a:prstGeom prst="roundRect">
            <a:avLst>
              <a:gd name="adj" fmla="val 31476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Fiscal sustainability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5A610-1C4E-4A97-BBA7-55FDD1080CE6}"/>
              </a:ext>
            </a:extLst>
          </p:cNvPr>
          <p:cNvSpPr/>
          <p:nvPr/>
        </p:nvSpPr>
        <p:spPr>
          <a:xfrm>
            <a:off x="0" y="205721"/>
            <a:ext cx="9144000" cy="11043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755642B-B4BB-4488-98EC-A8AAAD235E8E}"/>
              </a:ext>
            </a:extLst>
          </p:cNvPr>
          <p:cNvSpPr txBox="1">
            <a:spLocks/>
          </p:cNvSpPr>
          <p:nvPr/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dirty="0">
                <a:solidFill>
                  <a:schemeClr val="bg2"/>
                </a:solidFill>
              </a:rPr>
              <a:t>We use fiscal scenarios to explore uncertainty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230EE8-5839-4C0C-BB9A-A2511C3B4B6F}"/>
              </a:ext>
            </a:extLst>
          </p:cNvPr>
          <p:cNvSpPr txBox="1"/>
          <p:nvPr/>
        </p:nvSpPr>
        <p:spPr>
          <a:xfrm>
            <a:off x="6934187" y="3907057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Budget policy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C5E2C8-D79E-423C-A04D-25A7DD371AB7}"/>
              </a:ext>
            </a:extLst>
          </p:cNvPr>
          <p:cNvSpPr txBox="1"/>
          <p:nvPr/>
        </p:nvSpPr>
        <p:spPr>
          <a:xfrm>
            <a:off x="3602506" y="3908542"/>
            <a:ext cx="1944000" cy="450000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Economic growth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B0E6B3-7E89-4896-BB6A-E79417688B8A}"/>
              </a:ext>
            </a:extLst>
          </p:cNvPr>
          <p:cNvSpPr txBox="1"/>
          <p:nvPr/>
        </p:nvSpPr>
        <p:spPr>
          <a:xfrm>
            <a:off x="335482" y="3907057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Interest rates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70337D-98AB-4944-8FB7-62E167EC8965}"/>
              </a:ext>
            </a:extLst>
          </p:cNvPr>
          <p:cNvCxnSpPr>
            <a:cxnSpLocks/>
          </p:cNvCxnSpPr>
          <p:nvPr/>
        </p:nvCxnSpPr>
        <p:spPr>
          <a:xfrm flipV="1">
            <a:off x="2209813" y="3203846"/>
            <a:ext cx="1429723" cy="78694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A4A5FF-6C1C-4230-915A-A8B34DA7EAFC}"/>
              </a:ext>
            </a:extLst>
          </p:cNvPr>
          <p:cNvCxnSpPr>
            <a:cxnSpLocks/>
          </p:cNvCxnSpPr>
          <p:nvPr/>
        </p:nvCxnSpPr>
        <p:spPr>
          <a:xfrm flipH="1" flipV="1">
            <a:off x="5504467" y="3203848"/>
            <a:ext cx="1496697" cy="786942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9D227B-371E-441A-B012-3D688410966B}"/>
              </a:ext>
            </a:extLst>
          </p:cNvPr>
          <p:cNvCxnSpPr>
            <a:cxnSpLocks/>
          </p:cNvCxnSpPr>
          <p:nvPr/>
        </p:nvCxnSpPr>
        <p:spPr>
          <a:xfrm flipV="1">
            <a:off x="4587832" y="3238941"/>
            <a:ext cx="0" cy="75437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FBE858-FE26-41ED-955F-57DB25BA3C0D}"/>
              </a:ext>
            </a:extLst>
          </p:cNvPr>
          <p:cNvCxnSpPr>
            <a:cxnSpLocks/>
          </p:cNvCxnSpPr>
          <p:nvPr/>
        </p:nvCxnSpPr>
        <p:spPr>
          <a:xfrm flipV="1">
            <a:off x="4587832" y="2033078"/>
            <a:ext cx="0" cy="754378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8C51119-493C-45F0-8797-B58D54B7762D}"/>
              </a:ext>
            </a:extLst>
          </p:cNvPr>
          <p:cNvSpPr txBox="1"/>
          <p:nvPr/>
        </p:nvSpPr>
        <p:spPr>
          <a:xfrm>
            <a:off x="1152632" y="3266855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chemeClr val="accent3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36D6C4-66F7-4D83-BD0D-A460E06EB04A}"/>
              </a:ext>
            </a:extLst>
          </p:cNvPr>
          <p:cNvSpPr txBox="1"/>
          <p:nvPr/>
        </p:nvSpPr>
        <p:spPr>
          <a:xfrm>
            <a:off x="4757469" y="3269342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chemeClr val="accent3">
                    <a:lumMod val="75000"/>
                  </a:schemeClr>
                </a:solidFill>
              </a:rPr>
              <a:t>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C0785F-3059-45EC-98F3-D031ED64BDCE}"/>
              </a:ext>
            </a:extLst>
          </p:cNvPr>
          <p:cNvSpPr txBox="1"/>
          <p:nvPr/>
        </p:nvSpPr>
        <p:spPr>
          <a:xfrm>
            <a:off x="7751337" y="3266855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16EA6-5A12-4847-9FE5-1FA38253F275}"/>
              </a:ext>
            </a:extLst>
          </p:cNvPr>
          <p:cNvSpPr txBox="1"/>
          <p:nvPr/>
        </p:nvSpPr>
        <p:spPr>
          <a:xfrm>
            <a:off x="1072482" y="4893597"/>
            <a:ext cx="47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F773A0-21DD-4BA0-B447-7E5CE78F414C}"/>
              </a:ext>
            </a:extLst>
          </p:cNvPr>
          <p:cNvSpPr txBox="1"/>
          <p:nvPr/>
        </p:nvSpPr>
        <p:spPr>
          <a:xfrm>
            <a:off x="4339506" y="4899203"/>
            <a:ext cx="47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DDB93E-89C9-4C04-B0D5-4962E0378010}"/>
              </a:ext>
            </a:extLst>
          </p:cNvPr>
          <p:cNvSpPr txBox="1"/>
          <p:nvPr/>
        </p:nvSpPr>
        <p:spPr>
          <a:xfrm>
            <a:off x="7724087" y="4893597"/>
            <a:ext cx="47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510E8-C52B-40B1-8575-3291CE1449AF}"/>
              </a:ext>
            </a:extLst>
          </p:cNvPr>
          <p:cNvSpPr txBox="1"/>
          <p:nvPr/>
        </p:nvSpPr>
        <p:spPr>
          <a:xfrm>
            <a:off x="2804437" y="4985929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450FBF-3233-4A8C-A2AE-5A3C1F802739}"/>
              </a:ext>
            </a:extLst>
          </p:cNvPr>
          <p:cNvSpPr txBox="1"/>
          <p:nvPr/>
        </p:nvSpPr>
        <p:spPr>
          <a:xfrm>
            <a:off x="6252815" y="4985928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53AE41-E27C-45D8-9F1F-1FEF32C900DD}"/>
              </a:ext>
            </a:extLst>
          </p:cNvPr>
          <p:cNvSpPr txBox="1"/>
          <p:nvPr/>
        </p:nvSpPr>
        <p:spPr>
          <a:xfrm>
            <a:off x="3015927" y="5734649"/>
            <a:ext cx="3143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= 27 scenarios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99DD8D-8036-4DFB-B9F8-815D319A2ED5}"/>
              </a:ext>
            </a:extLst>
          </p:cNvPr>
          <p:cNvSpPr/>
          <p:nvPr/>
        </p:nvSpPr>
        <p:spPr>
          <a:xfrm>
            <a:off x="954156" y="4959424"/>
            <a:ext cx="669332" cy="677110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419B4F-8EE6-477B-8EF4-24E4A29B20FE}"/>
              </a:ext>
            </a:extLst>
          </p:cNvPr>
          <p:cNvSpPr/>
          <p:nvPr/>
        </p:nvSpPr>
        <p:spPr>
          <a:xfrm>
            <a:off x="4233200" y="4954629"/>
            <a:ext cx="669332" cy="677110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31BEC9-7003-44F1-A8F9-9786A6994474}"/>
              </a:ext>
            </a:extLst>
          </p:cNvPr>
          <p:cNvSpPr/>
          <p:nvPr/>
        </p:nvSpPr>
        <p:spPr>
          <a:xfrm>
            <a:off x="7606530" y="4954629"/>
            <a:ext cx="669332" cy="677110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0DAA61-AB55-4B31-835C-0D37535BFA1B}"/>
              </a:ext>
            </a:extLst>
          </p:cNvPr>
          <p:cNvCxnSpPr/>
          <p:nvPr/>
        </p:nvCxnSpPr>
        <p:spPr>
          <a:xfrm>
            <a:off x="2922848" y="6442535"/>
            <a:ext cx="3236888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5142C84-612F-4137-81A9-989918B016F6}"/>
              </a:ext>
            </a:extLst>
          </p:cNvPr>
          <p:cNvCxnSpPr>
            <a:cxnSpLocks/>
            <a:stCxn id="13" idx="2"/>
            <a:endCxn id="3" idx="0"/>
          </p:cNvCxnSpPr>
          <p:nvPr/>
        </p:nvCxnSpPr>
        <p:spPr>
          <a:xfrm>
            <a:off x="1307482" y="4358542"/>
            <a:ext cx="0" cy="53505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171009F-C810-465E-BF61-432AADB35FB1}"/>
              </a:ext>
            </a:extLst>
          </p:cNvPr>
          <p:cNvCxnSpPr>
            <a:cxnSpLocks/>
          </p:cNvCxnSpPr>
          <p:nvPr/>
        </p:nvCxnSpPr>
        <p:spPr>
          <a:xfrm>
            <a:off x="4572000" y="4358542"/>
            <a:ext cx="0" cy="53505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51B0056-8302-4C85-8BD9-2B506FBB0AEE}"/>
              </a:ext>
            </a:extLst>
          </p:cNvPr>
          <p:cNvCxnSpPr>
            <a:cxnSpLocks/>
          </p:cNvCxnSpPr>
          <p:nvPr/>
        </p:nvCxnSpPr>
        <p:spPr>
          <a:xfrm>
            <a:off x="7957930" y="4358542"/>
            <a:ext cx="0" cy="53505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9000C24-1E43-47CC-BB9F-FC7DBA48A450}"/>
              </a:ext>
            </a:extLst>
          </p:cNvPr>
          <p:cNvSpPr txBox="1"/>
          <p:nvPr/>
        </p:nvSpPr>
        <p:spPr>
          <a:xfrm>
            <a:off x="241079" y="4753976"/>
            <a:ext cx="3640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400" dirty="0"/>
              <a:t>High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286BB62-953D-4052-AF54-0D9C0BD5127B}"/>
              </a:ext>
            </a:extLst>
          </p:cNvPr>
          <p:cNvCxnSpPr>
            <a:cxnSpLocks/>
            <a:stCxn id="29" idx="3"/>
            <a:endCxn id="6" idx="1"/>
          </p:cNvCxnSpPr>
          <p:nvPr/>
        </p:nvCxnSpPr>
        <p:spPr>
          <a:xfrm>
            <a:off x="605118" y="4861698"/>
            <a:ext cx="447059" cy="196886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DD235DA-12EF-45B5-B46E-EA3C14418FC4}"/>
              </a:ext>
            </a:extLst>
          </p:cNvPr>
          <p:cNvSpPr txBox="1"/>
          <p:nvPr/>
        </p:nvSpPr>
        <p:spPr>
          <a:xfrm>
            <a:off x="251792" y="5190257"/>
            <a:ext cx="3490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400" dirty="0"/>
              <a:t>Mid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D305970-0759-420D-A35E-6DC084843730}"/>
              </a:ext>
            </a:extLst>
          </p:cNvPr>
          <p:cNvCxnSpPr>
            <a:cxnSpLocks/>
            <a:stCxn id="40" idx="3"/>
            <a:endCxn id="6" idx="2"/>
          </p:cNvCxnSpPr>
          <p:nvPr/>
        </p:nvCxnSpPr>
        <p:spPr>
          <a:xfrm>
            <a:off x="600831" y="5297979"/>
            <a:ext cx="353325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943CF10-B500-4924-BEE2-DCC1A66E02EB}"/>
              </a:ext>
            </a:extLst>
          </p:cNvPr>
          <p:cNvSpPr txBox="1"/>
          <p:nvPr/>
        </p:nvSpPr>
        <p:spPr>
          <a:xfrm>
            <a:off x="241079" y="5626538"/>
            <a:ext cx="3640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400" dirty="0"/>
              <a:t>Low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4623A5A-D287-40BF-99F6-93B110FB983B}"/>
              </a:ext>
            </a:extLst>
          </p:cNvPr>
          <p:cNvCxnSpPr>
            <a:cxnSpLocks/>
            <a:stCxn id="42" idx="3"/>
            <a:endCxn id="6" idx="3"/>
          </p:cNvCxnSpPr>
          <p:nvPr/>
        </p:nvCxnSpPr>
        <p:spPr>
          <a:xfrm flipV="1">
            <a:off x="605118" y="5537374"/>
            <a:ext cx="447059" cy="196886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21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8" grpId="0"/>
      <p:bldP spid="4" grpId="0"/>
      <p:bldP spid="30" grpId="0"/>
      <p:bldP spid="5" grpId="0"/>
      <p:bldP spid="6" grpId="0" animBg="1"/>
      <p:bldP spid="32" grpId="0" animBg="1"/>
      <p:bldP spid="33" grpId="0" animBg="1"/>
      <p:bldP spid="29" grpId="0"/>
      <p:bldP spid="40" grpId="0"/>
      <p:bldP spid="4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E8A49C9-EFEB-482D-86C4-211E15A26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373991"/>
              </p:ext>
            </p:extLst>
          </p:nvPr>
        </p:nvGraphicFramePr>
        <p:xfrm>
          <a:off x="655812" y="1587546"/>
          <a:ext cx="7920000" cy="465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US" sz="2800"/>
              <a:t>By varying each assumption in turn we can project a range of scenarios for debt</a:t>
            </a:r>
            <a:endParaRPr lang="en-AU" sz="280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13C98B5B-388A-4067-9EF0-AA7E26601832}"/>
              </a:ext>
            </a:extLst>
          </p:cNvPr>
          <p:cNvSpPr txBox="1"/>
          <p:nvPr/>
        </p:nvSpPr>
        <p:spPr>
          <a:xfrm>
            <a:off x="4103175" y="1679203"/>
            <a:ext cx="937649" cy="210449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1" dirty="0">
                <a:solidFill>
                  <a:schemeClr val="tx1"/>
                </a:solidFill>
              </a:rPr>
              <a:t>Gross debt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01D55-3B2B-40B9-8557-0CD5A2A58413}"/>
              </a:ext>
            </a:extLst>
          </p:cNvPr>
          <p:cNvSpPr txBox="1"/>
          <p:nvPr/>
        </p:nvSpPr>
        <p:spPr>
          <a:xfrm>
            <a:off x="5032572" y="2452134"/>
            <a:ext cx="16187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400">
                <a:solidFill>
                  <a:schemeClr val="bg2">
                    <a:lumMod val="40000"/>
                    <a:lumOff val="60000"/>
                  </a:schemeClr>
                </a:solidFill>
              </a:rPr>
              <a:t>Downside scenario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D35249-4BCD-4B23-BD1F-FEE9F24D0281}"/>
              </a:ext>
            </a:extLst>
          </p:cNvPr>
          <p:cNvSpPr txBox="1"/>
          <p:nvPr/>
        </p:nvSpPr>
        <p:spPr>
          <a:xfrm>
            <a:off x="5261299" y="5079916"/>
            <a:ext cx="116128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400">
                <a:solidFill>
                  <a:schemeClr val="bg2">
                    <a:lumMod val="60000"/>
                    <a:lumOff val="40000"/>
                  </a:schemeClr>
                </a:solidFill>
              </a:rPr>
              <a:t>Upside scenario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452D8F-BDAD-4499-8FB6-EE3761EA9DB0}"/>
              </a:ext>
            </a:extLst>
          </p:cNvPr>
          <p:cNvSpPr txBox="1"/>
          <p:nvPr/>
        </p:nvSpPr>
        <p:spPr>
          <a:xfrm>
            <a:off x="6524404" y="3963053"/>
            <a:ext cx="11717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400">
                <a:solidFill>
                  <a:schemeClr val="bg2"/>
                </a:solidFill>
              </a:rPr>
              <a:t>Middle scenario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87A25-832E-436D-B3C9-6D14C57B690D}"/>
              </a:ext>
            </a:extLst>
          </p:cNvPr>
          <p:cNvSpPr txBox="1"/>
          <p:nvPr/>
        </p:nvSpPr>
        <p:spPr>
          <a:xfrm>
            <a:off x="461010" y="6323162"/>
            <a:ext cx="4504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Beyond the Budget, 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PBO report to be released</a:t>
            </a:r>
          </a:p>
        </p:txBody>
      </p:sp>
    </p:spTree>
    <p:extLst>
      <p:ext uri="{BB962C8B-B14F-4D97-AF65-F5344CB8AC3E}">
        <p14:creationId xmlns:p14="http://schemas.microsoft.com/office/powerpoint/2010/main" val="18840519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CFEBD83D-0BD2-4509-9A2E-D6A1E0975C8F}"/>
              </a:ext>
            </a:extLst>
          </p:cNvPr>
          <p:cNvSpPr/>
          <p:nvPr/>
        </p:nvSpPr>
        <p:spPr>
          <a:xfrm>
            <a:off x="4687279" y="5514174"/>
            <a:ext cx="1235626" cy="30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121406-8F0A-4CC3-ADCA-887B7997B888}"/>
              </a:ext>
            </a:extLst>
          </p:cNvPr>
          <p:cNvSpPr/>
          <p:nvPr/>
        </p:nvSpPr>
        <p:spPr>
          <a:xfrm>
            <a:off x="0" y="205721"/>
            <a:ext cx="9144000" cy="11043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E8A49C9-EFEB-482D-86C4-211E15A2687A}"/>
              </a:ext>
            </a:extLst>
          </p:cNvPr>
          <p:cNvGraphicFramePr>
            <a:graphicFrameLocks/>
          </p:cNvGraphicFramePr>
          <p:nvPr/>
        </p:nvGraphicFramePr>
        <p:xfrm>
          <a:off x="247867" y="1995055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02F453E2-129C-471D-9ADF-0F95D401C44E}"/>
              </a:ext>
            </a:extLst>
          </p:cNvPr>
          <p:cNvSpPr/>
          <p:nvPr/>
        </p:nvSpPr>
        <p:spPr>
          <a:xfrm>
            <a:off x="4693230" y="3978865"/>
            <a:ext cx="1235626" cy="4292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947DC7-0DAC-43DA-A56C-D263B5046622}"/>
              </a:ext>
            </a:extLst>
          </p:cNvPr>
          <p:cNvSpPr/>
          <p:nvPr/>
        </p:nvSpPr>
        <p:spPr>
          <a:xfrm>
            <a:off x="4697307" y="2578128"/>
            <a:ext cx="1235626" cy="4292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369146"/>
              </p:ext>
            </p:extLst>
          </p:nvPr>
        </p:nvGraphicFramePr>
        <p:xfrm>
          <a:off x="6072827" y="2376597"/>
          <a:ext cx="265176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13C98B5B-388A-4067-9EF0-AA7E26601832}"/>
              </a:ext>
            </a:extLst>
          </p:cNvPr>
          <p:cNvSpPr txBox="1"/>
          <p:nvPr/>
        </p:nvSpPr>
        <p:spPr>
          <a:xfrm>
            <a:off x="1813042" y="1995055"/>
            <a:ext cx="937649" cy="210449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1">
                <a:solidFill>
                  <a:schemeClr val="tx1"/>
                </a:solidFill>
              </a:rPr>
              <a:t>Gross debt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452D8F-BDAD-4499-8FB6-EE3761EA9DB0}"/>
              </a:ext>
            </a:extLst>
          </p:cNvPr>
          <p:cNvSpPr txBox="1"/>
          <p:nvPr/>
        </p:nvSpPr>
        <p:spPr>
          <a:xfrm>
            <a:off x="2968727" y="3538370"/>
            <a:ext cx="9377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 scenario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68790A-49CC-4C41-A28C-3E1B197D8C16}"/>
              </a:ext>
            </a:extLst>
          </p:cNvPr>
          <p:cNvCxnSpPr>
            <a:cxnSpLocks/>
          </p:cNvCxnSpPr>
          <p:nvPr/>
        </p:nvCxnSpPr>
        <p:spPr>
          <a:xfrm>
            <a:off x="1575262" y="2333850"/>
            <a:ext cx="0" cy="360000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>
            <a:extLst>
              <a:ext uri="{FF2B5EF4-FFF2-40B4-BE49-F238E27FC236}">
                <a16:creationId xmlns:a16="http://schemas.microsoft.com/office/drawing/2014/main" id="{AE93371B-9EA2-482B-891C-9A4DEE5D09C4}"/>
              </a:ext>
            </a:extLst>
          </p:cNvPr>
          <p:cNvSpPr txBox="1"/>
          <p:nvPr/>
        </p:nvSpPr>
        <p:spPr>
          <a:xfrm>
            <a:off x="518109" y="3865271"/>
            <a:ext cx="1057153" cy="590787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dirty="0">
                <a:solidFill>
                  <a:schemeClr val="tx1"/>
                </a:solidFill>
              </a:rPr>
              <a:t>PBO Projections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44E71F3-6311-4188-B999-46D9727CFF3A}"/>
              </a:ext>
            </a:extLst>
          </p:cNvPr>
          <p:cNvSpPr txBox="1">
            <a:spLocks/>
          </p:cNvSpPr>
          <p:nvPr/>
        </p:nvSpPr>
        <p:spPr>
          <a:xfrm>
            <a:off x="252533" y="1377061"/>
            <a:ext cx="8647200" cy="306000"/>
          </a:xfrm>
          <a:prstGeom prst="rect">
            <a:avLst/>
          </a:prstGeom>
          <a:ln>
            <a:noFill/>
          </a:ln>
        </p:spPr>
        <p:txBody>
          <a:bodyPr lIns="0" rIns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sz="2000">
                <a:solidFill>
                  <a:schemeClr val="tx1"/>
                </a:solidFill>
                <a:latin typeface="+mj-lt"/>
              </a:rPr>
              <a:t>PBO Fiscal Sustainability Dashboard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9F195C77-584F-48C6-887C-F7D40BF770FA}"/>
              </a:ext>
            </a:extLst>
          </p:cNvPr>
          <p:cNvSpPr txBox="1">
            <a:spLocks/>
          </p:cNvSpPr>
          <p:nvPr/>
        </p:nvSpPr>
        <p:spPr>
          <a:xfrm>
            <a:off x="252533" y="1689521"/>
            <a:ext cx="8647200" cy="306000"/>
          </a:xfrm>
          <a:prstGeom prst="rect">
            <a:avLst/>
          </a:prstGeom>
          <a:ln>
            <a:noFill/>
          </a:ln>
        </p:spPr>
        <p:txBody>
          <a:bodyPr lIns="0" rIns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en-AU" sz="1000" b="0" dirty="0">
                <a:solidFill>
                  <a:schemeClr val="tx1"/>
                </a:solidFill>
                <a:latin typeface="+mj-lt"/>
              </a:rPr>
              <a:t>Updated for 2021-22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0336A-733B-432C-965C-4046E5C8EC12}"/>
              </a:ext>
            </a:extLst>
          </p:cNvPr>
          <p:cNvSpPr txBox="1"/>
          <p:nvPr/>
        </p:nvSpPr>
        <p:spPr>
          <a:xfrm>
            <a:off x="4714213" y="2033535"/>
            <a:ext cx="12711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400" b="1" u="sng" dirty="0">
                <a:latin typeface="+mj-lt"/>
              </a:rPr>
              <a:t>Interest rates</a:t>
            </a:r>
          </a:p>
          <a:p>
            <a:endParaRPr lang="en-A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6C3467-0669-4087-90E9-2A6D8848B653}"/>
              </a:ext>
            </a:extLst>
          </p:cNvPr>
          <p:cNvSpPr txBox="1"/>
          <p:nvPr/>
        </p:nvSpPr>
        <p:spPr>
          <a:xfrm>
            <a:off x="4714214" y="3421837"/>
            <a:ext cx="4319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400" b="1" u="sng" dirty="0">
                <a:latin typeface="+mj-lt"/>
              </a:rPr>
              <a:t>GDP growth (productivity component)</a:t>
            </a:r>
          </a:p>
          <a:p>
            <a:endParaRPr lang="en-AU" sz="14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A67FF2-F6FE-4F6F-AEE6-6C3D71DE8120}"/>
              </a:ext>
            </a:extLst>
          </p:cNvPr>
          <p:cNvSpPr txBox="1"/>
          <p:nvPr/>
        </p:nvSpPr>
        <p:spPr>
          <a:xfrm>
            <a:off x="4714211" y="4788766"/>
            <a:ext cx="4319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400" b="1" u="sng" dirty="0">
                <a:latin typeface="+mj-lt"/>
              </a:rPr>
              <a:t>Budget balance</a:t>
            </a:r>
          </a:p>
          <a:p>
            <a:endParaRPr lang="en-AU" sz="1400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20F0D1-012F-45E7-8E07-1DEB4E163151}"/>
              </a:ext>
            </a:extLst>
          </p:cNvPr>
          <p:cNvSpPr txBox="1"/>
          <p:nvPr/>
        </p:nvSpPr>
        <p:spPr>
          <a:xfrm>
            <a:off x="5200072" y="2345686"/>
            <a:ext cx="5818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Downside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4870CD-9E6D-4DE0-9BA6-82E2375BBA63}"/>
              </a:ext>
            </a:extLst>
          </p:cNvPr>
          <p:cNvSpPr txBox="1"/>
          <p:nvPr/>
        </p:nvSpPr>
        <p:spPr>
          <a:xfrm>
            <a:off x="5214172" y="2710286"/>
            <a:ext cx="41517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B381BF-0EDB-49FB-873B-5F92EB5A88EE}"/>
              </a:ext>
            </a:extLst>
          </p:cNvPr>
          <p:cNvSpPr txBox="1"/>
          <p:nvPr/>
        </p:nvSpPr>
        <p:spPr>
          <a:xfrm>
            <a:off x="5214172" y="3109702"/>
            <a:ext cx="40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Upside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86F623-697B-4390-8F69-27E6A466F055}"/>
              </a:ext>
            </a:extLst>
          </p:cNvPr>
          <p:cNvSpPr txBox="1"/>
          <p:nvPr/>
        </p:nvSpPr>
        <p:spPr>
          <a:xfrm>
            <a:off x="5203882" y="3702104"/>
            <a:ext cx="40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Upside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C08F94-36C8-4ED5-892E-47553F8915DE}"/>
              </a:ext>
            </a:extLst>
          </p:cNvPr>
          <p:cNvSpPr txBox="1"/>
          <p:nvPr/>
        </p:nvSpPr>
        <p:spPr>
          <a:xfrm>
            <a:off x="5203882" y="4120835"/>
            <a:ext cx="41517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10504-3C59-4814-9D02-F83D09C16B47}"/>
              </a:ext>
            </a:extLst>
          </p:cNvPr>
          <p:cNvSpPr txBox="1"/>
          <p:nvPr/>
        </p:nvSpPr>
        <p:spPr>
          <a:xfrm>
            <a:off x="7902980" y="2842315"/>
            <a:ext cx="79336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 scenario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3D086-D470-41E3-98F0-18FD040FAF22}"/>
              </a:ext>
            </a:extLst>
          </p:cNvPr>
          <p:cNvSpPr txBox="1"/>
          <p:nvPr/>
        </p:nvSpPr>
        <p:spPr>
          <a:xfrm>
            <a:off x="5187289" y="5094386"/>
            <a:ext cx="40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Upside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B27BFD-5E1F-47C9-8C1D-911D89E4D25A}"/>
              </a:ext>
            </a:extLst>
          </p:cNvPr>
          <p:cNvSpPr txBox="1"/>
          <p:nvPr/>
        </p:nvSpPr>
        <p:spPr>
          <a:xfrm>
            <a:off x="5183571" y="5582258"/>
            <a:ext cx="41517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</a:t>
            </a: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00000000-0008-0000-06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755496"/>
              </p:ext>
            </p:extLst>
          </p:nvPr>
        </p:nvGraphicFramePr>
        <p:xfrm>
          <a:off x="6073998" y="3764992"/>
          <a:ext cx="265176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1E1B0563-D16E-4208-A6FB-CF2B948D22EF}"/>
              </a:ext>
            </a:extLst>
          </p:cNvPr>
          <p:cNvSpPr txBox="1"/>
          <p:nvPr/>
        </p:nvSpPr>
        <p:spPr>
          <a:xfrm>
            <a:off x="5183571" y="5832990"/>
            <a:ext cx="5818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Downside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EF6998-2A7F-455E-B438-DB63FE12BF45}"/>
              </a:ext>
            </a:extLst>
          </p:cNvPr>
          <p:cNvSpPr txBox="1"/>
          <p:nvPr/>
        </p:nvSpPr>
        <p:spPr>
          <a:xfrm>
            <a:off x="5203379" y="4481760"/>
            <a:ext cx="5818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Downside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087346"/>
              </p:ext>
            </p:extLst>
          </p:nvPr>
        </p:nvGraphicFramePr>
        <p:xfrm>
          <a:off x="4701685" y="3744941"/>
          <a:ext cx="720000" cy="9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6C2BFC4D-6B6A-47CB-AF8B-94BB1D2BB8E8}"/>
              </a:ext>
            </a:extLst>
          </p:cNvPr>
          <p:cNvSpPr txBox="1"/>
          <p:nvPr/>
        </p:nvSpPr>
        <p:spPr>
          <a:xfrm>
            <a:off x="6926127" y="3775780"/>
            <a:ext cx="53844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5 year average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26F799-0EC7-41E0-B163-857405191307}"/>
              </a:ext>
            </a:extLst>
          </p:cNvPr>
          <p:cNvSpPr txBox="1"/>
          <p:nvPr/>
        </p:nvSpPr>
        <p:spPr>
          <a:xfrm>
            <a:off x="6204984" y="2230453"/>
            <a:ext cx="3807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</a:t>
            </a:r>
          </a:p>
          <a:p>
            <a:pPr algn="ctr"/>
            <a:endParaRPr lang="en-AU" sz="105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841A7E9-E349-4C81-BBF8-1483FC770779}"/>
              </a:ext>
            </a:extLst>
          </p:cNvPr>
          <p:cNvSpPr txBox="1"/>
          <p:nvPr/>
        </p:nvSpPr>
        <p:spPr>
          <a:xfrm>
            <a:off x="8182229" y="2230453"/>
            <a:ext cx="3807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</a:t>
            </a:r>
          </a:p>
          <a:p>
            <a:pPr algn="ctr"/>
            <a:endParaRPr lang="en-AU" sz="105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A25410-4679-4362-9DCF-A632E88DDBFE}"/>
              </a:ext>
            </a:extLst>
          </p:cNvPr>
          <p:cNvSpPr txBox="1"/>
          <p:nvPr/>
        </p:nvSpPr>
        <p:spPr>
          <a:xfrm>
            <a:off x="8182229" y="3637270"/>
            <a:ext cx="3807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</a:t>
            </a:r>
          </a:p>
          <a:p>
            <a:pPr algn="ctr"/>
            <a:endParaRPr lang="en-AU" sz="105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C84738-E010-4E32-9645-8612481EEC4A}"/>
              </a:ext>
            </a:extLst>
          </p:cNvPr>
          <p:cNvSpPr txBox="1"/>
          <p:nvPr/>
        </p:nvSpPr>
        <p:spPr>
          <a:xfrm>
            <a:off x="6227536" y="3635854"/>
            <a:ext cx="3807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</a:t>
            </a:r>
          </a:p>
          <a:p>
            <a:pPr algn="ctr"/>
            <a:endParaRPr lang="en-AU" sz="105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EA2574E-9129-4723-953C-B080B293CEB1}"/>
              </a:ext>
            </a:extLst>
          </p:cNvPr>
          <p:cNvSpPr txBox="1"/>
          <p:nvPr/>
        </p:nvSpPr>
        <p:spPr>
          <a:xfrm>
            <a:off x="6128921" y="4972056"/>
            <a:ext cx="72848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 GDP</a:t>
            </a:r>
          </a:p>
          <a:p>
            <a:pPr algn="ctr"/>
            <a:endParaRPr lang="en-AU" sz="105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DE821C-EA07-46CF-8E6F-51BF6001B0B8}"/>
              </a:ext>
            </a:extLst>
          </p:cNvPr>
          <p:cNvSpPr txBox="1"/>
          <p:nvPr/>
        </p:nvSpPr>
        <p:spPr>
          <a:xfrm>
            <a:off x="7968971" y="4966679"/>
            <a:ext cx="72848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 GDP</a:t>
            </a:r>
          </a:p>
          <a:p>
            <a:pPr algn="ctr"/>
            <a:endParaRPr lang="en-AU" sz="105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D1B13E3-606B-4D39-9D2A-08C8C92E5A17}"/>
              </a:ext>
            </a:extLst>
          </p:cNvPr>
          <p:cNvSpPr txBox="1"/>
          <p:nvPr/>
        </p:nvSpPr>
        <p:spPr>
          <a:xfrm>
            <a:off x="536886" y="6323162"/>
            <a:ext cx="511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Note: Interest rates are 10 year bond rates. Budget balance is headline cash balance.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Beyond the Budget, 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PBO report to be released</a:t>
            </a: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00000000-0008-0000-06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62516"/>
              </p:ext>
            </p:extLst>
          </p:nvPr>
        </p:nvGraphicFramePr>
        <p:xfrm>
          <a:off x="6080347" y="5091461"/>
          <a:ext cx="265176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00000000-0008-0000-06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431323"/>
              </p:ext>
            </p:extLst>
          </p:nvPr>
        </p:nvGraphicFramePr>
        <p:xfrm>
          <a:off x="4696150" y="5106224"/>
          <a:ext cx="720000" cy="9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00000000-0008-0000-06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59330"/>
              </p:ext>
            </p:extLst>
          </p:nvPr>
        </p:nvGraphicFramePr>
        <p:xfrm>
          <a:off x="4710483" y="2353870"/>
          <a:ext cx="720000" cy="9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B5318681-B078-4E47-BB81-39D0A18603F2}"/>
              </a:ext>
            </a:extLst>
          </p:cNvPr>
          <p:cNvSpPr txBox="1"/>
          <p:nvPr/>
        </p:nvSpPr>
        <p:spPr>
          <a:xfrm>
            <a:off x="6735503" y="2854171"/>
            <a:ext cx="917045" cy="340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dirty="0"/>
              <a:t>Inflation targeting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325D0A8-CB0A-448A-8928-126A2CC502B8}"/>
              </a:ext>
            </a:extLst>
          </p:cNvPr>
          <p:cNvCxnSpPr>
            <a:cxnSpLocks/>
          </p:cNvCxnSpPr>
          <p:nvPr/>
        </p:nvCxnSpPr>
        <p:spPr>
          <a:xfrm>
            <a:off x="6688137" y="2461340"/>
            <a:ext cx="0" cy="72000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17">
            <a:extLst>
              <a:ext uri="{FF2B5EF4-FFF2-40B4-BE49-F238E27FC236}">
                <a16:creationId xmlns:a16="http://schemas.microsoft.com/office/drawing/2014/main" id="{FBFAE680-22B5-4227-9D78-3E731B8B3AE5}"/>
              </a:ext>
            </a:extLst>
          </p:cNvPr>
          <p:cNvSpPr txBox="1"/>
          <p:nvPr/>
        </p:nvSpPr>
        <p:spPr>
          <a:xfrm>
            <a:off x="3100408" y="4685065"/>
            <a:ext cx="1031141" cy="1692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b="1" dirty="0">
                <a:solidFill>
                  <a:schemeClr val="bg1"/>
                </a:solidFill>
              </a:rPr>
              <a:t>Range of scenarios</a:t>
            </a:r>
          </a:p>
        </p:txBody>
      </p:sp>
      <p:sp>
        <p:nvSpPr>
          <p:cNvPr id="50" name="Title 2">
            <a:extLst>
              <a:ext uri="{FF2B5EF4-FFF2-40B4-BE49-F238E27FC236}">
                <a16:creationId xmlns:a16="http://schemas.microsoft.com/office/drawing/2014/main" id="{68EA893F-EAF1-4280-A7F2-3CB9834CB76A}"/>
              </a:ext>
            </a:extLst>
          </p:cNvPr>
          <p:cNvSpPr txBox="1">
            <a:spLocks/>
          </p:cNvSpPr>
          <p:nvPr/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sz="2800" dirty="0">
                <a:solidFill>
                  <a:schemeClr val="bg2"/>
                </a:solidFill>
              </a:rPr>
              <a:t>The PBO is developing a fiscal sustainability dashboard which explores debt scenarios</a:t>
            </a:r>
          </a:p>
        </p:txBody>
      </p:sp>
    </p:spTree>
    <p:extLst>
      <p:ext uri="{BB962C8B-B14F-4D97-AF65-F5344CB8AC3E}">
        <p14:creationId xmlns:p14="http://schemas.microsoft.com/office/powerpoint/2010/main" val="1022728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90B2D4F-1D8A-41F3-9A4A-7D1C0FF7DA33}"/>
              </a:ext>
            </a:extLst>
          </p:cNvPr>
          <p:cNvSpPr/>
          <p:nvPr/>
        </p:nvSpPr>
        <p:spPr>
          <a:xfrm>
            <a:off x="4694002" y="5514174"/>
            <a:ext cx="1235626" cy="30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18E52EE-EA15-4336-9ACB-D811A2842EBE}"/>
              </a:ext>
            </a:extLst>
          </p:cNvPr>
          <p:cNvSpPr/>
          <p:nvPr/>
        </p:nvSpPr>
        <p:spPr>
          <a:xfrm>
            <a:off x="0" y="205721"/>
            <a:ext cx="9144000" cy="11043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55B28E-213A-4B68-A0C1-F0EEA1288CD2}"/>
              </a:ext>
            </a:extLst>
          </p:cNvPr>
          <p:cNvSpPr/>
          <p:nvPr/>
        </p:nvSpPr>
        <p:spPr>
          <a:xfrm>
            <a:off x="4703221" y="3004916"/>
            <a:ext cx="1235626" cy="429219"/>
          </a:xfrm>
          <a:prstGeom prst="rect">
            <a:avLst/>
          </a:prstGeom>
          <a:solidFill>
            <a:schemeClr val="bg2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2D30977-CE67-4A11-8E7B-80EC3D294255}"/>
              </a:ext>
            </a:extLst>
          </p:cNvPr>
          <p:cNvSpPr/>
          <p:nvPr/>
        </p:nvSpPr>
        <p:spPr>
          <a:xfrm>
            <a:off x="4707764" y="2579645"/>
            <a:ext cx="1235626" cy="4292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43828FE-F0A1-4CAE-AE81-5615D6458BE1}"/>
              </a:ext>
            </a:extLst>
          </p:cNvPr>
          <p:cNvSpPr/>
          <p:nvPr/>
        </p:nvSpPr>
        <p:spPr>
          <a:xfrm>
            <a:off x="4705605" y="3010015"/>
            <a:ext cx="1235626" cy="4292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1E0E6C3-C563-4C1D-B8A4-F9A0A4039F8B}"/>
              </a:ext>
            </a:extLst>
          </p:cNvPr>
          <p:cNvSpPr/>
          <p:nvPr/>
        </p:nvSpPr>
        <p:spPr>
          <a:xfrm>
            <a:off x="4699953" y="3978865"/>
            <a:ext cx="1235626" cy="4292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0E90A5BC-C3E9-4875-B1F4-4B66BB477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38076"/>
              </p:ext>
            </p:extLst>
          </p:nvPr>
        </p:nvGraphicFramePr>
        <p:xfrm>
          <a:off x="247867" y="1995055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324032"/>
              </p:ext>
            </p:extLst>
          </p:nvPr>
        </p:nvGraphicFramePr>
        <p:xfrm>
          <a:off x="6079550" y="2376597"/>
          <a:ext cx="265176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13C98B5B-388A-4067-9EF0-AA7E26601832}"/>
              </a:ext>
            </a:extLst>
          </p:cNvPr>
          <p:cNvSpPr txBox="1"/>
          <p:nvPr/>
        </p:nvSpPr>
        <p:spPr>
          <a:xfrm>
            <a:off x="1813042" y="1995055"/>
            <a:ext cx="937649" cy="210449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1">
                <a:solidFill>
                  <a:schemeClr val="tx1"/>
                </a:solidFill>
              </a:rPr>
              <a:t>Gross debt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68790A-49CC-4C41-A28C-3E1B197D8C16}"/>
              </a:ext>
            </a:extLst>
          </p:cNvPr>
          <p:cNvCxnSpPr>
            <a:cxnSpLocks/>
          </p:cNvCxnSpPr>
          <p:nvPr/>
        </p:nvCxnSpPr>
        <p:spPr>
          <a:xfrm>
            <a:off x="1575262" y="2333850"/>
            <a:ext cx="0" cy="360000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>
            <a:extLst>
              <a:ext uri="{FF2B5EF4-FFF2-40B4-BE49-F238E27FC236}">
                <a16:creationId xmlns:a16="http://schemas.microsoft.com/office/drawing/2014/main" id="{AE93371B-9EA2-482B-891C-9A4DEE5D09C4}"/>
              </a:ext>
            </a:extLst>
          </p:cNvPr>
          <p:cNvSpPr txBox="1"/>
          <p:nvPr/>
        </p:nvSpPr>
        <p:spPr>
          <a:xfrm>
            <a:off x="518109" y="3865271"/>
            <a:ext cx="1057153" cy="590787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dirty="0">
                <a:solidFill>
                  <a:schemeClr val="tx1"/>
                </a:solidFill>
              </a:rPr>
              <a:t>PBO Projections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44E71F3-6311-4188-B999-46D9727CFF3A}"/>
              </a:ext>
            </a:extLst>
          </p:cNvPr>
          <p:cNvSpPr txBox="1">
            <a:spLocks/>
          </p:cNvSpPr>
          <p:nvPr/>
        </p:nvSpPr>
        <p:spPr>
          <a:xfrm>
            <a:off x="252533" y="1377061"/>
            <a:ext cx="8647200" cy="306000"/>
          </a:xfrm>
          <a:prstGeom prst="rect">
            <a:avLst/>
          </a:prstGeom>
          <a:ln>
            <a:noFill/>
          </a:ln>
        </p:spPr>
        <p:txBody>
          <a:bodyPr lIns="0" rIns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sz="2000">
                <a:solidFill>
                  <a:schemeClr val="tx1"/>
                </a:solidFill>
                <a:latin typeface="+mj-lt"/>
              </a:rPr>
              <a:t>PBO Fiscal Sustainability Dashboard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9F195C77-584F-48C6-887C-F7D40BF770FA}"/>
              </a:ext>
            </a:extLst>
          </p:cNvPr>
          <p:cNvSpPr txBox="1">
            <a:spLocks/>
          </p:cNvSpPr>
          <p:nvPr/>
        </p:nvSpPr>
        <p:spPr>
          <a:xfrm>
            <a:off x="252533" y="1689521"/>
            <a:ext cx="8647200" cy="306000"/>
          </a:xfrm>
          <a:prstGeom prst="rect">
            <a:avLst/>
          </a:prstGeom>
          <a:ln>
            <a:noFill/>
          </a:ln>
        </p:spPr>
        <p:txBody>
          <a:bodyPr lIns="0" rIns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en-AU" sz="1000" b="0" dirty="0">
                <a:solidFill>
                  <a:schemeClr val="tx1"/>
                </a:solidFill>
                <a:latin typeface="+mj-lt"/>
              </a:rPr>
              <a:t>Updated for 2021-22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0336A-733B-432C-965C-4046E5C8EC12}"/>
              </a:ext>
            </a:extLst>
          </p:cNvPr>
          <p:cNvSpPr txBox="1"/>
          <p:nvPr/>
        </p:nvSpPr>
        <p:spPr>
          <a:xfrm>
            <a:off x="4720936" y="2033535"/>
            <a:ext cx="12711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400" b="1" u="sng" dirty="0">
                <a:latin typeface="+mj-lt"/>
              </a:rPr>
              <a:t>Interest rates</a:t>
            </a:r>
          </a:p>
          <a:p>
            <a:endParaRPr lang="en-A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A67FF2-F6FE-4F6F-AEE6-6C3D71DE8120}"/>
              </a:ext>
            </a:extLst>
          </p:cNvPr>
          <p:cNvSpPr txBox="1"/>
          <p:nvPr/>
        </p:nvSpPr>
        <p:spPr>
          <a:xfrm>
            <a:off x="4720934" y="4788766"/>
            <a:ext cx="4319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400" b="1" u="sng" dirty="0">
                <a:latin typeface="+mj-lt"/>
              </a:rPr>
              <a:t>Budget balance</a:t>
            </a:r>
          </a:p>
          <a:p>
            <a:endParaRPr lang="en-AU" sz="1400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20F0D1-012F-45E7-8E07-1DEB4E163151}"/>
              </a:ext>
            </a:extLst>
          </p:cNvPr>
          <p:cNvSpPr txBox="1"/>
          <p:nvPr/>
        </p:nvSpPr>
        <p:spPr>
          <a:xfrm>
            <a:off x="5206795" y="2345686"/>
            <a:ext cx="5818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Downside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4870CD-9E6D-4DE0-9BA6-82E2375BBA63}"/>
              </a:ext>
            </a:extLst>
          </p:cNvPr>
          <p:cNvSpPr txBox="1"/>
          <p:nvPr/>
        </p:nvSpPr>
        <p:spPr>
          <a:xfrm>
            <a:off x="5220895" y="2710286"/>
            <a:ext cx="41517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B381BF-0EDB-49FB-873B-5F92EB5A88EE}"/>
              </a:ext>
            </a:extLst>
          </p:cNvPr>
          <p:cNvSpPr txBox="1"/>
          <p:nvPr/>
        </p:nvSpPr>
        <p:spPr>
          <a:xfrm>
            <a:off x="5220895" y="3109702"/>
            <a:ext cx="40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Upside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86F623-697B-4390-8F69-27E6A466F055}"/>
              </a:ext>
            </a:extLst>
          </p:cNvPr>
          <p:cNvSpPr txBox="1"/>
          <p:nvPr/>
        </p:nvSpPr>
        <p:spPr>
          <a:xfrm>
            <a:off x="5210605" y="3702104"/>
            <a:ext cx="40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Upside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C08F94-36C8-4ED5-892E-47553F8915DE}"/>
              </a:ext>
            </a:extLst>
          </p:cNvPr>
          <p:cNvSpPr txBox="1"/>
          <p:nvPr/>
        </p:nvSpPr>
        <p:spPr>
          <a:xfrm>
            <a:off x="5210605" y="4120835"/>
            <a:ext cx="41517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3D086-D470-41E3-98F0-18FD040FAF22}"/>
              </a:ext>
            </a:extLst>
          </p:cNvPr>
          <p:cNvSpPr txBox="1"/>
          <p:nvPr/>
        </p:nvSpPr>
        <p:spPr>
          <a:xfrm>
            <a:off x="5194012" y="5094386"/>
            <a:ext cx="40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Upside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B27BFD-5E1F-47C9-8C1D-911D89E4D25A}"/>
              </a:ext>
            </a:extLst>
          </p:cNvPr>
          <p:cNvSpPr txBox="1"/>
          <p:nvPr/>
        </p:nvSpPr>
        <p:spPr>
          <a:xfrm>
            <a:off x="5190294" y="5582258"/>
            <a:ext cx="41517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</a:t>
            </a: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00000000-0008-0000-06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570318"/>
              </p:ext>
            </p:extLst>
          </p:nvPr>
        </p:nvGraphicFramePr>
        <p:xfrm>
          <a:off x="6080721" y="3764992"/>
          <a:ext cx="265176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1E1B0563-D16E-4208-A6FB-CF2B948D22EF}"/>
              </a:ext>
            </a:extLst>
          </p:cNvPr>
          <p:cNvSpPr txBox="1"/>
          <p:nvPr/>
        </p:nvSpPr>
        <p:spPr>
          <a:xfrm>
            <a:off x="5190294" y="5832990"/>
            <a:ext cx="5818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Downside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EF6998-2A7F-455E-B438-DB63FE12BF45}"/>
              </a:ext>
            </a:extLst>
          </p:cNvPr>
          <p:cNvSpPr txBox="1"/>
          <p:nvPr/>
        </p:nvSpPr>
        <p:spPr>
          <a:xfrm>
            <a:off x="5210102" y="4481760"/>
            <a:ext cx="5818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Downside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815192"/>
              </p:ext>
            </p:extLst>
          </p:nvPr>
        </p:nvGraphicFramePr>
        <p:xfrm>
          <a:off x="4708408" y="3744941"/>
          <a:ext cx="720000" cy="9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6C2BFC4D-6B6A-47CB-AF8B-94BB1D2BB8E8}"/>
              </a:ext>
            </a:extLst>
          </p:cNvPr>
          <p:cNvSpPr txBox="1"/>
          <p:nvPr/>
        </p:nvSpPr>
        <p:spPr>
          <a:xfrm>
            <a:off x="6932850" y="3775780"/>
            <a:ext cx="53844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5 year average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26F799-0EC7-41E0-B163-857405191307}"/>
              </a:ext>
            </a:extLst>
          </p:cNvPr>
          <p:cNvSpPr txBox="1"/>
          <p:nvPr/>
        </p:nvSpPr>
        <p:spPr>
          <a:xfrm>
            <a:off x="6211707" y="2230453"/>
            <a:ext cx="3807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</a:t>
            </a:r>
          </a:p>
          <a:p>
            <a:pPr algn="ctr"/>
            <a:endParaRPr lang="en-AU" sz="105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841A7E9-E349-4C81-BBF8-1483FC770779}"/>
              </a:ext>
            </a:extLst>
          </p:cNvPr>
          <p:cNvSpPr txBox="1"/>
          <p:nvPr/>
        </p:nvSpPr>
        <p:spPr>
          <a:xfrm>
            <a:off x="8188952" y="2230453"/>
            <a:ext cx="3807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</a:t>
            </a:r>
          </a:p>
          <a:p>
            <a:pPr algn="ctr"/>
            <a:endParaRPr lang="en-AU" sz="105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A25410-4679-4362-9DCF-A632E88DDBFE}"/>
              </a:ext>
            </a:extLst>
          </p:cNvPr>
          <p:cNvSpPr txBox="1"/>
          <p:nvPr/>
        </p:nvSpPr>
        <p:spPr>
          <a:xfrm>
            <a:off x="8188952" y="3637270"/>
            <a:ext cx="3807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</a:t>
            </a:r>
          </a:p>
          <a:p>
            <a:pPr algn="ctr"/>
            <a:endParaRPr lang="en-AU" sz="105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C84738-E010-4E32-9645-8612481EEC4A}"/>
              </a:ext>
            </a:extLst>
          </p:cNvPr>
          <p:cNvSpPr txBox="1"/>
          <p:nvPr/>
        </p:nvSpPr>
        <p:spPr>
          <a:xfrm>
            <a:off x="6234259" y="3635854"/>
            <a:ext cx="3807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</a:t>
            </a:r>
          </a:p>
          <a:p>
            <a:pPr algn="ctr"/>
            <a:endParaRPr lang="en-AU" sz="105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EA2574E-9129-4723-953C-B080B293CEB1}"/>
              </a:ext>
            </a:extLst>
          </p:cNvPr>
          <p:cNvSpPr txBox="1"/>
          <p:nvPr/>
        </p:nvSpPr>
        <p:spPr>
          <a:xfrm>
            <a:off x="6135644" y="4972056"/>
            <a:ext cx="72848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 GDP</a:t>
            </a:r>
          </a:p>
          <a:p>
            <a:pPr algn="ctr"/>
            <a:endParaRPr lang="en-AU" sz="105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DE821C-EA07-46CF-8E6F-51BF6001B0B8}"/>
              </a:ext>
            </a:extLst>
          </p:cNvPr>
          <p:cNvSpPr txBox="1"/>
          <p:nvPr/>
        </p:nvSpPr>
        <p:spPr>
          <a:xfrm>
            <a:off x="7975694" y="4966679"/>
            <a:ext cx="72848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 GDP</a:t>
            </a:r>
          </a:p>
          <a:p>
            <a:pPr algn="ctr"/>
            <a:endParaRPr lang="en-AU" sz="1050" dirty="0"/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00000000-0008-0000-06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366478"/>
              </p:ext>
            </p:extLst>
          </p:nvPr>
        </p:nvGraphicFramePr>
        <p:xfrm>
          <a:off x="6087070" y="5091461"/>
          <a:ext cx="265176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00000000-0008-0000-06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900126"/>
              </p:ext>
            </p:extLst>
          </p:nvPr>
        </p:nvGraphicFramePr>
        <p:xfrm>
          <a:off x="4702873" y="5106224"/>
          <a:ext cx="720000" cy="9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00000000-0008-0000-06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314899"/>
              </p:ext>
            </p:extLst>
          </p:nvPr>
        </p:nvGraphicFramePr>
        <p:xfrm>
          <a:off x="4717206" y="2353870"/>
          <a:ext cx="720000" cy="9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B5318681-B078-4E47-BB81-39D0A18603F2}"/>
              </a:ext>
            </a:extLst>
          </p:cNvPr>
          <p:cNvSpPr txBox="1"/>
          <p:nvPr/>
        </p:nvSpPr>
        <p:spPr>
          <a:xfrm>
            <a:off x="6742226" y="2854171"/>
            <a:ext cx="917045" cy="340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dirty="0"/>
              <a:t>Inflation targeting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325D0A8-CB0A-448A-8928-126A2CC502B8}"/>
              </a:ext>
            </a:extLst>
          </p:cNvPr>
          <p:cNvCxnSpPr>
            <a:cxnSpLocks/>
          </p:cNvCxnSpPr>
          <p:nvPr/>
        </p:nvCxnSpPr>
        <p:spPr>
          <a:xfrm>
            <a:off x="6694860" y="2461340"/>
            <a:ext cx="0" cy="72000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7">
            <a:extLst>
              <a:ext uri="{FF2B5EF4-FFF2-40B4-BE49-F238E27FC236}">
                <a16:creationId xmlns:a16="http://schemas.microsoft.com/office/drawing/2014/main" id="{C62BA9F4-2305-443F-AB74-4833B478968F}"/>
              </a:ext>
            </a:extLst>
          </p:cNvPr>
          <p:cNvSpPr txBox="1"/>
          <p:nvPr/>
        </p:nvSpPr>
        <p:spPr>
          <a:xfrm>
            <a:off x="3100408" y="4685065"/>
            <a:ext cx="1031141" cy="1692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b="1" dirty="0">
                <a:solidFill>
                  <a:schemeClr val="bg1"/>
                </a:solidFill>
              </a:rPr>
              <a:t>Range of scenarios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0928C19-5672-4B89-BAD1-B01872E28F62}"/>
              </a:ext>
            </a:extLst>
          </p:cNvPr>
          <p:cNvSpPr txBox="1"/>
          <p:nvPr/>
        </p:nvSpPr>
        <p:spPr>
          <a:xfrm>
            <a:off x="2968727" y="3538370"/>
            <a:ext cx="9377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 scenario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37244CE-D182-4EDB-98DE-9C78B573871C}"/>
              </a:ext>
            </a:extLst>
          </p:cNvPr>
          <p:cNvSpPr txBox="1"/>
          <p:nvPr/>
        </p:nvSpPr>
        <p:spPr>
          <a:xfrm>
            <a:off x="2750691" y="4222860"/>
            <a:ext cx="93764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b="1" dirty="0">
                <a:solidFill>
                  <a:schemeClr val="accent2"/>
                </a:solidFill>
              </a:rPr>
              <a:t>Low interest scenario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AA4C906-2826-4407-8AB4-485D08462004}"/>
              </a:ext>
            </a:extLst>
          </p:cNvPr>
          <p:cNvSpPr txBox="1"/>
          <p:nvPr/>
        </p:nvSpPr>
        <p:spPr>
          <a:xfrm>
            <a:off x="536886" y="6323162"/>
            <a:ext cx="511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Note: Interest rates are 10 year bond rates. Budget balance is headline cash balance.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Beyond the Budget, 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PBO report to be released</a:t>
            </a:r>
          </a:p>
        </p:txBody>
      </p:sp>
      <p:sp>
        <p:nvSpPr>
          <p:cNvPr id="68" name="Title 2">
            <a:extLst>
              <a:ext uri="{FF2B5EF4-FFF2-40B4-BE49-F238E27FC236}">
                <a16:creationId xmlns:a16="http://schemas.microsoft.com/office/drawing/2014/main" id="{6B29219C-F485-4E9B-9A3D-FAE68E97FE2E}"/>
              </a:ext>
            </a:extLst>
          </p:cNvPr>
          <p:cNvSpPr txBox="1">
            <a:spLocks/>
          </p:cNvSpPr>
          <p:nvPr/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sz="2800" dirty="0">
                <a:solidFill>
                  <a:schemeClr val="bg2"/>
                </a:solidFill>
              </a:rPr>
              <a:t>The dashboard can vary depending upon the assumptions chosen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C3AF213-0B6D-4A81-9FEB-59A150A2ED03}"/>
              </a:ext>
            </a:extLst>
          </p:cNvPr>
          <p:cNvSpPr txBox="1"/>
          <p:nvPr/>
        </p:nvSpPr>
        <p:spPr>
          <a:xfrm>
            <a:off x="4720937" y="3421837"/>
            <a:ext cx="4319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400" b="1" u="sng" dirty="0">
                <a:latin typeface="+mj-lt"/>
              </a:rPr>
              <a:t>GDP growth (productivity component)</a:t>
            </a:r>
          </a:p>
          <a:p>
            <a:endParaRPr lang="en-A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17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1010" y="6323162"/>
            <a:ext cx="4504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>
                <a:solidFill>
                  <a:schemeClr val="bg1">
                    <a:lumMod val="50000"/>
                  </a:schemeClr>
                </a:solidFill>
              </a:rPr>
              <a:t>Source: ABS National Accounts</a:t>
            </a:r>
            <a:endParaRPr lang="en-AU" sz="1000" b="1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US" sz="2800" dirty="0"/>
              <a:t>Productivity is key to ensuring GDP growth returns to historical levels</a:t>
            </a:r>
            <a:endParaRPr lang="en-AU" sz="28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A1CAB94-F19E-449E-BE49-EA807E6ADC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084318"/>
              </p:ext>
            </p:extLst>
          </p:nvPr>
        </p:nvGraphicFramePr>
        <p:xfrm>
          <a:off x="793588" y="1643162"/>
          <a:ext cx="7556825" cy="452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819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52F95F-EFA4-459E-83C9-B3A1CE4B7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fiscally sustainable position is where:</a:t>
            </a:r>
          </a:p>
          <a:p>
            <a:pPr marL="0" indent="0">
              <a:buNone/>
            </a:pPr>
            <a:r>
              <a:rPr lang="en-AU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government can pursue similar borrowing and repayment approaches over the long term</a:t>
            </a:r>
          </a:p>
          <a:p>
            <a:pPr marL="0" indent="0" algn="ctr">
              <a:buNone/>
            </a:pPr>
            <a:r>
              <a:rPr lang="en-AU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endParaRPr lang="en-A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taxation and spending can operate within reasonable and expected bounds</a:t>
            </a:r>
          </a:p>
          <a:p>
            <a:pPr marL="0" indent="0">
              <a:buNone/>
            </a:pPr>
            <a:endParaRPr lang="en-A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775C1D-4F92-4309-A232-AE705EF5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Fiscal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4019255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A1CAB94-F19E-449E-BE49-EA807E6ADC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059526"/>
              </p:ext>
            </p:extLst>
          </p:nvPr>
        </p:nvGraphicFramePr>
        <p:xfrm>
          <a:off x="793588" y="1643162"/>
          <a:ext cx="7556825" cy="452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1010" y="6323162"/>
            <a:ext cx="4504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>
                <a:solidFill>
                  <a:schemeClr val="bg1">
                    <a:lumMod val="50000"/>
                  </a:schemeClr>
                </a:solidFill>
              </a:rPr>
              <a:t>Source: ABS National Accounts</a:t>
            </a:r>
            <a:endParaRPr lang="en-AU" sz="1000" b="1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7E64B4-02CA-44A8-937A-1DCD362FDD4E}"/>
              </a:ext>
            </a:extLst>
          </p:cNvPr>
          <p:cNvSpPr/>
          <p:nvPr/>
        </p:nvSpPr>
        <p:spPr>
          <a:xfrm>
            <a:off x="793587" y="1778696"/>
            <a:ext cx="7410961" cy="417116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US" sz="2800" dirty="0"/>
              <a:t>Productivity is key to ensuring GDP growth returns to historical levels</a:t>
            </a:r>
            <a:endParaRPr lang="en-AU" sz="28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E8D65B-3F5D-45E5-A2C1-01E208DC4C97}"/>
              </a:ext>
            </a:extLst>
          </p:cNvPr>
          <p:cNvCxnSpPr>
            <a:cxnSpLocks/>
          </p:cNvCxnSpPr>
          <p:nvPr/>
        </p:nvCxnSpPr>
        <p:spPr>
          <a:xfrm>
            <a:off x="1136737" y="3835052"/>
            <a:ext cx="6563637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E05A8E8F-C869-41B2-AEB2-EBE4E5C0B80C}"/>
              </a:ext>
            </a:extLst>
          </p:cNvPr>
          <p:cNvSpPr txBox="1"/>
          <p:nvPr/>
        </p:nvSpPr>
        <p:spPr>
          <a:xfrm>
            <a:off x="5262003" y="2349864"/>
            <a:ext cx="2739345" cy="902145"/>
          </a:xfrm>
          <a:prstGeom prst="rect">
            <a:avLst/>
          </a:prstGeom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b="1" dirty="0">
                <a:solidFill>
                  <a:srgbClr val="0070C0"/>
                </a:solidFill>
              </a:rPr>
              <a:t>IGR trend growth = 1.5%</a:t>
            </a:r>
          </a:p>
        </p:txBody>
      </p:sp>
    </p:spTree>
    <p:extLst>
      <p:ext uri="{BB962C8B-B14F-4D97-AF65-F5344CB8AC3E}">
        <p14:creationId xmlns:p14="http://schemas.microsoft.com/office/powerpoint/2010/main" val="2856704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48DA25E-C5A1-4379-92F4-4B578B1A50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296129"/>
              </p:ext>
            </p:extLst>
          </p:nvPr>
        </p:nvGraphicFramePr>
        <p:xfrm>
          <a:off x="793588" y="1643162"/>
          <a:ext cx="7556825" cy="452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1010" y="6323162"/>
            <a:ext cx="4504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>
                <a:solidFill>
                  <a:schemeClr val="bg1">
                    <a:lumMod val="50000"/>
                  </a:schemeClr>
                </a:solidFill>
              </a:rPr>
              <a:t>Source: ABS National Accounts</a:t>
            </a:r>
            <a:endParaRPr lang="en-AU" sz="1000" b="1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36887" y="205740"/>
            <a:ext cx="8157851" cy="1173480"/>
          </a:xfrm>
        </p:spPr>
        <p:txBody>
          <a:bodyPr lIns="0" rIns="0">
            <a:noAutofit/>
          </a:bodyPr>
          <a:lstStyle/>
          <a:p>
            <a:r>
              <a:rPr lang="en-US" sz="2800" dirty="0"/>
              <a:t>Productivity is key to ensuring GDP growth returns to historical levels</a:t>
            </a:r>
            <a:endParaRPr lang="en-AU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78FEB9-4773-4A6C-8618-DB7AD3099A57}"/>
              </a:ext>
            </a:extLst>
          </p:cNvPr>
          <p:cNvSpPr/>
          <p:nvPr/>
        </p:nvSpPr>
        <p:spPr>
          <a:xfrm>
            <a:off x="793587" y="1778696"/>
            <a:ext cx="7410961" cy="417116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E8D65B-3F5D-45E5-A2C1-01E208DC4C97}"/>
              </a:ext>
            </a:extLst>
          </p:cNvPr>
          <p:cNvCxnSpPr>
            <a:cxnSpLocks/>
          </p:cNvCxnSpPr>
          <p:nvPr/>
        </p:nvCxnSpPr>
        <p:spPr>
          <a:xfrm>
            <a:off x="1318282" y="4264688"/>
            <a:ext cx="6563637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565ACD7B-4C28-4BC6-8710-FD89E96F39AB}"/>
              </a:ext>
            </a:extLst>
          </p:cNvPr>
          <p:cNvSpPr txBox="1"/>
          <p:nvPr/>
        </p:nvSpPr>
        <p:spPr>
          <a:xfrm>
            <a:off x="5262003" y="2230119"/>
            <a:ext cx="2739345" cy="902145"/>
          </a:xfrm>
          <a:prstGeom prst="rect">
            <a:avLst/>
          </a:prstGeom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b="1" dirty="0">
                <a:solidFill>
                  <a:srgbClr val="0070C0"/>
                </a:solidFill>
              </a:rPr>
              <a:t>What if future productivity growth was 0.9%?</a:t>
            </a:r>
          </a:p>
        </p:txBody>
      </p:sp>
    </p:spTree>
    <p:extLst>
      <p:ext uri="{BB962C8B-B14F-4D97-AF65-F5344CB8AC3E}">
        <p14:creationId xmlns:p14="http://schemas.microsoft.com/office/powerpoint/2010/main" val="1883637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AD27434E-FF5F-4346-A8AC-D655B7DDDCFE}"/>
              </a:ext>
            </a:extLst>
          </p:cNvPr>
          <p:cNvSpPr/>
          <p:nvPr/>
        </p:nvSpPr>
        <p:spPr>
          <a:xfrm>
            <a:off x="4687279" y="5514174"/>
            <a:ext cx="1235626" cy="30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18E52EE-EA15-4336-9ACB-D811A2842EBE}"/>
              </a:ext>
            </a:extLst>
          </p:cNvPr>
          <p:cNvSpPr/>
          <p:nvPr/>
        </p:nvSpPr>
        <p:spPr>
          <a:xfrm>
            <a:off x="0" y="205721"/>
            <a:ext cx="9144000" cy="11043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2D30977-CE67-4A11-8E7B-80EC3D294255}"/>
              </a:ext>
            </a:extLst>
          </p:cNvPr>
          <p:cNvSpPr/>
          <p:nvPr/>
        </p:nvSpPr>
        <p:spPr>
          <a:xfrm>
            <a:off x="4701041" y="2579645"/>
            <a:ext cx="1235626" cy="4292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43828FE-F0A1-4CAE-AE81-5615D6458BE1}"/>
              </a:ext>
            </a:extLst>
          </p:cNvPr>
          <p:cNvSpPr/>
          <p:nvPr/>
        </p:nvSpPr>
        <p:spPr>
          <a:xfrm>
            <a:off x="4693372" y="4409552"/>
            <a:ext cx="1235626" cy="4292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1E0E6C3-C563-4C1D-B8A4-F9A0A4039F8B}"/>
              </a:ext>
            </a:extLst>
          </p:cNvPr>
          <p:cNvSpPr/>
          <p:nvPr/>
        </p:nvSpPr>
        <p:spPr>
          <a:xfrm>
            <a:off x="4693230" y="3978865"/>
            <a:ext cx="1235626" cy="4292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0E90A5BC-C3E9-4875-B1F4-4B66BB477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834271"/>
              </p:ext>
            </p:extLst>
          </p:nvPr>
        </p:nvGraphicFramePr>
        <p:xfrm>
          <a:off x="247867" y="1995055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939938"/>
              </p:ext>
            </p:extLst>
          </p:nvPr>
        </p:nvGraphicFramePr>
        <p:xfrm>
          <a:off x="6072827" y="2376597"/>
          <a:ext cx="265176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13C98B5B-388A-4067-9EF0-AA7E26601832}"/>
              </a:ext>
            </a:extLst>
          </p:cNvPr>
          <p:cNvSpPr txBox="1"/>
          <p:nvPr/>
        </p:nvSpPr>
        <p:spPr>
          <a:xfrm>
            <a:off x="1813042" y="1995055"/>
            <a:ext cx="937649" cy="210449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1">
                <a:solidFill>
                  <a:schemeClr val="tx1"/>
                </a:solidFill>
              </a:rPr>
              <a:t>Gross debt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68790A-49CC-4C41-A28C-3E1B197D8C16}"/>
              </a:ext>
            </a:extLst>
          </p:cNvPr>
          <p:cNvCxnSpPr>
            <a:cxnSpLocks/>
          </p:cNvCxnSpPr>
          <p:nvPr/>
        </p:nvCxnSpPr>
        <p:spPr>
          <a:xfrm>
            <a:off x="1575262" y="2333850"/>
            <a:ext cx="0" cy="360000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>
            <a:extLst>
              <a:ext uri="{FF2B5EF4-FFF2-40B4-BE49-F238E27FC236}">
                <a16:creationId xmlns:a16="http://schemas.microsoft.com/office/drawing/2014/main" id="{AE93371B-9EA2-482B-891C-9A4DEE5D09C4}"/>
              </a:ext>
            </a:extLst>
          </p:cNvPr>
          <p:cNvSpPr txBox="1"/>
          <p:nvPr/>
        </p:nvSpPr>
        <p:spPr>
          <a:xfrm>
            <a:off x="518109" y="3865271"/>
            <a:ext cx="1057153" cy="590787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dirty="0">
                <a:solidFill>
                  <a:schemeClr val="tx1"/>
                </a:solidFill>
              </a:rPr>
              <a:t>PBO</a:t>
            </a:r>
          </a:p>
          <a:p>
            <a:pPr algn="ctr"/>
            <a:r>
              <a:rPr lang="en-AU" sz="1100" dirty="0">
                <a:solidFill>
                  <a:schemeClr val="tx1"/>
                </a:solidFill>
              </a:rPr>
              <a:t>Projections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44E71F3-6311-4188-B999-46D9727CFF3A}"/>
              </a:ext>
            </a:extLst>
          </p:cNvPr>
          <p:cNvSpPr txBox="1">
            <a:spLocks/>
          </p:cNvSpPr>
          <p:nvPr/>
        </p:nvSpPr>
        <p:spPr>
          <a:xfrm>
            <a:off x="252533" y="1377061"/>
            <a:ext cx="8647200" cy="306000"/>
          </a:xfrm>
          <a:prstGeom prst="rect">
            <a:avLst/>
          </a:prstGeom>
          <a:ln>
            <a:noFill/>
          </a:ln>
        </p:spPr>
        <p:txBody>
          <a:bodyPr lIns="0" rIns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sz="2000">
                <a:solidFill>
                  <a:schemeClr val="tx1"/>
                </a:solidFill>
                <a:latin typeface="+mj-lt"/>
              </a:rPr>
              <a:t>PBO Fiscal Sustainability Dashboard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9F195C77-584F-48C6-887C-F7D40BF770FA}"/>
              </a:ext>
            </a:extLst>
          </p:cNvPr>
          <p:cNvSpPr txBox="1">
            <a:spLocks/>
          </p:cNvSpPr>
          <p:nvPr/>
        </p:nvSpPr>
        <p:spPr>
          <a:xfrm>
            <a:off x="252533" y="1689521"/>
            <a:ext cx="8647200" cy="306000"/>
          </a:xfrm>
          <a:prstGeom prst="rect">
            <a:avLst/>
          </a:prstGeom>
          <a:ln>
            <a:noFill/>
          </a:ln>
        </p:spPr>
        <p:txBody>
          <a:bodyPr lIns="0" rIns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en-AU" sz="1000" b="0" dirty="0">
                <a:solidFill>
                  <a:schemeClr val="tx1"/>
                </a:solidFill>
                <a:latin typeface="+mj-lt"/>
              </a:rPr>
              <a:t>Updated for 2021-22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0336A-733B-432C-965C-4046E5C8EC12}"/>
              </a:ext>
            </a:extLst>
          </p:cNvPr>
          <p:cNvSpPr txBox="1"/>
          <p:nvPr/>
        </p:nvSpPr>
        <p:spPr>
          <a:xfrm>
            <a:off x="4714213" y="2033535"/>
            <a:ext cx="12711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400" b="1" u="sng" dirty="0">
                <a:latin typeface="+mj-lt"/>
              </a:rPr>
              <a:t>Interest rates</a:t>
            </a:r>
          </a:p>
          <a:p>
            <a:endParaRPr lang="en-A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A67FF2-F6FE-4F6F-AEE6-6C3D71DE8120}"/>
              </a:ext>
            </a:extLst>
          </p:cNvPr>
          <p:cNvSpPr txBox="1"/>
          <p:nvPr/>
        </p:nvSpPr>
        <p:spPr>
          <a:xfrm>
            <a:off x="4714211" y="4788766"/>
            <a:ext cx="4319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400" b="1" u="sng" dirty="0">
                <a:latin typeface="+mj-lt"/>
              </a:rPr>
              <a:t>Budget balance</a:t>
            </a:r>
          </a:p>
          <a:p>
            <a:endParaRPr lang="en-AU" sz="1400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20F0D1-012F-45E7-8E07-1DEB4E163151}"/>
              </a:ext>
            </a:extLst>
          </p:cNvPr>
          <p:cNvSpPr txBox="1"/>
          <p:nvPr/>
        </p:nvSpPr>
        <p:spPr>
          <a:xfrm>
            <a:off x="5200072" y="2345686"/>
            <a:ext cx="5818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Downside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4870CD-9E6D-4DE0-9BA6-82E2375BBA63}"/>
              </a:ext>
            </a:extLst>
          </p:cNvPr>
          <p:cNvSpPr txBox="1"/>
          <p:nvPr/>
        </p:nvSpPr>
        <p:spPr>
          <a:xfrm>
            <a:off x="5214172" y="2710286"/>
            <a:ext cx="41517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B381BF-0EDB-49FB-873B-5F92EB5A88EE}"/>
              </a:ext>
            </a:extLst>
          </p:cNvPr>
          <p:cNvSpPr txBox="1"/>
          <p:nvPr/>
        </p:nvSpPr>
        <p:spPr>
          <a:xfrm>
            <a:off x="5214172" y="3109702"/>
            <a:ext cx="40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Upside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86F623-697B-4390-8F69-27E6A466F055}"/>
              </a:ext>
            </a:extLst>
          </p:cNvPr>
          <p:cNvSpPr txBox="1"/>
          <p:nvPr/>
        </p:nvSpPr>
        <p:spPr>
          <a:xfrm>
            <a:off x="5203882" y="3702104"/>
            <a:ext cx="40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Upside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C08F94-36C8-4ED5-892E-47553F8915DE}"/>
              </a:ext>
            </a:extLst>
          </p:cNvPr>
          <p:cNvSpPr txBox="1"/>
          <p:nvPr/>
        </p:nvSpPr>
        <p:spPr>
          <a:xfrm>
            <a:off x="5203882" y="4120835"/>
            <a:ext cx="41517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3D086-D470-41E3-98F0-18FD040FAF22}"/>
              </a:ext>
            </a:extLst>
          </p:cNvPr>
          <p:cNvSpPr txBox="1"/>
          <p:nvPr/>
        </p:nvSpPr>
        <p:spPr>
          <a:xfrm>
            <a:off x="5187289" y="5094386"/>
            <a:ext cx="40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Upside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B27BFD-5E1F-47C9-8C1D-911D89E4D25A}"/>
              </a:ext>
            </a:extLst>
          </p:cNvPr>
          <p:cNvSpPr txBox="1"/>
          <p:nvPr/>
        </p:nvSpPr>
        <p:spPr>
          <a:xfrm>
            <a:off x="5183571" y="5582258"/>
            <a:ext cx="41517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</a:t>
            </a: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00000000-0008-0000-06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069012"/>
              </p:ext>
            </p:extLst>
          </p:nvPr>
        </p:nvGraphicFramePr>
        <p:xfrm>
          <a:off x="6073998" y="3764992"/>
          <a:ext cx="265176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1E1B0563-D16E-4208-A6FB-CF2B948D22EF}"/>
              </a:ext>
            </a:extLst>
          </p:cNvPr>
          <p:cNvSpPr txBox="1"/>
          <p:nvPr/>
        </p:nvSpPr>
        <p:spPr>
          <a:xfrm>
            <a:off x="5183571" y="5832990"/>
            <a:ext cx="5818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Downside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EF6998-2A7F-455E-B438-DB63FE12BF45}"/>
              </a:ext>
            </a:extLst>
          </p:cNvPr>
          <p:cNvSpPr txBox="1"/>
          <p:nvPr/>
        </p:nvSpPr>
        <p:spPr>
          <a:xfrm>
            <a:off x="5203379" y="4481760"/>
            <a:ext cx="5818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Downside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785063"/>
              </p:ext>
            </p:extLst>
          </p:nvPr>
        </p:nvGraphicFramePr>
        <p:xfrm>
          <a:off x="4701685" y="3744941"/>
          <a:ext cx="720000" cy="9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6C2BFC4D-6B6A-47CB-AF8B-94BB1D2BB8E8}"/>
              </a:ext>
            </a:extLst>
          </p:cNvPr>
          <p:cNvSpPr txBox="1"/>
          <p:nvPr/>
        </p:nvSpPr>
        <p:spPr>
          <a:xfrm>
            <a:off x="6926127" y="3775780"/>
            <a:ext cx="53844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5 year average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26F799-0EC7-41E0-B163-857405191307}"/>
              </a:ext>
            </a:extLst>
          </p:cNvPr>
          <p:cNvSpPr txBox="1"/>
          <p:nvPr/>
        </p:nvSpPr>
        <p:spPr>
          <a:xfrm>
            <a:off x="6204984" y="2230453"/>
            <a:ext cx="3807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</a:t>
            </a:r>
          </a:p>
          <a:p>
            <a:pPr algn="ctr"/>
            <a:endParaRPr lang="en-AU" sz="105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841A7E9-E349-4C81-BBF8-1483FC770779}"/>
              </a:ext>
            </a:extLst>
          </p:cNvPr>
          <p:cNvSpPr txBox="1"/>
          <p:nvPr/>
        </p:nvSpPr>
        <p:spPr>
          <a:xfrm>
            <a:off x="8182229" y="2230453"/>
            <a:ext cx="3807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</a:t>
            </a:r>
          </a:p>
          <a:p>
            <a:pPr algn="ctr"/>
            <a:endParaRPr lang="en-AU" sz="105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A25410-4679-4362-9DCF-A632E88DDBFE}"/>
              </a:ext>
            </a:extLst>
          </p:cNvPr>
          <p:cNvSpPr txBox="1"/>
          <p:nvPr/>
        </p:nvSpPr>
        <p:spPr>
          <a:xfrm>
            <a:off x="8182229" y="3637270"/>
            <a:ext cx="3807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</a:t>
            </a:r>
          </a:p>
          <a:p>
            <a:pPr algn="ctr"/>
            <a:endParaRPr lang="en-AU" sz="105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C84738-E010-4E32-9645-8612481EEC4A}"/>
              </a:ext>
            </a:extLst>
          </p:cNvPr>
          <p:cNvSpPr txBox="1"/>
          <p:nvPr/>
        </p:nvSpPr>
        <p:spPr>
          <a:xfrm>
            <a:off x="6227536" y="3635854"/>
            <a:ext cx="3807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</a:t>
            </a:r>
          </a:p>
          <a:p>
            <a:pPr algn="ctr"/>
            <a:endParaRPr lang="en-AU" sz="105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EA2574E-9129-4723-953C-B080B293CEB1}"/>
              </a:ext>
            </a:extLst>
          </p:cNvPr>
          <p:cNvSpPr txBox="1"/>
          <p:nvPr/>
        </p:nvSpPr>
        <p:spPr>
          <a:xfrm>
            <a:off x="6128921" y="4972056"/>
            <a:ext cx="72848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 GDP</a:t>
            </a:r>
          </a:p>
          <a:p>
            <a:pPr algn="ctr"/>
            <a:endParaRPr lang="en-AU" sz="105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DE821C-EA07-46CF-8E6F-51BF6001B0B8}"/>
              </a:ext>
            </a:extLst>
          </p:cNvPr>
          <p:cNvSpPr txBox="1"/>
          <p:nvPr/>
        </p:nvSpPr>
        <p:spPr>
          <a:xfrm>
            <a:off x="7968971" y="4966679"/>
            <a:ext cx="72848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 GDP</a:t>
            </a:r>
          </a:p>
          <a:p>
            <a:pPr algn="ctr"/>
            <a:endParaRPr lang="en-AU" sz="1050" dirty="0"/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00000000-0008-0000-06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34689"/>
              </p:ext>
            </p:extLst>
          </p:nvPr>
        </p:nvGraphicFramePr>
        <p:xfrm>
          <a:off x="6080347" y="5091461"/>
          <a:ext cx="265176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00000000-0008-0000-06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299530"/>
              </p:ext>
            </p:extLst>
          </p:nvPr>
        </p:nvGraphicFramePr>
        <p:xfrm>
          <a:off x="4696150" y="5106224"/>
          <a:ext cx="720000" cy="9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00000000-0008-0000-06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393646"/>
              </p:ext>
            </p:extLst>
          </p:nvPr>
        </p:nvGraphicFramePr>
        <p:xfrm>
          <a:off x="4710483" y="2353870"/>
          <a:ext cx="720000" cy="9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B5318681-B078-4E47-BB81-39D0A18603F2}"/>
              </a:ext>
            </a:extLst>
          </p:cNvPr>
          <p:cNvSpPr txBox="1"/>
          <p:nvPr/>
        </p:nvSpPr>
        <p:spPr>
          <a:xfrm>
            <a:off x="6735503" y="2854171"/>
            <a:ext cx="917045" cy="340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dirty="0"/>
              <a:t>Inflation targeting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325D0A8-CB0A-448A-8928-126A2CC502B8}"/>
              </a:ext>
            </a:extLst>
          </p:cNvPr>
          <p:cNvCxnSpPr>
            <a:cxnSpLocks/>
          </p:cNvCxnSpPr>
          <p:nvPr/>
        </p:nvCxnSpPr>
        <p:spPr>
          <a:xfrm>
            <a:off x="6688137" y="2461340"/>
            <a:ext cx="0" cy="72000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7">
            <a:extLst>
              <a:ext uri="{FF2B5EF4-FFF2-40B4-BE49-F238E27FC236}">
                <a16:creationId xmlns:a16="http://schemas.microsoft.com/office/drawing/2014/main" id="{C62BA9F4-2305-443F-AB74-4833B478968F}"/>
              </a:ext>
            </a:extLst>
          </p:cNvPr>
          <p:cNvSpPr txBox="1"/>
          <p:nvPr/>
        </p:nvSpPr>
        <p:spPr>
          <a:xfrm>
            <a:off x="3100408" y="4685065"/>
            <a:ext cx="1031141" cy="1692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b="1" dirty="0">
                <a:solidFill>
                  <a:schemeClr val="bg1"/>
                </a:solidFill>
              </a:rPr>
              <a:t>Range of scenarios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37244CE-D182-4EDB-98DE-9C78B573871C}"/>
              </a:ext>
            </a:extLst>
          </p:cNvPr>
          <p:cNvSpPr txBox="1"/>
          <p:nvPr/>
        </p:nvSpPr>
        <p:spPr>
          <a:xfrm>
            <a:off x="2958321" y="3308092"/>
            <a:ext cx="12381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b="1" dirty="0">
                <a:solidFill>
                  <a:schemeClr val="accent2"/>
                </a:solidFill>
              </a:rPr>
              <a:t>Low productivity scenario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AA4C906-2826-4407-8AB4-485D08462004}"/>
              </a:ext>
            </a:extLst>
          </p:cNvPr>
          <p:cNvSpPr txBox="1"/>
          <p:nvPr/>
        </p:nvSpPr>
        <p:spPr>
          <a:xfrm>
            <a:off x="536886" y="6323162"/>
            <a:ext cx="511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Note: Interest rates are 10 year bond rates. Budget balance is headline cash balance.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Beyond the Budget, 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PBO report to be released</a:t>
            </a:r>
          </a:p>
        </p:txBody>
      </p:sp>
      <p:sp>
        <p:nvSpPr>
          <p:cNvPr id="68" name="Title 2">
            <a:extLst>
              <a:ext uri="{FF2B5EF4-FFF2-40B4-BE49-F238E27FC236}">
                <a16:creationId xmlns:a16="http://schemas.microsoft.com/office/drawing/2014/main" id="{6B29219C-F485-4E9B-9A3D-FAE68E97FE2E}"/>
              </a:ext>
            </a:extLst>
          </p:cNvPr>
          <p:cNvSpPr txBox="1">
            <a:spLocks/>
          </p:cNvSpPr>
          <p:nvPr/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sz="2800" dirty="0">
                <a:solidFill>
                  <a:schemeClr val="bg2"/>
                </a:solidFill>
              </a:rPr>
              <a:t>A low productivity scenario increases long run debt levels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9EA6A1-58AD-4194-A0D8-D5BE2BB95315}"/>
              </a:ext>
            </a:extLst>
          </p:cNvPr>
          <p:cNvSpPr txBox="1"/>
          <p:nvPr/>
        </p:nvSpPr>
        <p:spPr>
          <a:xfrm>
            <a:off x="2734505" y="4049211"/>
            <a:ext cx="9377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 scenario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4E840B8-349A-41A2-9B85-C1317E3A692C}"/>
              </a:ext>
            </a:extLst>
          </p:cNvPr>
          <p:cNvSpPr txBox="1"/>
          <p:nvPr/>
        </p:nvSpPr>
        <p:spPr>
          <a:xfrm>
            <a:off x="4714214" y="3421837"/>
            <a:ext cx="4319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400" b="1" u="sng" dirty="0">
                <a:latin typeface="+mj-lt"/>
              </a:rPr>
              <a:t>GDP growth (productivity component)</a:t>
            </a:r>
          </a:p>
          <a:p>
            <a:endParaRPr lang="en-A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525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5B55F1E7-87B9-4C34-94F2-30904BE7D081}"/>
              </a:ext>
            </a:extLst>
          </p:cNvPr>
          <p:cNvSpPr/>
          <p:nvPr/>
        </p:nvSpPr>
        <p:spPr>
          <a:xfrm>
            <a:off x="4699076" y="3007930"/>
            <a:ext cx="1235626" cy="4292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D27434E-FF5F-4346-A8AC-D655B7DDDCFE}"/>
              </a:ext>
            </a:extLst>
          </p:cNvPr>
          <p:cNvSpPr/>
          <p:nvPr/>
        </p:nvSpPr>
        <p:spPr>
          <a:xfrm>
            <a:off x="4687279" y="5514174"/>
            <a:ext cx="1235626" cy="30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18E52EE-EA15-4336-9ACB-D811A2842EBE}"/>
              </a:ext>
            </a:extLst>
          </p:cNvPr>
          <p:cNvSpPr/>
          <p:nvPr/>
        </p:nvSpPr>
        <p:spPr>
          <a:xfrm>
            <a:off x="0" y="205721"/>
            <a:ext cx="9144000" cy="11043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2D30977-CE67-4A11-8E7B-80EC3D294255}"/>
              </a:ext>
            </a:extLst>
          </p:cNvPr>
          <p:cNvSpPr/>
          <p:nvPr/>
        </p:nvSpPr>
        <p:spPr>
          <a:xfrm>
            <a:off x="4701041" y="2579645"/>
            <a:ext cx="1235626" cy="4292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43828FE-F0A1-4CAE-AE81-5615D6458BE1}"/>
              </a:ext>
            </a:extLst>
          </p:cNvPr>
          <p:cNvSpPr/>
          <p:nvPr/>
        </p:nvSpPr>
        <p:spPr>
          <a:xfrm>
            <a:off x="4693372" y="4409552"/>
            <a:ext cx="1235626" cy="4292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1E0E6C3-C563-4C1D-B8A4-F9A0A4039F8B}"/>
              </a:ext>
            </a:extLst>
          </p:cNvPr>
          <p:cNvSpPr/>
          <p:nvPr/>
        </p:nvSpPr>
        <p:spPr>
          <a:xfrm>
            <a:off x="4693230" y="3978865"/>
            <a:ext cx="1235626" cy="4292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0E90A5BC-C3E9-4875-B1F4-4B66BB477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368524"/>
              </p:ext>
            </p:extLst>
          </p:nvPr>
        </p:nvGraphicFramePr>
        <p:xfrm>
          <a:off x="247867" y="1995055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556574"/>
              </p:ext>
            </p:extLst>
          </p:nvPr>
        </p:nvGraphicFramePr>
        <p:xfrm>
          <a:off x="6072827" y="2376597"/>
          <a:ext cx="265176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13C98B5B-388A-4067-9EF0-AA7E26601832}"/>
              </a:ext>
            </a:extLst>
          </p:cNvPr>
          <p:cNvSpPr txBox="1"/>
          <p:nvPr/>
        </p:nvSpPr>
        <p:spPr>
          <a:xfrm>
            <a:off x="1813042" y="1995055"/>
            <a:ext cx="937649" cy="210449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1" dirty="0">
                <a:solidFill>
                  <a:schemeClr val="tx1"/>
                </a:solidFill>
              </a:rPr>
              <a:t>Gross debt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68790A-49CC-4C41-A28C-3E1B197D8C16}"/>
              </a:ext>
            </a:extLst>
          </p:cNvPr>
          <p:cNvCxnSpPr>
            <a:cxnSpLocks/>
          </p:cNvCxnSpPr>
          <p:nvPr/>
        </p:nvCxnSpPr>
        <p:spPr>
          <a:xfrm>
            <a:off x="1575262" y="2333850"/>
            <a:ext cx="0" cy="360000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>
            <a:extLst>
              <a:ext uri="{FF2B5EF4-FFF2-40B4-BE49-F238E27FC236}">
                <a16:creationId xmlns:a16="http://schemas.microsoft.com/office/drawing/2014/main" id="{AE93371B-9EA2-482B-891C-9A4DEE5D09C4}"/>
              </a:ext>
            </a:extLst>
          </p:cNvPr>
          <p:cNvSpPr txBox="1"/>
          <p:nvPr/>
        </p:nvSpPr>
        <p:spPr>
          <a:xfrm>
            <a:off x="518109" y="3865271"/>
            <a:ext cx="1057153" cy="590787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dirty="0">
                <a:solidFill>
                  <a:schemeClr val="tx1"/>
                </a:solidFill>
              </a:rPr>
              <a:t>PBO</a:t>
            </a:r>
          </a:p>
          <a:p>
            <a:pPr algn="ctr"/>
            <a:r>
              <a:rPr lang="en-AU" sz="1100" dirty="0">
                <a:solidFill>
                  <a:schemeClr val="tx1"/>
                </a:solidFill>
              </a:rPr>
              <a:t>Projections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44E71F3-6311-4188-B999-46D9727CFF3A}"/>
              </a:ext>
            </a:extLst>
          </p:cNvPr>
          <p:cNvSpPr txBox="1">
            <a:spLocks/>
          </p:cNvSpPr>
          <p:nvPr/>
        </p:nvSpPr>
        <p:spPr>
          <a:xfrm>
            <a:off x="252533" y="1377061"/>
            <a:ext cx="8647200" cy="306000"/>
          </a:xfrm>
          <a:prstGeom prst="rect">
            <a:avLst/>
          </a:prstGeom>
          <a:ln>
            <a:noFill/>
          </a:ln>
        </p:spPr>
        <p:txBody>
          <a:bodyPr lIns="0" rIns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sz="2000">
                <a:solidFill>
                  <a:schemeClr val="tx1"/>
                </a:solidFill>
                <a:latin typeface="+mj-lt"/>
              </a:rPr>
              <a:t>PBO Fiscal Sustainability Dashboard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9F195C77-584F-48C6-887C-F7D40BF770FA}"/>
              </a:ext>
            </a:extLst>
          </p:cNvPr>
          <p:cNvSpPr txBox="1">
            <a:spLocks/>
          </p:cNvSpPr>
          <p:nvPr/>
        </p:nvSpPr>
        <p:spPr>
          <a:xfrm>
            <a:off x="252533" y="1689521"/>
            <a:ext cx="8647200" cy="306000"/>
          </a:xfrm>
          <a:prstGeom prst="rect">
            <a:avLst/>
          </a:prstGeom>
          <a:ln>
            <a:noFill/>
          </a:ln>
        </p:spPr>
        <p:txBody>
          <a:bodyPr lIns="0" rIns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en-AU" sz="1000" b="0" dirty="0">
                <a:solidFill>
                  <a:schemeClr val="tx1"/>
                </a:solidFill>
                <a:latin typeface="+mj-lt"/>
              </a:rPr>
              <a:t>Updated for 2021-22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0336A-733B-432C-965C-4046E5C8EC12}"/>
              </a:ext>
            </a:extLst>
          </p:cNvPr>
          <p:cNvSpPr txBox="1"/>
          <p:nvPr/>
        </p:nvSpPr>
        <p:spPr>
          <a:xfrm>
            <a:off x="4714213" y="2033535"/>
            <a:ext cx="12711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400" b="1" u="sng" dirty="0">
                <a:latin typeface="+mj-lt"/>
              </a:rPr>
              <a:t>Interest rates</a:t>
            </a:r>
          </a:p>
          <a:p>
            <a:endParaRPr lang="en-A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A67FF2-F6FE-4F6F-AEE6-6C3D71DE8120}"/>
              </a:ext>
            </a:extLst>
          </p:cNvPr>
          <p:cNvSpPr txBox="1"/>
          <p:nvPr/>
        </p:nvSpPr>
        <p:spPr>
          <a:xfrm>
            <a:off x="4714211" y="4788766"/>
            <a:ext cx="4319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400" b="1" u="sng" dirty="0">
                <a:latin typeface="+mj-lt"/>
              </a:rPr>
              <a:t>Budget balance</a:t>
            </a:r>
          </a:p>
          <a:p>
            <a:endParaRPr lang="en-AU" sz="1400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20F0D1-012F-45E7-8E07-1DEB4E163151}"/>
              </a:ext>
            </a:extLst>
          </p:cNvPr>
          <p:cNvSpPr txBox="1"/>
          <p:nvPr/>
        </p:nvSpPr>
        <p:spPr>
          <a:xfrm>
            <a:off x="5200072" y="2345686"/>
            <a:ext cx="5818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Downside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4870CD-9E6D-4DE0-9BA6-82E2375BBA63}"/>
              </a:ext>
            </a:extLst>
          </p:cNvPr>
          <p:cNvSpPr txBox="1"/>
          <p:nvPr/>
        </p:nvSpPr>
        <p:spPr>
          <a:xfrm>
            <a:off x="5214172" y="2710286"/>
            <a:ext cx="41517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B381BF-0EDB-49FB-873B-5F92EB5A88EE}"/>
              </a:ext>
            </a:extLst>
          </p:cNvPr>
          <p:cNvSpPr txBox="1"/>
          <p:nvPr/>
        </p:nvSpPr>
        <p:spPr>
          <a:xfrm>
            <a:off x="5214172" y="3109702"/>
            <a:ext cx="40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Upside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86F623-697B-4390-8F69-27E6A466F055}"/>
              </a:ext>
            </a:extLst>
          </p:cNvPr>
          <p:cNvSpPr txBox="1"/>
          <p:nvPr/>
        </p:nvSpPr>
        <p:spPr>
          <a:xfrm>
            <a:off x="5203882" y="3702104"/>
            <a:ext cx="40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Upside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C08F94-36C8-4ED5-892E-47553F8915DE}"/>
              </a:ext>
            </a:extLst>
          </p:cNvPr>
          <p:cNvSpPr txBox="1"/>
          <p:nvPr/>
        </p:nvSpPr>
        <p:spPr>
          <a:xfrm>
            <a:off x="5203882" y="4120835"/>
            <a:ext cx="41517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3D086-D470-41E3-98F0-18FD040FAF22}"/>
              </a:ext>
            </a:extLst>
          </p:cNvPr>
          <p:cNvSpPr txBox="1"/>
          <p:nvPr/>
        </p:nvSpPr>
        <p:spPr>
          <a:xfrm>
            <a:off x="5187289" y="5094386"/>
            <a:ext cx="40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Upside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B27BFD-5E1F-47C9-8C1D-911D89E4D25A}"/>
              </a:ext>
            </a:extLst>
          </p:cNvPr>
          <p:cNvSpPr txBox="1"/>
          <p:nvPr/>
        </p:nvSpPr>
        <p:spPr>
          <a:xfrm>
            <a:off x="5183571" y="5582258"/>
            <a:ext cx="41517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</a:t>
            </a: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00000000-0008-0000-06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860466"/>
              </p:ext>
            </p:extLst>
          </p:nvPr>
        </p:nvGraphicFramePr>
        <p:xfrm>
          <a:off x="6073998" y="3764992"/>
          <a:ext cx="265176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1E1B0563-D16E-4208-A6FB-CF2B948D22EF}"/>
              </a:ext>
            </a:extLst>
          </p:cNvPr>
          <p:cNvSpPr txBox="1"/>
          <p:nvPr/>
        </p:nvSpPr>
        <p:spPr>
          <a:xfrm>
            <a:off x="5183571" y="5832990"/>
            <a:ext cx="5818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Downside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EF6998-2A7F-455E-B438-DB63FE12BF45}"/>
              </a:ext>
            </a:extLst>
          </p:cNvPr>
          <p:cNvSpPr txBox="1"/>
          <p:nvPr/>
        </p:nvSpPr>
        <p:spPr>
          <a:xfrm>
            <a:off x="5203379" y="4481760"/>
            <a:ext cx="5818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Downside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539991"/>
              </p:ext>
            </p:extLst>
          </p:nvPr>
        </p:nvGraphicFramePr>
        <p:xfrm>
          <a:off x="4701685" y="3744941"/>
          <a:ext cx="720000" cy="9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6C2BFC4D-6B6A-47CB-AF8B-94BB1D2BB8E8}"/>
              </a:ext>
            </a:extLst>
          </p:cNvPr>
          <p:cNvSpPr txBox="1"/>
          <p:nvPr/>
        </p:nvSpPr>
        <p:spPr>
          <a:xfrm>
            <a:off x="6926127" y="3775780"/>
            <a:ext cx="53844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5 year average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26F799-0EC7-41E0-B163-857405191307}"/>
              </a:ext>
            </a:extLst>
          </p:cNvPr>
          <p:cNvSpPr txBox="1"/>
          <p:nvPr/>
        </p:nvSpPr>
        <p:spPr>
          <a:xfrm>
            <a:off x="6204984" y="2230453"/>
            <a:ext cx="3807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</a:t>
            </a:r>
          </a:p>
          <a:p>
            <a:pPr algn="ctr"/>
            <a:endParaRPr lang="en-AU" sz="105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841A7E9-E349-4C81-BBF8-1483FC770779}"/>
              </a:ext>
            </a:extLst>
          </p:cNvPr>
          <p:cNvSpPr txBox="1"/>
          <p:nvPr/>
        </p:nvSpPr>
        <p:spPr>
          <a:xfrm>
            <a:off x="8182229" y="2230453"/>
            <a:ext cx="3807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</a:t>
            </a:r>
          </a:p>
          <a:p>
            <a:pPr algn="ctr"/>
            <a:endParaRPr lang="en-AU" sz="105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A25410-4679-4362-9DCF-A632E88DDBFE}"/>
              </a:ext>
            </a:extLst>
          </p:cNvPr>
          <p:cNvSpPr txBox="1"/>
          <p:nvPr/>
        </p:nvSpPr>
        <p:spPr>
          <a:xfrm>
            <a:off x="8182229" y="3637270"/>
            <a:ext cx="3807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</a:t>
            </a:r>
          </a:p>
          <a:p>
            <a:pPr algn="ctr"/>
            <a:endParaRPr lang="en-AU" sz="105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C84738-E010-4E32-9645-8612481EEC4A}"/>
              </a:ext>
            </a:extLst>
          </p:cNvPr>
          <p:cNvSpPr txBox="1"/>
          <p:nvPr/>
        </p:nvSpPr>
        <p:spPr>
          <a:xfrm>
            <a:off x="6227536" y="3635854"/>
            <a:ext cx="3807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</a:t>
            </a:r>
          </a:p>
          <a:p>
            <a:pPr algn="ctr"/>
            <a:endParaRPr lang="en-AU" sz="105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EA2574E-9129-4723-953C-B080B293CEB1}"/>
              </a:ext>
            </a:extLst>
          </p:cNvPr>
          <p:cNvSpPr txBox="1"/>
          <p:nvPr/>
        </p:nvSpPr>
        <p:spPr>
          <a:xfrm>
            <a:off x="6128921" y="4972056"/>
            <a:ext cx="72848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 GDP</a:t>
            </a:r>
          </a:p>
          <a:p>
            <a:pPr algn="ctr"/>
            <a:endParaRPr lang="en-AU" sz="105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DE821C-EA07-46CF-8E6F-51BF6001B0B8}"/>
              </a:ext>
            </a:extLst>
          </p:cNvPr>
          <p:cNvSpPr txBox="1"/>
          <p:nvPr/>
        </p:nvSpPr>
        <p:spPr>
          <a:xfrm>
            <a:off x="7968971" y="4966679"/>
            <a:ext cx="72848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 GDP</a:t>
            </a:r>
          </a:p>
          <a:p>
            <a:pPr algn="ctr"/>
            <a:endParaRPr lang="en-AU" sz="1050" dirty="0"/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00000000-0008-0000-06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261237"/>
              </p:ext>
            </p:extLst>
          </p:nvPr>
        </p:nvGraphicFramePr>
        <p:xfrm>
          <a:off x="6080347" y="5091461"/>
          <a:ext cx="265176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00000000-0008-0000-06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860104"/>
              </p:ext>
            </p:extLst>
          </p:nvPr>
        </p:nvGraphicFramePr>
        <p:xfrm>
          <a:off x="4696150" y="5106224"/>
          <a:ext cx="720000" cy="9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00000000-0008-0000-06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891007"/>
              </p:ext>
            </p:extLst>
          </p:nvPr>
        </p:nvGraphicFramePr>
        <p:xfrm>
          <a:off x="4710483" y="2353870"/>
          <a:ext cx="720000" cy="9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B5318681-B078-4E47-BB81-39D0A18603F2}"/>
              </a:ext>
            </a:extLst>
          </p:cNvPr>
          <p:cNvSpPr txBox="1"/>
          <p:nvPr/>
        </p:nvSpPr>
        <p:spPr>
          <a:xfrm>
            <a:off x="6735503" y="2854171"/>
            <a:ext cx="917045" cy="340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dirty="0"/>
              <a:t>Inflation targeting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325D0A8-CB0A-448A-8928-126A2CC502B8}"/>
              </a:ext>
            </a:extLst>
          </p:cNvPr>
          <p:cNvCxnSpPr>
            <a:cxnSpLocks/>
          </p:cNvCxnSpPr>
          <p:nvPr/>
        </p:nvCxnSpPr>
        <p:spPr>
          <a:xfrm>
            <a:off x="6688137" y="2461340"/>
            <a:ext cx="0" cy="72000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7">
            <a:extLst>
              <a:ext uri="{FF2B5EF4-FFF2-40B4-BE49-F238E27FC236}">
                <a16:creationId xmlns:a16="http://schemas.microsoft.com/office/drawing/2014/main" id="{C62BA9F4-2305-443F-AB74-4833B478968F}"/>
              </a:ext>
            </a:extLst>
          </p:cNvPr>
          <p:cNvSpPr txBox="1"/>
          <p:nvPr/>
        </p:nvSpPr>
        <p:spPr>
          <a:xfrm>
            <a:off x="3100408" y="4685065"/>
            <a:ext cx="1031141" cy="1692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b="1" dirty="0">
                <a:solidFill>
                  <a:schemeClr val="bg1"/>
                </a:solidFill>
              </a:rPr>
              <a:t>Range of scenarios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AA4C906-2826-4407-8AB4-485D08462004}"/>
              </a:ext>
            </a:extLst>
          </p:cNvPr>
          <p:cNvSpPr txBox="1"/>
          <p:nvPr/>
        </p:nvSpPr>
        <p:spPr>
          <a:xfrm>
            <a:off x="536886" y="6323162"/>
            <a:ext cx="511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Note: Interest rates are 10 year bond rates. Budget balance is headline cash balance.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Beyond the Budget, 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PBO report to be released</a:t>
            </a:r>
          </a:p>
        </p:txBody>
      </p:sp>
      <p:sp>
        <p:nvSpPr>
          <p:cNvPr id="68" name="Title 2">
            <a:extLst>
              <a:ext uri="{FF2B5EF4-FFF2-40B4-BE49-F238E27FC236}">
                <a16:creationId xmlns:a16="http://schemas.microsoft.com/office/drawing/2014/main" id="{6B29219C-F485-4E9B-9A3D-FAE68E97FE2E}"/>
              </a:ext>
            </a:extLst>
          </p:cNvPr>
          <p:cNvSpPr txBox="1">
            <a:spLocks/>
          </p:cNvSpPr>
          <p:nvPr/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sz="2800" dirty="0">
                <a:solidFill>
                  <a:schemeClr val="bg2"/>
                </a:solidFill>
              </a:rPr>
              <a:t>However, usually interest rates move with GDP, which reduces debt levels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9EA6A1-58AD-4194-A0D8-D5BE2BB95315}"/>
              </a:ext>
            </a:extLst>
          </p:cNvPr>
          <p:cNvSpPr txBox="1"/>
          <p:nvPr/>
        </p:nvSpPr>
        <p:spPr>
          <a:xfrm>
            <a:off x="2734505" y="4049211"/>
            <a:ext cx="9377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 scenario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7FD51A4-6C8F-45F9-908B-0B72247E59FE}"/>
              </a:ext>
            </a:extLst>
          </p:cNvPr>
          <p:cNvSpPr txBox="1"/>
          <p:nvPr/>
        </p:nvSpPr>
        <p:spPr>
          <a:xfrm>
            <a:off x="2958321" y="3308092"/>
            <a:ext cx="12381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b="1" dirty="0">
                <a:solidFill>
                  <a:schemeClr val="accent2"/>
                </a:solidFill>
              </a:rPr>
              <a:t>Low productivity, low interest scenario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2D32239-4248-4BA9-83D0-EC0A0CFA8370}"/>
              </a:ext>
            </a:extLst>
          </p:cNvPr>
          <p:cNvSpPr txBox="1"/>
          <p:nvPr/>
        </p:nvSpPr>
        <p:spPr>
          <a:xfrm>
            <a:off x="4714214" y="3421837"/>
            <a:ext cx="4319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400" b="1" u="sng" dirty="0">
                <a:latin typeface="+mj-lt"/>
              </a:rPr>
              <a:t>GDP growth (productivity component)</a:t>
            </a:r>
          </a:p>
          <a:p>
            <a:endParaRPr lang="en-A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42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B27F-3E01-4ED6-9046-A949E472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Only in our downside scenario does debt rise above medium term levels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E77B52E-FA21-4AE8-AF11-B515D593FD97}"/>
              </a:ext>
            </a:extLst>
          </p:cNvPr>
          <p:cNvSpPr txBox="1"/>
          <p:nvPr/>
        </p:nvSpPr>
        <p:spPr>
          <a:xfrm>
            <a:off x="3948918" y="1602550"/>
            <a:ext cx="1246164" cy="210449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 b="1" dirty="0">
                <a:solidFill>
                  <a:schemeClr val="tx1"/>
                </a:solidFill>
              </a:rPr>
              <a:t>Gross debt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9F9406B-F314-45E1-98F8-5A14AABF8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868181"/>
              </p:ext>
            </p:extLst>
          </p:nvPr>
        </p:nvGraphicFramePr>
        <p:xfrm>
          <a:off x="607866" y="1707775"/>
          <a:ext cx="79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B73715DE-2D2B-4899-8F1C-8D9B06799BFF}"/>
              </a:ext>
            </a:extLst>
          </p:cNvPr>
          <p:cNvSpPr txBox="1"/>
          <p:nvPr/>
        </p:nvSpPr>
        <p:spPr>
          <a:xfrm>
            <a:off x="1553532" y="4719160"/>
            <a:ext cx="1057153" cy="590787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dirty="0">
                <a:solidFill>
                  <a:schemeClr val="tx1"/>
                </a:solidFill>
              </a:rPr>
              <a:t>PBO Projections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6781681-3963-4A7D-92BE-E237288E94CB}"/>
              </a:ext>
            </a:extLst>
          </p:cNvPr>
          <p:cNvSpPr txBox="1"/>
          <p:nvPr/>
        </p:nvSpPr>
        <p:spPr>
          <a:xfrm>
            <a:off x="3098352" y="4247118"/>
            <a:ext cx="2028177" cy="412264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 b="1" dirty="0">
                <a:solidFill>
                  <a:schemeClr val="bg2"/>
                </a:solidFill>
              </a:rPr>
              <a:t>PBO 27 scenarios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86105B6-A132-482B-9B24-69AB70217C5C}"/>
              </a:ext>
            </a:extLst>
          </p:cNvPr>
          <p:cNvSpPr txBox="1"/>
          <p:nvPr/>
        </p:nvSpPr>
        <p:spPr>
          <a:xfrm>
            <a:off x="6447001" y="2198644"/>
            <a:ext cx="1447012" cy="412264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 b="1" dirty="0">
                <a:solidFill>
                  <a:schemeClr val="accent2"/>
                </a:solidFill>
              </a:rPr>
              <a:t>Downside scenario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835D9943-50EA-4D03-AE90-829722F4BF21}"/>
              </a:ext>
            </a:extLst>
          </p:cNvPr>
          <p:cNvSpPr txBox="1"/>
          <p:nvPr/>
        </p:nvSpPr>
        <p:spPr>
          <a:xfrm>
            <a:off x="6853480" y="4247093"/>
            <a:ext cx="736988" cy="476188"/>
          </a:xfrm>
          <a:prstGeom prst="roundRect">
            <a:avLst>
              <a:gd name="adj" fmla="val 29905"/>
            </a:avLst>
          </a:prstGeom>
          <a:solidFill>
            <a:srgbClr val="FFFFFF">
              <a:alpha val="69804"/>
            </a:srgbClr>
          </a:solidFill>
        </p:spPr>
        <p:txBody>
          <a:bodyPr vert="horz"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 b="1" dirty="0">
                <a:solidFill>
                  <a:schemeClr val="accent3"/>
                </a:solidFill>
              </a:rPr>
              <a:t>Middle scenario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DD4516-DF1F-40F0-9D03-72D27CCB90DC}"/>
              </a:ext>
            </a:extLst>
          </p:cNvPr>
          <p:cNvCxnSpPr>
            <a:cxnSpLocks/>
          </p:cNvCxnSpPr>
          <p:nvPr/>
        </p:nvCxnSpPr>
        <p:spPr>
          <a:xfrm>
            <a:off x="3000651" y="2152312"/>
            <a:ext cx="0" cy="360000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66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DE77B52E-FA21-4AE8-AF11-B515D593FD97}"/>
              </a:ext>
            </a:extLst>
          </p:cNvPr>
          <p:cNvSpPr txBox="1"/>
          <p:nvPr/>
        </p:nvSpPr>
        <p:spPr>
          <a:xfrm>
            <a:off x="3948918" y="1602550"/>
            <a:ext cx="1246164" cy="210449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 b="1" dirty="0">
                <a:solidFill>
                  <a:schemeClr val="tx1"/>
                </a:solidFill>
              </a:rPr>
              <a:t>Gross debt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9F9406B-F314-45E1-98F8-5A14AABF8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49446"/>
              </p:ext>
            </p:extLst>
          </p:nvPr>
        </p:nvGraphicFramePr>
        <p:xfrm>
          <a:off x="607866" y="1707775"/>
          <a:ext cx="79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882F2A65-C3F8-4BE7-99FD-4E4FC351DC86}"/>
              </a:ext>
            </a:extLst>
          </p:cNvPr>
          <p:cNvSpPr txBox="1"/>
          <p:nvPr/>
        </p:nvSpPr>
        <p:spPr>
          <a:xfrm>
            <a:off x="3784971" y="2198619"/>
            <a:ext cx="2028177" cy="412264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 b="1" dirty="0">
                <a:solidFill>
                  <a:schemeClr val="accent5">
                    <a:lumMod val="75000"/>
                  </a:schemeClr>
                </a:solidFill>
              </a:rPr>
              <a:t>Debt level at end of medium term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73715DE-2D2B-4899-8F1C-8D9B06799BFF}"/>
              </a:ext>
            </a:extLst>
          </p:cNvPr>
          <p:cNvSpPr txBox="1"/>
          <p:nvPr/>
        </p:nvSpPr>
        <p:spPr>
          <a:xfrm>
            <a:off x="1553532" y="4719160"/>
            <a:ext cx="1057153" cy="590787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dirty="0">
                <a:solidFill>
                  <a:schemeClr val="tx1"/>
                </a:solidFill>
              </a:rPr>
              <a:t>PBO Projections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21F49672-962E-44D8-B88A-4C90FF191BC0}"/>
              </a:ext>
            </a:extLst>
          </p:cNvPr>
          <p:cNvSpPr txBox="1"/>
          <p:nvPr/>
        </p:nvSpPr>
        <p:spPr>
          <a:xfrm>
            <a:off x="6447001" y="2198644"/>
            <a:ext cx="1447012" cy="412264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 b="1" dirty="0">
                <a:solidFill>
                  <a:schemeClr val="accent2"/>
                </a:solidFill>
              </a:rPr>
              <a:t>Downside scenario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B816B66-9838-40C5-A3CE-96F4DE16D743}"/>
              </a:ext>
            </a:extLst>
          </p:cNvPr>
          <p:cNvSpPr txBox="1"/>
          <p:nvPr/>
        </p:nvSpPr>
        <p:spPr>
          <a:xfrm>
            <a:off x="3098352" y="4247118"/>
            <a:ext cx="2028177" cy="412264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 b="1" dirty="0">
                <a:solidFill>
                  <a:schemeClr val="bg2"/>
                </a:solidFill>
              </a:rPr>
              <a:t>PBO 27 scenarios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C297FBD-6121-406C-8B86-A3ABDEA0ABEE}"/>
              </a:ext>
            </a:extLst>
          </p:cNvPr>
          <p:cNvSpPr txBox="1">
            <a:spLocks/>
          </p:cNvSpPr>
          <p:nvPr/>
        </p:nvSpPr>
        <p:spPr>
          <a:xfrm>
            <a:off x="453066" y="205740"/>
            <a:ext cx="8229600" cy="11734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dirty="0"/>
              <a:t>Only in our downside scenario does debt rise above medium term levels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9953C9-6DE4-41AE-92D3-FBE9CC72F452}"/>
              </a:ext>
            </a:extLst>
          </p:cNvPr>
          <p:cNvCxnSpPr>
            <a:cxnSpLocks/>
          </p:cNvCxnSpPr>
          <p:nvPr/>
        </p:nvCxnSpPr>
        <p:spPr>
          <a:xfrm>
            <a:off x="3000651" y="2152312"/>
            <a:ext cx="0" cy="360000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46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F43AD8E-C20A-426F-9DC6-7C109CAA0141}"/>
              </a:ext>
            </a:extLst>
          </p:cNvPr>
          <p:cNvSpPr txBox="1"/>
          <p:nvPr/>
        </p:nvSpPr>
        <p:spPr>
          <a:xfrm>
            <a:off x="3595867" y="2787456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Debt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83F9B6-5E5F-445C-B7A2-F5DA0284ACC1}"/>
              </a:ext>
            </a:extLst>
          </p:cNvPr>
          <p:cNvSpPr txBox="1"/>
          <p:nvPr/>
        </p:nvSpPr>
        <p:spPr>
          <a:xfrm>
            <a:off x="3350297" y="1562669"/>
            <a:ext cx="2435139" cy="451485"/>
          </a:xfrm>
          <a:prstGeom prst="roundRect">
            <a:avLst>
              <a:gd name="adj" fmla="val 31476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Fiscal sustainability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5A610-1C4E-4A97-BBA7-55FDD1080CE6}"/>
              </a:ext>
            </a:extLst>
          </p:cNvPr>
          <p:cNvSpPr/>
          <p:nvPr/>
        </p:nvSpPr>
        <p:spPr>
          <a:xfrm>
            <a:off x="0" y="205721"/>
            <a:ext cx="9144000" cy="11043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755642B-B4BB-4488-98EC-A8AAAD235E8E}"/>
              </a:ext>
            </a:extLst>
          </p:cNvPr>
          <p:cNvSpPr txBox="1">
            <a:spLocks/>
          </p:cNvSpPr>
          <p:nvPr/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dirty="0">
                <a:solidFill>
                  <a:schemeClr val="bg2"/>
                </a:solidFill>
              </a:rPr>
              <a:t>Fiscal sustainability linkages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14AB01-BD37-403D-B4EF-FFDD80D4246A}"/>
              </a:ext>
            </a:extLst>
          </p:cNvPr>
          <p:cNvSpPr txBox="1"/>
          <p:nvPr/>
        </p:nvSpPr>
        <p:spPr>
          <a:xfrm>
            <a:off x="1588407" y="5550148"/>
            <a:ext cx="1548000" cy="451485"/>
          </a:xfrm>
          <a:prstGeom prst="roundRect">
            <a:avLst>
              <a:gd name="adj" fmla="val 31476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Population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36ABC-BF38-4EC4-9BFA-095D11E1CE4D}"/>
              </a:ext>
            </a:extLst>
          </p:cNvPr>
          <p:cNvSpPr txBox="1"/>
          <p:nvPr/>
        </p:nvSpPr>
        <p:spPr>
          <a:xfrm>
            <a:off x="3809743" y="5558039"/>
            <a:ext cx="1548000" cy="451485"/>
          </a:xfrm>
          <a:prstGeom prst="roundRect">
            <a:avLst>
              <a:gd name="adj" fmla="val 31476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Participation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F5013-8758-4E58-96FF-B626501F4438}"/>
              </a:ext>
            </a:extLst>
          </p:cNvPr>
          <p:cNvSpPr txBox="1"/>
          <p:nvPr/>
        </p:nvSpPr>
        <p:spPr>
          <a:xfrm>
            <a:off x="5989121" y="5550148"/>
            <a:ext cx="1548000" cy="451485"/>
          </a:xfrm>
          <a:prstGeom prst="roundRect">
            <a:avLst>
              <a:gd name="adj" fmla="val 31476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Productivity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230EE8-5839-4C0C-BB9A-A2511C3B4B6F}"/>
              </a:ext>
            </a:extLst>
          </p:cNvPr>
          <p:cNvSpPr txBox="1"/>
          <p:nvPr/>
        </p:nvSpPr>
        <p:spPr>
          <a:xfrm>
            <a:off x="6934187" y="3907057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Budget policy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C5E2C8-D79E-423C-A04D-25A7DD371AB7}"/>
              </a:ext>
            </a:extLst>
          </p:cNvPr>
          <p:cNvSpPr txBox="1"/>
          <p:nvPr/>
        </p:nvSpPr>
        <p:spPr>
          <a:xfrm>
            <a:off x="3602506" y="3908542"/>
            <a:ext cx="1944000" cy="450000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Economic growth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B0E6B3-7E89-4896-BB6A-E79417688B8A}"/>
              </a:ext>
            </a:extLst>
          </p:cNvPr>
          <p:cNvSpPr txBox="1"/>
          <p:nvPr/>
        </p:nvSpPr>
        <p:spPr>
          <a:xfrm>
            <a:off x="335482" y="3907057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Interest rates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70337D-98AB-4944-8FB7-62E167EC8965}"/>
              </a:ext>
            </a:extLst>
          </p:cNvPr>
          <p:cNvCxnSpPr>
            <a:cxnSpLocks/>
          </p:cNvCxnSpPr>
          <p:nvPr/>
        </p:nvCxnSpPr>
        <p:spPr>
          <a:xfrm flipV="1">
            <a:off x="2209813" y="3203846"/>
            <a:ext cx="1429723" cy="78694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A4A5FF-6C1C-4230-915A-A8B34DA7EAFC}"/>
              </a:ext>
            </a:extLst>
          </p:cNvPr>
          <p:cNvCxnSpPr>
            <a:cxnSpLocks/>
          </p:cNvCxnSpPr>
          <p:nvPr/>
        </p:nvCxnSpPr>
        <p:spPr>
          <a:xfrm flipH="1" flipV="1">
            <a:off x="5504467" y="3203848"/>
            <a:ext cx="1496697" cy="786942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9D227B-371E-441A-B012-3D688410966B}"/>
              </a:ext>
            </a:extLst>
          </p:cNvPr>
          <p:cNvCxnSpPr>
            <a:cxnSpLocks/>
          </p:cNvCxnSpPr>
          <p:nvPr/>
        </p:nvCxnSpPr>
        <p:spPr>
          <a:xfrm flipV="1">
            <a:off x="4587832" y="3238941"/>
            <a:ext cx="0" cy="75437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D3C34D-B576-46B7-A877-537DEC933E14}"/>
              </a:ext>
            </a:extLst>
          </p:cNvPr>
          <p:cNvCxnSpPr>
            <a:cxnSpLocks/>
          </p:cNvCxnSpPr>
          <p:nvPr/>
        </p:nvCxnSpPr>
        <p:spPr>
          <a:xfrm flipV="1">
            <a:off x="3036078" y="4357800"/>
            <a:ext cx="657844" cy="1216154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EC5994-05D2-4240-801E-951641B93B6F}"/>
              </a:ext>
            </a:extLst>
          </p:cNvPr>
          <p:cNvCxnSpPr>
            <a:cxnSpLocks/>
          </p:cNvCxnSpPr>
          <p:nvPr/>
        </p:nvCxnSpPr>
        <p:spPr>
          <a:xfrm flipH="1" flipV="1">
            <a:off x="5455599" y="4357800"/>
            <a:ext cx="613216" cy="1240888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3ADA410-0969-4739-B830-777970246CB9}"/>
              </a:ext>
            </a:extLst>
          </p:cNvPr>
          <p:cNvCxnSpPr>
            <a:cxnSpLocks/>
          </p:cNvCxnSpPr>
          <p:nvPr/>
        </p:nvCxnSpPr>
        <p:spPr>
          <a:xfrm flipV="1">
            <a:off x="4603629" y="4357800"/>
            <a:ext cx="1" cy="1240887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FBE858-FE26-41ED-955F-57DB25BA3C0D}"/>
              </a:ext>
            </a:extLst>
          </p:cNvPr>
          <p:cNvCxnSpPr>
            <a:cxnSpLocks/>
          </p:cNvCxnSpPr>
          <p:nvPr/>
        </p:nvCxnSpPr>
        <p:spPr>
          <a:xfrm flipV="1">
            <a:off x="4587832" y="2033078"/>
            <a:ext cx="0" cy="754378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422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F43AD8E-C20A-426F-9DC6-7C109CAA0141}"/>
              </a:ext>
            </a:extLst>
          </p:cNvPr>
          <p:cNvSpPr txBox="1"/>
          <p:nvPr/>
        </p:nvSpPr>
        <p:spPr>
          <a:xfrm>
            <a:off x="3595867" y="2787456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Debt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83F9B6-5E5F-445C-B7A2-F5DA0284ACC1}"/>
              </a:ext>
            </a:extLst>
          </p:cNvPr>
          <p:cNvSpPr txBox="1"/>
          <p:nvPr/>
        </p:nvSpPr>
        <p:spPr>
          <a:xfrm>
            <a:off x="3350297" y="1562669"/>
            <a:ext cx="2435139" cy="451485"/>
          </a:xfrm>
          <a:prstGeom prst="roundRect">
            <a:avLst>
              <a:gd name="adj" fmla="val 31476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Fiscal sustainability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5A610-1C4E-4A97-BBA7-55FDD1080CE6}"/>
              </a:ext>
            </a:extLst>
          </p:cNvPr>
          <p:cNvSpPr/>
          <p:nvPr/>
        </p:nvSpPr>
        <p:spPr>
          <a:xfrm>
            <a:off x="0" y="205721"/>
            <a:ext cx="9144000" cy="11043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755642B-B4BB-4488-98EC-A8AAAD235E8E}"/>
              </a:ext>
            </a:extLst>
          </p:cNvPr>
          <p:cNvSpPr txBox="1">
            <a:spLocks/>
          </p:cNvSpPr>
          <p:nvPr/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dirty="0">
                <a:solidFill>
                  <a:schemeClr val="bg2"/>
                </a:solidFill>
              </a:rPr>
              <a:t>Fiscal sustainability linkages</a:t>
            </a:r>
          </a:p>
          <a:p>
            <a:r>
              <a:rPr lang="en-AU" sz="2000" dirty="0">
                <a:solidFill>
                  <a:schemeClr val="bg2"/>
                </a:solidFill>
              </a:rPr>
              <a:t>Policy and growth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14AB01-BD37-403D-B4EF-FFDD80D4246A}"/>
              </a:ext>
            </a:extLst>
          </p:cNvPr>
          <p:cNvSpPr txBox="1"/>
          <p:nvPr/>
        </p:nvSpPr>
        <p:spPr>
          <a:xfrm>
            <a:off x="1588407" y="5550148"/>
            <a:ext cx="1548000" cy="451485"/>
          </a:xfrm>
          <a:prstGeom prst="roundRect">
            <a:avLst>
              <a:gd name="adj" fmla="val 31476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Population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36ABC-BF38-4EC4-9BFA-095D11E1CE4D}"/>
              </a:ext>
            </a:extLst>
          </p:cNvPr>
          <p:cNvSpPr txBox="1"/>
          <p:nvPr/>
        </p:nvSpPr>
        <p:spPr>
          <a:xfrm>
            <a:off x="3809743" y="5558039"/>
            <a:ext cx="1548000" cy="451485"/>
          </a:xfrm>
          <a:prstGeom prst="roundRect">
            <a:avLst>
              <a:gd name="adj" fmla="val 31476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Participation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B0E6B3-7E89-4896-BB6A-E79417688B8A}"/>
              </a:ext>
            </a:extLst>
          </p:cNvPr>
          <p:cNvSpPr txBox="1"/>
          <p:nvPr/>
        </p:nvSpPr>
        <p:spPr>
          <a:xfrm>
            <a:off x="335482" y="3907057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Interest rates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70337D-98AB-4944-8FB7-62E167EC8965}"/>
              </a:ext>
            </a:extLst>
          </p:cNvPr>
          <p:cNvCxnSpPr>
            <a:cxnSpLocks/>
          </p:cNvCxnSpPr>
          <p:nvPr/>
        </p:nvCxnSpPr>
        <p:spPr>
          <a:xfrm flipV="1">
            <a:off x="2209813" y="3203846"/>
            <a:ext cx="1429723" cy="78694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A4A5FF-6C1C-4230-915A-A8B34DA7EAFC}"/>
              </a:ext>
            </a:extLst>
          </p:cNvPr>
          <p:cNvCxnSpPr>
            <a:cxnSpLocks/>
          </p:cNvCxnSpPr>
          <p:nvPr/>
        </p:nvCxnSpPr>
        <p:spPr>
          <a:xfrm flipH="1" flipV="1">
            <a:off x="5504467" y="3203848"/>
            <a:ext cx="1496697" cy="786942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9D227B-371E-441A-B012-3D688410966B}"/>
              </a:ext>
            </a:extLst>
          </p:cNvPr>
          <p:cNvCxnSpPr>
            <a:cxnSpLocks/>
          </p:cNvCxnSpPr>
          <p:nvPr/>
        </p:nvCxnSpPr>
        <p:spPr>
          <a:xfrm flipV="1">
            <a:off x="4587832" y="3238941"/>
            <a:ext cx="0" cy="75437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D3C34D-B576-46B7-A877-537DEC933E14}"/>
              </a:ext>
            </a:extLst>
          </p:cNvPr>
          <p:cNvCxnSpPr>
            <a:cxnSpLocks/>
          </p:cNvCxnSpPr>
          <p:nvPr/>
        </p:nvCxnSpPr>
        <p:spPr>
          <a:xfrm flipV="1">
            <a:off x="3036078" y="4357800"/>
            <a:ext cx="657844" cy="1216154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EC5994-05D2-4240-801E-951641B93B6F}"/>
              </a:ext>
            </a:extLst>
          </p:cNvPr>
          <p:cNvCxnSpPr>
            <a:cxnSpLocks/>
          </p:cNvCxnSpPr>
          <p:nvPr/>
        </p:nvCxnSpPr>
        <p:spPr>
          <a:xfrm flipH="1" flipV="1">
            <a:off x="5455599" y="4357800"/>
            <a:ext cx="613216" cy="1240888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3ADA410-0969-4739-B830-777970246CB9}"/>
              </a:ext>
            </a:extLst>
          </p:cNvPr>
          <p:cNvCxnSpPr>
            <a:cxnSpLocks/>
          </p:cNvCxnSpPr>
          <p:nvPr/>
        </p:nvCxnSpPr>
        <p:spPr>
          <a:xfrm flipV="1">
            <a:off x="4603629" y="4357800"/>
            <a:ext cx="1" cy="1240887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FBE858-FE26-41ED-955F-57DB25BA3C0D}"/>
              </a:ext>
            </a:extLst>
          </p:cNvPr>
          <p:cNvCxnSpPr>
            <a:cxnSpLocks/>
          </p:cNvCxnSpPr>
          <p:nvPr/>
        </p:nvCxnSpPr>
        <p:spPr>
          <a:xfrm flipV="1">
            <a:off x="4587832" y="2033078"/>
            <a:ext cx="0" cy="754378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A96084D-5179-4340-BD67-308162B24E50}"/>
              </a:ext>
            </a:extLst>
          </p:cNvPr>
          <p:cNvSpPr/>
          <p:nvPr/>
        </p:nvSpPr>
        <p:spPr>
          <a:xfrm>
            <a:off x="-1" y="1378595"/>
            <a:ext cx="9143999" cy="547940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F5013-8758-4E58-96FF-B626501F4438}"/>
              </a:ext>
            </a:extLst>
          </p:cNvPr>
          <p:cNvSpPr txBox="1"/>
          <p:nvPr/>
        </p:nvSpPr>
        <p:spPr>
          <a:xfrm>
            <a:off x="5989121" y="5550148"/>
            <a:ext cx="1548000" cy="451485"/>
          </a:xfrm>
          <a:prstGeom prst="roundRect">
            <a:avLst>
              <a:gd name="adj" fmla="val 31476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Productivity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230EE8-5839-4C0C-BB9A-A2511C3B4B6F}"/>
              </a:ext>
            </a:extLst>
          </p:cNvPr>
          <p:cNvSpPr txBox="1"/>
          <p:nvPr/>
        </p:nvSpPr>
        <p:spPr>
          <a:xfrm>
            <a:off x="6934187" y="3907057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Budget policy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C5E2C8-D79E-423C-A04D-25A7DD371AB7}"/>
              </a:ext>
            </a:extLst>
          </p:cNvPr>
          <p:cNvSpPr txBox="1"/>
          <p:nvPr/>
        </p:nvSpPr>
        <p:spPr>
          <a:xfrm>
            <a:off x="3602506" y="3908542"/>
            <a:ext cx="1944000" cy="450000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Economic growth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6C55D1-438C-4B1D-A701-527BCF550011}"/>
              </a:ext>
            </a:extLst>
          </p:cNvPr>
          <p:cNvCxnSpPr>
            <a:cxnSpLocks/>
          </p:cNvCxnSpPr>
          <p:nvPr/>
        </p:nvCxnSpPr>
        <p:spPr>
          <a:xfrm flipH="1">
            <a:off x="6763121" y="4357800"/>
            <a:ext cx="552079" cy="1192348"/>
          </a:xfrm>
          <a:prstGeom prst="straightConnector1">
            <a:avLst/>
          </a:prstGeom>
          <a:ln w="79375">
            <a:solidFill>
              <a:schemeClr val="accent3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EAF9929-C8A1-4FAD-BC7F-FAEE82391D0D}"/>
              </a:ext>
            </a:extLst>
          </p:cNvPr>
          <p:cNvCxnSpPr>
            <a:cxnSpLocks/>
          </p:cNvCxnSpPr>
          <p:nvPr/>
        </p:nvCxnSpPr>
        <p:spPr>
          <a:xfrm flipH="1" flipV="1">
            <a:off x="5455599" y="4357800"/>
            <a:ext cx="613914" cy="1216154"/>
          </a:xfrm>
          <a:prstGeom prst="straightConnector1">
            <a:avLst/>
          </a:prstGeom>
          <a:ln w="857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22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F43AD8E-C20A-426F-9DC6-7C109CAA0141}"/>
              </a:ext>
            </a:extLst>
          </p:cNvPr>
          <p:cNvSpPr txBox="1"/>
          <p:nvPr/>
        </p:nvSpPr>
        <p:spPr>
          <a:xfrm>
            <a:off x="3595867" y="2787456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Debt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83F9B6-5E5F-445C-B7A2-F5DA0284ACC1}"/>
              </a:ext>
            </a:extLst>
          </p:cNvPr>
          <p:cNvSpPr txBox="1"/>
          <p:nvPr/>
        </p:nvSpPr>
        <p:spPr>
          <a:xfrm>
            <a:off x="3350297" y="1562669"/>
            <a:ext cx="2435139" cy="451485"/>
          </a:xfrm>
          <a:prstGeom prst="roundRect">
            <a:avLst>
              <a:gd name="adj" fmla="val 31476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Fiscal sustainability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5A610-1C4E-4A97-BBA7-55FDD1080CE6}"/>
              </a:ext>
            </a:extLst>
          </p:cNvPr>
          <p:cNvSpPr/>
          <p:nvPr/>
        </p:nvSpPr>
        <p:spPr>
          <a:xfrm>
            <a:off x="0" y="205721"/>
            <a:ext cx="9144000" cy="11043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755642B-B4BB-4488-98EC-A8AAAD235E8E}"/>
              </a:ext>
            </a:extLst>
          </p:cNvPr>
          <p:cNvSpPr txBox="1">
            <a:spLocks/>
          </p:cNvSpPr>
          <p:nvPr/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dirty="0">
                <a:solidFill>
                  <a:schemeClr val="bg2"/>
                </a:solidFill>
              </a:rPr>
              <a:t>Fiscal sustainability linkages</a:t>
            </a:r>
          </a:p>
          <a:p>
            <a:r>
              <a:rPr lang="en-AU" sz="2000" dirty="0">
                <a:solidFill>
                  <a:schemeClr val="bg2"/>
                </a:solidFill>
              </a:rPr>
              <a:t>Growth and interest rates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14AB01-BD37-403D-B4EF-FFDD80D4246A}"/>
              </a:ext>
            </a:extLst>
          </p:cNvPr>
          <p:cNvSpPr txBox="1"/>
          <p:nvPr/>
        </p:nvSpPr>
        <p:spPr>
          <a:xfrm>
            <a:off x="1588407" y="5550148"/>
            <a:ext cx="1548000" cy="451485"/>
          </a:xfrm>
          <a:prstGeom prst="roundRect">
            <a:avLst>
              <a:gd name="adj" fmla="val 31476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Population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36ABC-BF38-4EC4-9BFA-095D11E1CE4D}"/>
              </a:ext>
            </a:extLst>
          </p:cNvPr>
          <p:cNvSpPr txBox="1"/>
          <p:nvPr/>
        </p:nvSpPr>
        <p:spPr>
          <a:xfrm>
            <a:off x="3809743" y="5558039"/>
            <a:ext cx="1548000" cy="451485"/>
          </a:xfrm>
          <a:prstGeom prst="roundRect">
            <a:avLst>
              <a:gd name="adj" fmla="val 31476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Participation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F5013-8758-4E58-96FF-B626501F4438}"/>
              </a:ext>
            </a:extLst>
          </p:cNvPr>
          <p:cNvSpPr txBox="1"/>
          <p:nvPr/>
        </p:nvSpPr>
        <p:spPr>
          <a:xfrm>
            <a:off x="5989121" y="5550148"/>
            <a:ext cx="1548000" cy="451485"/>
          </a:xfrm>
          <a:prstGeom prst="roundRect">
            <a:avLst>
              <a:gd name="adj" fmla="val 31476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Productivity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230EE8-5839-4C0C-BB9A-A2511C3B4B6F}"/>
              </a:ext>
            </a:extLst>
          </p:cNvPr>
          <p:cNvSpPr txBox="1"/>
          <p:nvPr/>
        </p:nvSpPr>
        <p:spPr>
          <a:xfrm>
            <a:off x="6934187" y="3907057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Budget policy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70337D-98AB-4944-8FB7-62E167EC8965}"/>
              </a:ext>
            </a:extLst>
          </p:cNvPr>
          <p:cNvCxnSpPr>
            <a:cxnSpLocks/>
          </p:cNvCxnSpPr>
          <p:nvPr/>
        </p:nvCxnSpPr>
        <p:spPr>
          <a:xfrm flipV="1">
            <a:off x="2209813" y="3203846"/>
            <a:ext cx="1429723" cy="78694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A4A5FF-6C1C-4230-915A-A8B34DA7EAFC}"/>
              </a:ext>
            </a:extLst>
          </p:cNvPr>
          <p:cNvCxnSpPr>
            <a:cxnSpLocks/>
          </p:cNvCxnSpPr>
          <p:nvPr/>
        </p:nvCxnSpPr>
        <p:spPr>
          <a:xfrm flipH="1" flipV="1">
            <a:off x="5504467" y="3203848"/>
            <a:ext cx="1496697" cy="786942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9D227B-371E-441A-B012-3D688410966B}"/>
              </a:ext>
            </a:extLst>
          </p:cNvPr>
          <p:cNvCxnSpPr>
            <a:cxnSpLocks/>
          </p:cNvCxnSpPr>
          <p:nvPr/>
        </p:nvCxnSpPr>
        <p:spPr>
          <a:xfrm flipV="1">
            <a:off x="4587832" y="3238941"/>
            <a:ext cx="0" cy="75437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D3C34D-B576-46B7-A877-537DEC933E14}"/>
              </a:ext>
            </a:extLst>
          </p:cNvPr>
          <p:cNvCxnSpPr>
            <a:cxnSpLocks/>
          </p:cNvCxnSpPr>
          <p:nvPr/>
        </p:nvCxnSpPr>
        <p:spPr>
          <a:xfrm flipV="1">
            <a:off x="3036078" y="4357800"/>
            <a:ext cx="657844" cy="1216154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EC5994-05D2-4240-801E-951641B93B6F}"/>
              </a:ext>
            </a:extLst>
          </p:cNvPr>
          <p:cNvCxnSpPr>
            <a:cxnSpLocks/>
          </p:cNvCxnSpPr>
          <p:nvPr/>
        </p:nvCxnSpPr>
        <p:spPr>
          <a:xfrm flipH="1" flipV="1">
            <a:off x="5455599" y="4357800"/>
            <a:ext cx="613216" cy="1240888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3ADA410-0969-4739-B830-777970246CB9}"/>
              </a:ext>
            </a:extLst>
          </p:cNvPr>
          <p:cNvCxnSpPr>
            <a:cxnSpLocks/>
          </p:cNvCxnSpPr>
          <p:nvPr/>
        </p:nvCxnSpPr>
        <p:spPr>
          <a:xfrm flipV="1">
            <a:off x="4603629" y="4357800"/>
            <a:ext cx="1" cy="1240887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FBE858-FE26-41ED-955F-57DB25BA3C0D}"/>
              </a:ext>
            </a:extLst>
          </p:cNvPr>
          <p:cNvCxnSpPr>
            <a:cxnSpLocks/>
          </p:cNvCxnSpPr>
          <p:nvPr/>
        </p:nvCxnSpPr>
        <p:spPr>
          <a:xfrm flipV="1">
            <a:off x="4587832" y="2033078"/>
            <a:ext cx="0" cy="754378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CAC563C-AAD7-48DB-9A4B-061D3829E12E}"/>
              </a:ext>
            </a:extLst>
          </p:cNvPr>
          <p:cNvSpPr/>
          <p:nvPr/>
        </p:nvSpPr>
        <p:spPr>
          <a:xfrm>
            <a:off x="-1" y="1378595"/>
            <a:ext cx="9143999" cy="547940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C5E2C8-D79E-423C-A04D-25A7DD371AB7}"/>
              </a:ext>
            </a:extLst>
          </p:cNvPr>
          <p:cNvSpPr txBox="1"/>
          <p:nvPr/>
        </p:nvSpPr>
        <p:spPr>
          <a:xfrm>
            <a:off x="3602506" y="3908542"/>
            <a:ext cx="1944000" cy="450000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Economic growth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B0E6B3-7E89-4896-BB6A-E79417688B8A}"/>
              </a:ext>
            </a:extLst>
          </p:cNvPr>
          <p:cNvSpPr txBox="1"/>
          <p:nvPr/>
        </p:nvSpPr>
        <p:spPr>
          <a:xfrm>
            <a:off x="335482" y="3907057"/>
            <a:ext cx="1944000" cy="451485"/>
          </a:xfrm>
          <a:prstGeom prst="roundRect">
            <a:avLst>
              <a:gd name="adj" fmla="val 3147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/>
              <a:t>Interest rates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099A78-22A1-4B30-A09B-94EE41FEA0DD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279482" y="4132800"/>
            <a:ext cx="1323024" cy="742"/>
          </a:xfrm>
          <a:prstGeom prst="straightConnector1">
            <a:avLst/>
          </a:prstGeom>
          <a:ln w="79375">
            <a:solidFill>
              <a:schemeClr val="accent3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1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CFEBD83D-0BD2-4509-9A2E-D6A1E0975C8F}"/>
              </a:ext>
            </a:extLst>
          </p:cNvPr>
          <p:cNvSpPr/>
          <p:nvPr/>
        </p:nvSpPr>
        <p:spPr>
          <a:xfrm>
            <a:off x="4687279" y="5514174"/>
            <a:ext cx="1235626" cy="30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121406-8F0A-4CC3-ADCA-887B7997B888}"/>
              </a:ext>
            </a:extLst>
          </p:cNvPr>
          <p:cNvSpPr/>
          <p:nvPr/>
        </p:nvSpPr>
        <p:spPr>
          <a:xfrm>
            <a:off x="0" y="205721"/>
            <a:ext cx="9144000" cy="11043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E8A49C9-EFEB-482D-86C4-211E15A2687A}"/>
              </a:ext>
            </a:extLst>
          </p:cNvPr>
          <p:cNvGraphicFramePr>
            <a:graphicFrameLocks/>
          </p:cNvGraphicFramePr>
          <p:nvPr/>
        </p:nvGraphicFramePr>
        <p:xfrm>
          <a:off x="247867" y="1995055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02F453E2-129C-471D-9ADF-0F95D401C44E}"/>
              </a:ext>
            </a:extLst>
          </p:cNvPr>
          <p:cNvSpPr/>
          <p:nvPr/>
        </p:nvSpPr>
        <p:spPr>
          <a:xfrm>
            <a:off x="4693230" y="3978865"/>
            <a:ext cx="1235626" cy="4292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947DC7-0DAC-43DA-A56C-D263B5046622}"/>
              </a:ext>
            </a:extLst>
          </p:cNvPr>
          <p:cNvSpPr/>
          <p:nvPr/>
        </p:nvSpPr>
        <p:spPr>
          <a:xfrm>
            <a:off x="4697307" y="2578128"/>
            <a:ext cx="1235626" cy="4292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622230"/>
              </p:ext>
            </p:extLst>
          </p:nvPr>
        </p:nvGraphicFramePr>
        <p:xfrm>
          <a:off x="6072827" y="2376597"/>
          <a:ext cx="265176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13C98B5B-388A-4067-9EF0-AA7E26601832}"/>
              </a:ext>
            </a:extLst>
          </p:cNvPr>
          <p:cNvSpPr txBox="1"/>
          <p:nvPr/>
        </p:nvSpPr>
        <p:spPr>
          <a:xfrm>
            <a:off x="1813042" y="1995055"/>
            <a:ext cx="937649" cy="210449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b="1">
                <a:solidFill>
                  <a:schemeClr val="tx1"/>
                </a:solidFill>
              </a:rPr>
              <a:t>Gross debt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452D8F-BDAD-4499-8FB6-EE3761EA9DB0}"/>
              </a:ext>
            </a:extLst>
          </p:cNvPr>
          <p:cNvSpPr txBox="1"/>
          <p:nvPr/>
        </p:nvSpPr>
        <p:spPr>
          <a:xfrm>
            <a:off x="2968727" y="3538370"/>
            <a:ext cx="9377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 scenario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68790A-49CC-4C41-A28C-3E1B197D8C16}"/>
              </a:ext>
            </a:extLst>
          </p:cNvPr>
          <p:cNvCxnSpPr>
            <a:cxnSpLocks/>
          </p:cNvCxnSpPr>
          <p:nvPr/>
        </p:nvCxnSpPr>
        <p:spPr>
          <a:xfrm>
            <a:off x="1575262" y="2333850"/>
            <a:ext cx="0" cy="360000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>
            <a:extLst>
              <a:ext uri="{FF2B5EF4-FFF2-40B4-BE49-F238E27FC236}">
                <a16:creationId xmlns:a16="http://schemas.microsoft.com/office/drawing/2014/main" id="{AE93371B-9EA2-482B-891C-9A4DEE5D09C4}"/>
              </a:ext>
            </a:extLst>
          </p:cNvPr>
          <p:cNvSpPr txBox="1"/>
          <p:nvPr/>
        </p:nvSpPr>
        <p:spPr>
          <a:xfrm>
            <a:off x="518109" y="3865271"/>
            <a:ext cx="1057153" cy="590787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dirty="0">
                <a:solidFill>
                  <a:schemeClr val="tx1"/>
                </a:solidFill>
              </a:rPr>
              <a:t>PBO Projections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44E71F3-6311-4188-B999-46D9727CFF3A}"/>
              </a:ext>
            </a:extLst>
          </p:cNvPr>
          <p:cNvSpPr txBox="1">
            <a:spLocks/>
          </p:cNvSpPr>
          <p:nvPr/>
        </p:nvSpPr>
        <p:spPr>
          <a:xfrm>
            <a:off x="252533" y="1377061"/>
            <a:ext cx="8647200" cy="306000"/>
          </a:xfrm>
          <a:prstGeom prst="rect">
            <a:avLst/>
          </a:prstGeom>
          <a:ln>
            <a:noFill/>
          </a:ln>
        </p:spPr>
        <p:txBody>
          <a:bodyPr lIns="0" rIns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sz="2000">
                <a:solidFill>
                  <a:schemeClr val="tx1"/>
                </a:solidFill>
                <a:latin typeface="+mj-lt"/>
              </a:rPr>
              <a:t>PBO Fiscal Sustainability Dashboard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9F195C77-584F-48C6-887C-F7D40BF770FA}"/>
              </a:ext>
            </a:extLst>
          </p:cNvPr>
          <p:cNvSpPr txBox="1">
            <a:spLocks/>
          </p:cNvSpPr>
          <p:nvPr/>
        </p:nvSpPr>
        <p:spPr>
          <a:xfrm>
            <a:off x="252533" y="1689521"/>
            <a:ext cx="8647200" cy="306000"/>
          </a:xfrm>
          <a:prstGeom prst="rect">
            <a:avLst/>
          </a:prstGeom>
          <a:ln>
            <a:noFill/>
          </a:ln>
        </p:spPr>
        <p:txBody>
          <a:bodyPr lIns="0" rIns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en-AU" sz="1000" b="0" dirty="0">
                <a:solidFill>
                  <a:schemeClr val="tx1"/>
                </a:solidFill>
                <a:latin typeface="+mj-lt"/>
              </a:rPr>
              <a:t>Updated for 2021-22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0336A-733B-432C-965C-4046E5C8EC12}"/>
              </a:ext>
            </a:extLst>
          </p:cNvPr>
          <p:cNvSpPr txBox="1"/>
          <p:nvPr/>
        </p:nvSpPr>
        <p:spPr>
          <a:xfrm>
            <a:off x="4714213" y="2033535"/>
            <a:ext cx="12711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400" b="1" u="sng" dirty="0">
                <a:latin typeface="+mj-lt"/>
              </a:rPr>
              <a:t>Interest rates</a:t>
            </a:r>
          </a:p>
          <a:p>
            <a:endParaRPr lang="en-A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6C3467-0669-4087-90E9-2A6D8848B653}"/>
              </a:ext>
            </a:extLst>
          </p:cNvPr>
          <p:cNvSpPr txBox="1"/>
          <p:nvPr/>
        </p:nvSpPr>
        <p:spPr>
          <a:xfrm>
            <a:off x="4714214" y="3421837"/>
            <a:ext cx="4319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400" b="1" u="sng" dirty="0">
                <a:latin typeface="+mj-lt"/>
              </a:rPr>
              <a:t>Productivity growth</a:t>
            </a:r>
          </a:p>
          <a:p>
            <a:endParaRPr lang="en-AU" sz="14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A67FF2-F6FE-4F6F-AEE6-6C3D71DE8120}"/>
              </a:ext>
            </a:extLst>
          </p:cNvPr>
          <p:cNvSpPr txBox="1"/>
          <p:nvPr/>
        </p:nvSpPr>
        <p:spPr>
          <a:xfrm>
            <a:off x="4714211" y="4788766"/>
            <a:ext cx="4319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400" b="1" u="sng" dirty="0">
                <a:latin typeface="+mj-lt"/>
              </a:rPr>
              <a:t>Budget balance</a:t>
            </a:r>
          </a:p>
          <a:p>
            <a:endParaRPr lang="en-AU" sz="1400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20F0D1-012F-45E7-8E07-1DEB4E163151}"/>
              </a:ext>
            </a:extLst>
          </p:cNvPr>
          <p:cNvSpPr txBox="1"/>
          <p:nvPr/>
        </p:nvSpPr>
        <p:spPr>
          <a:xfrm>
            <a:off x="5200072" y="2345686"/>
            <a:ext cx="5818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Downside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4870CD-9E6D-4DE0-9BA6-82E2375BBA63}"/>
              </a:ext>
            </a:extLst>
          </p:cNvPr>
          <p:cNvSpPr txBox="1"/>
          <p:nvPr/>
        </p:nvSpPr>
        <p:spPr>
          <a:xfrm>
            <a:off x="5214172" y="2710286"/>
            <a:ext cx="41517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B381BF-0EDB-49FB-873B-5F92EB5A88EE}"/>
              </a:ext>
            </a:extLst>
          </p:cNvPr>
          <p:cNvSpPr txBox="1"/>
          <p:nvPr/>
        </p:nvSpPr>
        <p:spPr>
          <a:xfrm>
            <a:off x="5214172" y="3109702"/>
            <a:ext cx="40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Upside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86F623-697B-4390-8F69-27E6A466F055}"/>
              </a:ext>
            </a:extLst>
          </p:cNvPr>
          <p:cNvSpPr txBox="1"/>
          <p:nvPr/>
        </p:nvSpPr>
        <p:spPr>
          <a:xfrm>
            <a:off x="5203882" y="3702104"/>
            <a:ext cx="40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Upside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C08F94-36C8-4ED5-892E-47553F8915DE}"/>
              </a:ext>
            </a:extLst>
          </p:cNvPr>
          <p:cNvSpPr txBox="1"/>
          <p:nvPr/>
        </p:nvSpPr>
        <p:spPr>
          <a:xfrm>
            <a:off x="5203882" y="4120835"/>
            <a:ext cx="41517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10504-3C59-4814-9D02-F83D09C16B47}"/>
              </a:ext>
            </a:extLst>
          </p:cNvPr>
          <p:cNvSpPr txBox="1"/>
          <p:nvPr/>
        </p:nvSpPr>
        <p:spPr>
          <a:xfrm>
            <a:off x="7902980" y="2842315"/>
            <a:ext cx="79336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 scenario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E77EA9-7FA1-4B92-9BCC-8EBBAB0D544B}"/>
              </a:ext>
            </a:extLst>
          </p:cNvPr>
          <p:cNvSpPr txBox="1"/>
          <p:nvPr/>
        </p:nvSpPr>
        <p:spPr>
          <a:xfrm>
            <a:off x="6925007" y="2427526"/>
            <a:ext cx="120258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Historical values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3D086-D470-41E3-98F0-18FD040FAF22}"/>
              </a:ext>
            </a:extLst>
          </p:cNvPr>
          <p:cNvSpPr txBox="1"/>
          <p:nvPr/>
        </p:nvSpPr>
        <p:spPr>
          <a:xfrm>
            <a:off x="5187289" y="5094386"/>
            <a:ext cx="40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Upside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B27BFD-5E1F-47C9-8C1D-911D89E4D25A}"/>
              </a:ext>
            </a:extLst>
          </p:cNvPr>
          <p:cNvSpPr txBox="1"/>
          <p:nvPr/>
        </p:nvSpPr>
        <p:spPr>
          <a:xfrm>
            <a:off x="5183571" y="5582258"/>
            <a:ext cx="41517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Middle</a:t>
            </a: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00000000-0008-0000-06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403978"/>
              </p:ext>
            </p:extLst>
          </p:nvPr>
        </p:nvGraphicFramePr>
        <p:xfrm>
          <a:off x="6073998" y="3764992"/>
          <a:ext cx="265176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1E1B0563-D16E-4208-A6FB-CF2B948D22EF}"/>
              </a:ext>
            </a:extLst>
          </p:cNvPr>
          <p:cNvSpPr txBox="1"/>
          <p:nvPr/>
        </p:nvSpPr>
        <p:spPr>
          <a:xfrm>
            <a:off x="5183571" y="5832990"/>
            <a:ext cx="5818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Downside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EF6998-2A7F-455E-B438-DB63FE12BF45}"/>
              </a:ext>
            </a:extLst>
          </p:cNvPr>
          <p:cNvSpPr txBox="1"/>
          <p:nvPr/>
        </p:nvSpPr>
        <p:spPr>
          <a:xfrm>
            <a:off x="5203379" y="4481760"/>
            <a:ext cx="5818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50000"/>
                  </a:schemeClr>
                </a:solidFill>
              </a:rPr>
              <a:t>Downside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247299"/>
              </p:ext>
            </p:extLst>
          </p:nvPr>
        </p:nvGraphicFramePr>
        <p:xfrm>
          <a:off x="4701685" y="3744941"/>
          <a:ext cx="720000" cy="9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6C2BFC4D-6B6A-47CB-AF8B-94BB1D2BB8E8}"/>
              </a:ext>
            </a:extLst>
          </p:cNvPr>
          <p:cNvSpPr txBox="1"/>
          <p:nvPr/>
        </p:nvSpPr>
        <p:spPr>
          <a:xfrm>
            <a:off x="6926127" y="3775780"/>
            <a:ext cx="53844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5 year average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26F799-0EC7-41E0-B163-857405191307}"/>
              </a:ext>
            </a:extLst>
          </p:cNvPr>
          <p:cNvSpPr txBox="1"/>
          <p:nvPr/>
        </p:nvSpPr>
        <p:spPr>
          <a:xfrm>
            <a:off x="6204984" y="2230453"/>
            <a:ext cx="3807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</a:t>
            </a:r>
          </a:p>
          <a:p>
            <a:pPr algn="ctr"/>
            <a:endParaRPr lang="en-AU" sz="105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841A7E9-E349-4C81-BBF8-1483FC770779}"/>
              </a:ext>
            </a:extLst>
          </p:cNvPr>
          <p:cNvSpPr txBox="1"/>
          <p:nvPr/>
        </p:nvSpPr>
        <p:spPr>
          <a:xfrm>
            <a:off x="8182229" y="2230453"/>
            <a:ext cx="3807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</a:t>
            </a:r>
          </a:p>
          <a:p>
            <a:pPr algn="ctr"/>
            <a:endParaRPr lang="en-AU" sz="105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A25410-4679-4362-9DCF-A632E88DDBFE}"/>
              </a:ext>
            </a:extLst>
          </p:cNvPr>
          <p:cNvSpPr txBox="1"/>
          <p:nvPr/>
        </p:nvSpPr>
        <p:spPr>
          <a:xfrm>
            <a:off x="8182229" y="3637270"/>
            <a:ext cx="3807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</a:t>
            </a:r>
          </a:p>
          <a:p>
            <a:pPr algn="ctr"/>
            <a:endParaRPr lang="en-AU" sz="105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C84738-E010-4E32-9645-8612481EEC4A}"/>
              </a:ext>
            </a:extLst>
          </p:cNvPr>
          <p:cNvSpPr txBox="1"/>
          <p:nvPr/>
        </p:nvSpPr>
        <p:spPr>
          <a:xfrm>
            <a:off x="6227536" y="3635854"/>
            <a:ext cx="38074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</a:t>
            </a:r>
          </a:p>
          <a:p>
            <a:pPr algn="ctr"/>
            <a:endParaRPr lang="en-AU" sz="105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EA2574E-9129-4723-953C-B080B293CEB1}"/>
              </a:ext>
            </a:extLst>
          </p:cNvPr>
          <p:cNvSpPr txBox="1"/>
          <p:nvPr/>
        </p:nvSpPr>
        <p:spPr>
          <a:xfrm>
            <a:off x="6128921" y="4972056"/>
            <a:ext cx="72848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 GDP</a:t>
            </a:r>
          </a:p>
          <a:p>
            <a:pPr algn="ctr"/>
            <a:endParaRPr lang="en-AU" sz="105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DE821C-EA07-46CF-8E6F-51BF6001B0B8}"/>
              </a:ext>
            </a:extLst>
          </p:cNvPr>
          <p:cNvSpPr txBox="1"/>
          <p:nvPr/>
        </p:nvSpPr>
        <p:spPr>
          <a:xfrm>
            <a:off x="7968971" y="4966679"/>
            <a:ext cx="72848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latin typeface="+mj-lt"/>
              </a:rPr>
              <a:t>% GDP</a:t>
            </a:r>
          </a:p>
          <a:p>
            <a:pPr algn="ctr"/>
            <a:endParaRPr lang="en-AU" sz="105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D1B13E3-606B-4D39-9D2A-08C8C92E5A17}"/>
              </a:ext>
            </a:extLst>
          </p:cNvPr>
          <p:cNvSpPr txBox="1"/>
          <p:nvPr/>
        </p:nvSpPr>
        <p:spPr>
          <a:xfrm>
            <a:off x="536886" y="6323162"/>
            <a:ext cx="511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Note: Interest rates are 10 year bond rates. Budget balance is headline cash balance.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AU" sz="1000" b="1" i="1" dirty="0">
                <a:solidFill>
                  <a:schemeClr val="bg1">
                    <a:lumMod val="50000"/>
                  </a:schemeClr>
                </a:solidFill>
              </a:rPr>
              <a:t>Beyond the Budget, </a:t>
            </a:r>
            <a:r>
              <a:rPr lang="en-AU" sz="1000" b="1" dirty="0">
                <a:solidFill>
                  <a:schemeClr val="bg1">
                    <a:lumMod val="50000"/>
                  </a:schemeClr>
                </a:solidFill>
              </a:rPr>
              <a:t>PBO report to be released</a:t>
            </a: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00000000-0008-0000-06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58747"/>
              </p:ext>
            </p:extLst>
          </p:nvPr>
        </p:nvGraphicFramePr>
        <p:xfrm>
          <a:off x="6080347" y="5091461"/>
          <a:ext cx="265176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00000000-0008-0000-06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721349"/>
              </p:ext>
            </p:extLst>
          </p:nvPr>
        </p:nvGraphicFramePr>
        <p:xfrm>
          <a:off x="4696150" y="5106224"/>
          <a:ext cx="720000" cy="9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TextBox 32">
            <a:extLst>
              <a:ext uri="{FF2B5EF4-FFF2-40B4-BE49-F238E27FC236}">
                <a16:creationId xmlns:a16="http://schemas.microsoft.com/office/drawing/2014/main" id="{C2BB648A-44D5-463E-A151-618527336631}"/>
              </a:ext>
            </a:extLst>
          </p:cNvPr>
          <p:cNvSpPr txBox="1"/>
          <p:nvPr/>
        </p:nvSpPr>
        <p:spPr>
          <a:xfrm>
            <a:off x="6395232" y="5691470"/>
            <a:ext cx="96019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Historical values</a:t>
            </a:r>
          </a:p>
        </p:txBody>
      </p: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00000000-0008-0000-06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112101"/>
              </p:ext>
            </p:extLst>
          </p:nvPr>
        </p:nvGraphicFramePr>
        <p:xfrm>
          <a:off x="4710483" y="2353870"/>
          <a:ext cx="720000" cy="9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B5318681-B078-4E47-BB81-39D0A18603F2}"/>
              </a:ext>
            </a:extLst>
          </p:cNvPr>
          <p:cNvSpPr txBox="1"/>
          <p:nvPr/>
        </p:nvSpPr>
        <p:spPr>
          <a:xfrm>
            <a:off x="6735503" y="2854171"/>
            <a:ext cx="917045" cy="340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dirty="0"/>
              <a:t>Inflation targeting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325D0A8-CB0A-448A-8928-126A2CC502B8}"/>
              </a:ext>
            </a:extLst>
          </p:cNvPr>
          <p:cNvCxnSpPr>
            <a:cxnSpLocks/>
          </p:cNvCxnSpPr>
          <p:nvPr/>
        </p:nvCxnSpPr>
        <p:spPr>
          <a:xfrm>
            <a:off x="6688137" y="2461340"/>
            <a:ext cx="0" cy="72000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17">
            <a:extLst>
              <a:ext uri="{FF2B5EF4-FFF2-40B4-BE49-F238E27FC236}">
                <a16:creationId xmlns:a16="http://schemas.microsoft.com/office/drawing/2014/main" id="{FBFAE680-22B5-4227-9D78-3E731B8B3AE5}"/>
              </a:ext>
            </a:extLst>
          </p:cNvPr>
          <p:cNvSpPr txBox="1"/>
          <p:nvPr/>
        </p:nvSpPr>
        <p:spPr>
          <a:xfrm>
            <a:off x="3100408" y="4685065"/>
            <a:ext cx="1031141" cy="1692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b="1" dirty="0">
                <a:solidFill>
                  <a:schemeClr val="bg1"/>
                </a:solidFill>
              </a:rPr>
              <a:t>Range of scenarios</a:t>
            </a:r>
          </a:p>
        </p:txBody>
      </p:sp>
      <p:sp>
        <p:nvSpPr>
          <p:cNvPr id="50" name="Title 2">
            <a:extLst>
              <a:ext uri="{FF2B5EF4-FFF2-40B4-BE49-F238E27FC236}">
                <a16:creationId xmlns:a16="http://schemas.microsoft.com/office/drawing/2014/main" id="{68EA893F-EAF1-4280-A7F2-3CB9834CB76A}"/>
              </a:ext>
            </a:extLst>
          </p:cNvPr>
          <p:cNvSpPr txBox="1">
            <a:spLocks/>
          </p:cNvSpPr>
          <p:nvPr/>
        </p:nvSpPr>
        <p:spPr>
          <a:xfrm>
            <a:off x="453067" y="205740"/>
            <a:ext cx="8229600" cy="1173480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AU" sz="2800" dirty="0">
                <a:solidFill>
                  <a:schemeClr val="bg2"/>
                </a:solidFill>
              </a:rPr>
              <a:t>Our dashboard focuses on key variables</a:t>
            </a:r>
          </a:p>
        </p:txBody>
      </p:sp>
    </p:spTree>
    <p:extLst>
      <p:ext uri="{BB962C8B-B14F-4D97-AF65-F5344CB8AC3E}">
        <p14:creationId xmlns:p14="http://schemas.microsoft.com/office/powerpoint/2010/main" val="352070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52F95F-EFA4-459E-83C9-B3A1CE4B7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67" y="1562100"/>
            <a:ext cx="8229600" cy="509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fiscally sustainable position is where:</a:t>
            </a:r>
          </a:p>
          <a:p>
            <a:pPr marL="0" indent="0">
              <a:buNone/>
            </a:pPr>
            <a:r>
              <a:rPr lang="en-AU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government can pursue similar borrowing and repayment approaches over the long term</a:t>
            </a:r>
          </a:p>
          <a:p>
            <a:pPr marL="0" indent="0" algn="ctr">
              <a:buNone/>
            </a:pPr>
            <a:r>
              <a:rPr lang="en-AU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endParaRPr lang="en-A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taxation and spending can operate within reasonable and expected bounds.</a:t>
            </a:r>
          </a:p>
          <a:p>
            <a:pPr marL="0" indent="0">
              <a:buNone/>
            </a:pPr>
            <a:r>
              <a:rPr lang="en-AU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Sustainable is familiar</a:t>
            </a:r>
            <a:endParaRPr lang="en-A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Sustainability = confidence</a:t>
            </a:r>
            <a:endParaRPr lang="en-A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775C1D-4F92-4309-A232-AE705EF5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Fiscal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6240471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F0CAD6-C1FC-4628-AC7C-6485D9BD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Fiscal sustainability has its limitations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738C564-06E9-4832-9F0E-8BE48CA6923B}"/>
              </a:ext>
            </a:extLst>
          </p:cNvPr>
          <p:cNvSpPr txBox="1">
            <a:spLocks/>
          </p:cNvSpPr>
          <p:nvPr/>
        </p:nvSpPr>
        <p:spPr>
          <a:xfrm>
            <a:off x="453067" y="1562100"/>
            <a:ext cx="8229600" cy="19913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 lang="en-US" sz="2000" kern="1200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̶"/>
              <a:tabLst/>
              <a:defRPr lang="en-US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 typeface="Calibri" panose="020F0502020204030204" pitchFamily="34" charset="0"/>
              <a:buChar char="̶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i="1"/>
              <a:t>Fiscal sustainability is limited by: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sz="2400" i="1">
                <a:solidFill>
                  <a:schemeClr val="bg2"/>
                </a:solidFill>
              </a:rPr>
              <a:t>Scope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sz="2400" i="1">
                <a:solidFill>
                  <a:schemeClr val="bg2"/>
                </a:solidFill>
              </a:rPr>
              <a:t>Desirability and constraints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sz="2400" i="1">
                <a:solidFill>
                  <a:schemeClr val="bg2"/>
                </a:solidFill>
              </a:rPr>
              <a:t>Adaptation</a:t>
            </a:r>
            <a:endParaRPr lang="en-AU" sz="2400" i="1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i="1"/>
          </a:p>
          <a:p>
            <a:endParaRPr lang="en-AU" sz="2400" i="1"/>
          </a:p>
          <a:p>
            <a:pPr marL="457200" indent="-457200">
              <a:buFont typeface="+mj-lt"/>
              <a:buAutoNum type="arabicPeriod"/>
            </a:pPr>
            <a:endParaRPr lang="en-AU" i="1"/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2568029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088BE-25F5-4305-9067-DAB4863CA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67" y="1562100"/>
            <a:ext cx="8229600" cy="199132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i="1" dirty="0"/>
              <a:t>Fiscal sustainability is limited by: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sz="2400" i="1" dirty="0">
                <a:solidFill>
                  <a:schemeClr val="bg2"/>
                </a:solidFill>
              </a:rPr>
              <a:t>Scope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sz="2400" i="1" dirty="0">
                <a:solidFill>
                  <a:schemeClr val="bg2"/>
                </a:solidFill>
              </a:rPr>
              <a:t>Desirability and constraints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sz="2400" i="1" dirty="0">
                <a:solidFill>
                  <a:schemeClr val="bg2"/>
                </a:solidFill>
              </a:rPr>
              <a:t>Adaptation</a:t>
            </a:r>
            <a:endParaRPr lang="en-AU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i="1" dirty="0"/>
          </a:p>
          <a:p>
            <a:pPr marL="0" indent="0">
              <a:buNone/>
            </a:pPr>
            <a:endParaRPr lang="en-AU" sz="2400" i="1" dirty="0"/>
          </a:p>
          <a:p>
            <a:pPr marL="457200" indent="-457200">
              <a:buFont typeface="+mj-lt"/>
              <a:buAutoNum type="arabicPeriod"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F0CAD6-C1FC-4628-AC7C-6485D9BD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Fiscal sustainability has its limitations...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76337-27C9-4F52-BEF8-FC9B5F35B066}"/>
              </a:ext>
            </a:extLst>
          </p:cNvPr>
          <p:cNvSpPr/>
          <p:nvPr/>
        </p:nvSpPr>
        <p:spPr>
          <a:xfrm>
            <a:off x="1" y="1379219"/>
            <a:ext cx="9143999" cy="547878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198DC1D-4DDE-4D5F-9E36-D373F44F001D}"/>
              </a:ext>
            </a:extLst>
          </p:cNvPr>
          <p:cNvSpPr txBox="1">
            <a:spLocks/>
          </p:cNvSpPr>
          <p:nvPr/>
        </p:nvSpPr>
        <p:spPr>
          <a:xfrm>
            <a:off x="453067" y="3734764"/>
            <a:ext cx="8229600" cy="1561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Tx/>
              <a:buNone/>
              <a:tabLst/>
              <a:defRPr lang="en-US" sz="2000" kern="1200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̶"/>
              <a:tabLst/>
              <a:defRPr lang="en-US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Clr>
                <a:srgbClr val="2B3B5F">
                  <a:lumMod val="60000"/>
                  <a:lumOff val="40000"/>
                </a:srgbClr>
              </a:buClr>
              <a:buSzTx/>
              <a:buFont typeface="Calibri" panose="020F0502020204030204" pitchFamily="34" charset="0"/>
              <a:buChar char="̶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i="1" dirty="0"/>
              <a:t>Multiple forms of fiscal sustainability are possible, but unsustainability is always problematic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i="1" dirty="0"/>
              <a:t>Fiscal systems sit within a broader policy context</a:t>
            </a:r>
          </a:p>
        </p:txBody>
      </p:sp>
    </p:spTree>
    <p:extLst>
      <p:ext uri="{BB962C8B-B14F-4D97-AF65-F5344CB8AC3E}">
        <p14:creationId xmlns:p14="http://schemas.microsoft.com/office/powerpoint/2010/main" val="1443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054595" y="2526732"/>
            <a:ext cx="2497688" cy="1893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AU"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 Box 6010 </a:t>
            </a:r>
            <a:br>
              <a:rPr lang="en-AU"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AU"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Parliament House </a:t>
            </a:r>
            <a:br>
              <a:rPr lang="en-AU"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AU"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CANBERRA  ACT  2600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AU"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Phone: 02 6277 9500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AU"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Email: pbo@pbo.gov.au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738230" y="2659380"/>
            <a:ext cx="0" cy="164592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8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F0CAD6-C1FC-4628-AC7C-6485D9BD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Fiscal sustainability:</a:t>
            </a:r>
            <a:br>
              <a:rPr lang="en-AU" dirty="0"/>
            </a:br>
            <a:r>
              <a:rPr lang="en-AU" dirty="0"/>
              <a:t>limitations and caveats</a:t>
            </a:r>
          </a:p>
        </p:txBody>
      </p:sp>
    </p:spTree>
    <p:extLst>
      <p:ext uri="{BB962C8B-B14F-4D97-AF65-F5344CB8AC3E}">
        <p14:creationId xmlns:p14="http://schemas.microsoft.com/office/powerpoint/2010/main" val="177475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088BE-25F5-4305-9067-DAB4863CA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400" i="1" dirty="0"/>
              <a:t>Is the concept too narrow?</a:t>
            </a:r>
            <a:br>
              <a:rPr lang="en-AU" sz="2400" i="1" dirty="0"/>
            </a:br>
            <a:r>
              <a:rPr lang="en-AU" sz="2400" i="1" dirty="0"/>
              <a:t>Extended external reporting</a:t>
            </a:r>
            <a:br>
              <a:rPr lang="en-AU" sz="2400" i="1" dirty="0"/>
            </a:br>
            <a:r>
              <a:rPr lang="en-AU" sz="2400" i="1" dirty="0"/>
              <a:t>e.g. Workplace safety</a:t>
            </a:r>
            <a:br>
              <a:rPr lang="en-AU" sz="2400" i="1" dirty="0"/>
            </a:br>
            <a:r>
              <a:rPr lang="en-AU" sz="2400" i="1" dirty="0"/>
              <a:t>	Pollution and water usage</a:t>
            </a:r>
            <a:br>
              <a:rPr lang="en-AU" sz="2400" i="1" dirty="0"/>
            </a:br>
            <a:r>
              <a:rPr lang="en-AU" sz="2400" i="1" dirty="0"/>
              <a:t>	Biodiversity</a:t>
            </a:r>
            <a:br>
              <a:rPr lang="en-AU" sz="2400" i="1" dirty="0"/>
            </a:br>
            <a:r>
              <a:rPr lang="en-AU" sz="2400" i="1" dirty="0"/>
              <a:t>	Institutional frameworks</a:t>
            </a:r>
          </a:p>
          <a:p>
            <a:pPr marL="0" indent="0">
              <a:buNone/>
            </a:pPr>
            <a:endParaRPr lang="en-AU" sz="2400" i="1" dirty="0"/>
          </a:p>
          <a:p>
            <a:pPr marL="457200" indent="-457200">
              <a:buFont typeface="+mj-lt"/>
              <a:buAutoNum type="arabicPeriod"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F0CAD6-C1FC-4628-AC7C-6485D9BD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Fiscal sustainability:</a:t>
            </a:r>
            <a:br>
              <a:rPr lang="en-AU" dirty="0"/>
            </a:br>
            <a:r>
              <a:rPr lang="en-AU" dirty="0"/>
              <a:t>limitations and caveats</a:t>
            </a:r>
          </a:p>
        </p:txBody>
      </p:sp>
    </p:spTree>
    <p:extLst>
      <p:ext uri="{BB962C8B-B14F-4D97-AF65-F5344CB8AC3E}">
        <p14:creationId xmlns:p14="http://schemas.microsoft.com/office/powerpoint/2010/main" val="229760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088BE-25F5-4305-9067-DAB4863CA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400" i="1" dirty="0"/>
              <a:t>Is the concept too narrow?</a:t>
            </a:r>
            <a:br>
              <a:rPr lang="en-AU" sz="2400" i="1" dirty="0"/>
            </a:br>
            <a:r>
              <a:rPr lang="en-AU" sz="2400" i="1" dirty="0"/>
              <a:t>Extended external reporting</a:t>
            </a:r>
            <a:br>
              <a:rPr lang="en-AU" sz="2400" i="1" dirty="0"/>
            </a:br>
            <a:r>
              <a:rPr lang="en-AU" sz="2400" i="1" dirty="0"/>
              <a:t>e.g. Workplace safety</a:t>
            </a:r>
            <a:br>
              <a:rPr lang="en-AU" sz="2400" i="1" dirty="0"/>
            </a:br>
            <a:r>
              <a:rPr lang="en-AU" sz="2400" i="1" dirty="0"/>
              <a:t>	Pollution and water usage</a:t>
            </a:r>
            <a:br>
              <a:rPr lang="en-AU" sz="2400" i="1" dirty="0"/>
            </a:br>
            <a:r>
              <a:rPr lang="en-AU" sz="2400" i="1" dirty="0"/>
              <a:t>	Biodiversity</a:t>
            </a:r>
            <a:br>
              <a:rPr lang="en-AU" sz="2400" i="1" dirty="0"/>
            </a:br>
            <a:r>
              <a:rPr lang="en-AU" sz="2400" i="1" dirty="0"/>
              <a:t>	Institutional frameworks</a:t>
            </a:r>
          </a:p>
          <a:p>
            <a:pPr marL="0" indent="0">
              <a:buNone/>
            </a:pPr>
            <a:endParaRPr lang="en-AU" sz="2400" i="1" dirty="0"/>
          </a:p>
          <a:p>
            <a:pPr marL="457200" indent="-457200">
              <a:buFont typeface="+mj-lt"/>
              <a:buAutoNum type="arabicPeriod"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F0CAD6-C1FC-4628-AC7C-6485D9BD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Fiscal sustainability:</a:t>
            </a:r>
            <a:br>
              <a:rPr lang="en-AU" dirty="0"/>
            </a:br>
            <a:r>
              <a:rPr lang="en-AU" dirty="0"/>
              <a:t>limitations and caveats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FDE56-A7B8-4E46-8DE2-279405634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685" y="1622626"/>
            <a:ext cx="3276600" cy="464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86791"/>
      </p:ext>
    </p:extLst>
  </p:cSld>
  <p:clrMapOvr>
    <a:masterClrMapping/>
  </p:clrMapOvr>
</p:sld>
</file>

<file path=ppt/theme/theme1.xml><?xml version="1.0" encoding="utf-8"?>
<a:theme xmlns:a="http://schemas.openxmlformats.org/drawingml/2006/main" name="PBO Powerpoint presentation">
  <a:themeElements>
    <a:clrScheme name="PBO colours">
      <a:dk1>
        <a:srgbClr val="000000"/>
      </a:dk1>
      <a:lt1>
        <a:srgbClr val="FFFFFF"/>
      </a:lt1>
      <a:dk2>
        <a:srgbClr val="9778B4"/>
      </a:dk2>
      <a:lt2>
        <a:srgbClr val="3D4D7D"/>
      </a:lt2>
      <a:accent1>
        <a:srgbClr val="8D487F"/>
      </a:accent1>
      <a:accent2>
        <a:srgbClr val="C64E45"/>
      </a:accent2>
      <a:accent3>
        <a:srgbClr val="F1873D"/>
      </a:accent3>
      <a:accent4>
        <a:srgbClr val="FCC648"/>
      </a:accent4>
      <a:accent5>
        <a:srgbClr val="86BE57"/>
      </a:accent5>
      <a:accent6>
        <a:srgbClr val="788183"/>
      </a:accent6>
      <a:hlink>
        <a:srgbClr val="000000"/>
      </a:hlink>
      <a:folHlink>
        <a:srgbClr val="3D4D7D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PBO colours">
      <a:dk1>
        <a:srgbClr val="000000"/>
      </a:dk1>
      <a:lt1>
        <a:srgbClr val="FFFFFF"/>
      </a:lt1>
      <a:dk2>
        <a:srgbClr val="9778B4"/>
      </a:dk2>
      <a:lt2>
        <a:srgbClr val="3D4D7D"/>
      </a:lt2>
      <a:accent1>
        <a:srgbClr val="8D487F"/>
      </a:accent1>
      <a:accent2>
        <a:srgbClr val="C64E45"/>
      </a:accent2>
      <a:accent3>
        <a:srgbClr val="F1873D"/>
      </a:accent3>
      <a:accent4>
        <a:srgbClr val="FCC648"/>
      </a:accent4>
      <a:accent5>
        <a:srgbClr val="86BE57"/>
      </a:accent5>
      <a:accent6>
        <a:srgbClr val="788183"/>
      </a:accent6>
      <a:hlink>
        <a:srgbClr val="000000"/>
      </a:hlink>
      <a:folHlink>
        <a:srgbClr val="3D4D7D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BO theme">
    <a:dk1>
      <a:sysClr val="windowText" lastClr="000000"/>
    </a:dk1>
    <a:lt1>
      <a:srgbClr val="FFFFFF"/>
    </a:lt1>
    <a:dk2>
      <a:srgbClr val="3D4D7D"/>
    </a:dk2>
    <a:lt2>
      <a:srgbClr val="3D4D7D"/>
    </a:lt2>
    <a:accent1>
      <a:srgbClr val="3D4D7D"/>
    </a:accent1>
    <a:accent2>
      <a:srgbClr val="C64E45"/>
    </a:accent2>
    <a:accent3>
      <a:srgbClr val="F1873D"/>
    </a:accent3>
    <a:accent4>
      <a:srgbClr val="FCC648"/>
    </a:accent4>
    <a:accent5>
      <a:srgbClr val="86BE57"/>
    </a:accent5>
    <a:accent6>
      <a:srgbClr val="788183"/>
    </a:accent6>
    <a:hlink>
      <a:srgbClr val="000000"/>
    </a:hlink>
    <a:folHlink>
      <a:srgbClr val="3D4D7D"/>
    </a:folHlink>
  </a:clrScheme>
  <a:fontScheme name="PBO v1">
    <a:majorFont>
      <a:latin typeface="Georgia"/>
      <a:ea typeface="Georgia"/>
      <a:cs typeface="Georgia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d8e907a-e1a6-4b76-8caa-2c3a6e0bcaac">EXEC-166563908-56</_dlc_DocId>
    <_dlc_DocIdUrl xmlns="ad8e907a-e1a6-4b76-8caa-2c3a6e0bcaac">
      <Url>https://pboprotected.sharepoint.com/sites/PBOExecCollaboration/_layouts/15/DocIdRedir.aspx?ID=EXEC-166563908-56</Url>
      <Description>EXEC-166563908-56</Description>
    </_dlc_DocIdUrl>
    <n1c022b1d0454a5e95102181133a51b3 xmlns="ad8e907a-e1a6-4b76-8caa-2c3a6e0bcaac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</TermName>
          <TermId xmlns="http://schemas.microsoft.com/office/infopath/2007/PartnerControls">5995c78e-9269-4dd3-85a9-76f942b2ab0d</TermId>
        </TermInfo>
      </Terms>
    </n1c022b1d0454a5e95102181133a51b3>
    <DateF xmlns="f8dfe6fe-eacf-4e47-a312-2cc4cd49de89" xsi:nil="true"/>
    <Creator_Author xmlns="f8dfe6fe-eacf-4e47-a312-2cc4cd49de89" xsi:nil="true"/>
    <HPRM_Sens xmlns="f8dfe6fe-eacf-4e47-a312-2cc4cd49de89" xsi:nil="true"/>
    <TaxCatchAll xmlns="ad8e907a-e1a6-4b76-8caa-2c3a6e0bcaac">
      <Value>3</Value>
    </TaxCatchAll>
    <HPRM_Num xmlns="f8dfe6fe-eacf-4e47-a312-2cc4cd49de89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DD90781127024B9637D91EFEA994AD" ma:contentTypeVersion="13" ma:contentTypeDescription="Create a new document." ma:contentTypeScope="" ma:versionID="55f4d67b1a315d7fbd47ee722c50a1cf">
  <xsd:schema xmlns:xsd="http://www.w3.org/2001/XMLSchema" xmlns:xs="http://www.w3.org/2001/XMLSchema" xmlns:p="http://schemas.microsoft.com/office/2006/metadata/properties" xmlns:ns2="ad8e907a-e1a6-4b76-8caa-2c3a6e0bcaac" xmlns:ns3="f8dfe6fe-eacf-4e47-a312-2cc4cd49de89" targetNamespace="http://schemas.microsoft.com/office/2006/metadata/properties" ma:root="true" ma:fieldsID="752181299cfeca0230a9093e569f22a0" ns2:_="" ns3:_="">
    <xsd:import namespace="ad8e907a-e1a6-4b76-8caa-2c3a6e0bcaac"/>
    <xsd:import namespace="f8dfe6fe-eacf-4e47-a312-2cc4cd49de8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n1c022b1d0454a5e95102181133a51b3" minOccurs="0"/>
                <xsd:element ref="ns2:TaxCatchAll" minOccurs="0"/>
                <xsd:element ref="ns3:DateF" minOccurs="0"/>
                <xsd:element ref="ns3:HPRM_Sens" minOccurs="0"/>
                <xsd:element ref="ns3:HPRM_Num" minOccurs="0"/>
                <xsd:element ref="ns3:Creator_Author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e907a-e1a6-4b76-8caa-2c3a6e0bcaa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n1c022b1d0454a5e95102181133a51b3" ma:index="12" ma:taxonomy="true" ma:internalName="n1c022b1d0454a5e95102181133a51b3" ma:taxonomyFieldName="Doc_Type_Task" ma:displayName="DocType" ma:default="3;#Other|5995c78e-9269-4dd3-85a9-76f942b2ab0d" ma:fieldId="{71c022b1-d045-4a5e-9510-2181133a51b3}" ma:sspId="8511bdff-a9c3-4342-ad56-d9f2319b2060" ma:termSetId="b832c31b-6421-4a46-9523-006d94aaa16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3c70a6b8-7a5c-4dc9-a6d5-c35ad4accc68}" ma:internalName="TaxCatchAll" ma:showField="CatchAllData" ma:web="ad8e907a-e1a6-4b76-8caa-2c3a6e0bc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fe6fe-eacf-4e47-a312-2cc4cd49de89" elementFormDefault="qualified">
    <xsd:import namespace="http://schemas.microsoft.com/office/2006/documentManagement/types"/>
    <xsd:import namespace="http://schemas.microsoft.com/office/infopath/2007/PartnerControls"/>
    <xsd:element name="DateF" ma:index="14" nillable="true" ma:displayName="Date Finalised" ma:internalName="DateF">
      <xsd:simpleType>
        <xsd:restriction base="dms:DateTime"/>
      </xsd:simpleType>
    </xsd:element>
    <xsd:element name="HPRM_Sens" ma:index="15" nillable="true" ma:displayName="HPRM Sensitivity" ma:internalName="HPRM_Sens">
      <xsd:simpleType>
        <xsd:restriction base="dms:Text"/>
      </xsd:simpleType>
    </xsd:element>
    <xsd:element name="HPRM_Num" ma:index="16" nillable="true" ma:displayName="HPRM Number" ma:internalName="HPRM_Num">
      <xsd:simpleType>
        <xsd:restriction base="dms:Text"/>
      </xsd:simpleType>
    </xsd:element>
    <xsd:element name="Creator_Author" ma:index="17" nillable="true" ma:displayName="Creator Author" ma:internalName="Creator_Author">
      <xsd:simpleType>
        <xsd:restriction base="dms:Text"/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848AA8-B397-4502-82FE-2B7776397B68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ad8e907a-e1a6-4b76-8caa-2c3a6e0bcaac"/>
    <ds:schemaRef ds:uri="http://www.w3.org/XML/1998/namespace"/>
    <ds:schemaRef ds:uri="http://purl.org/dc/elements/1.1/"/>
    <ds:schemaRef ds:uri="http://purl.org/dc/terms/"/>
    <ds:schemaRef ds:uri="f8dfe6fe-eacf-4e47-a312-2cc4cd49de89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1639CE-ECEB-48C2-817D-8C66FE392A6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4916E4F-DBF0-489C-B88E-3C03BB3DFAAD}">
  <ds:schemaRefs>
    <ds:schemaRef ds:uri="ad8e907a-e1a6-4b76-8caa-2c3a6e0bcaac"/>
    <ds:schemaRef ds:uri="f8dfe6fe-eacf-4e47-a312-2cc4cd49de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68654D8A-BBA3-4472-9EC5-620E8746C8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PBO Powerpoint presentation</Template>
  <TotalTime>2248</TotalTime>
  <Words>2682</Words>
  <Application>Microsoft Office PowerPoint</Application>
  <PresentationFormat>On-screen Show (4:3)</PresentationFormat>
  <Paragraphs>727</Paragraphs>
  <Slides>62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Berlin Sans FB Demi</vt:lpstr>
      <vt:lpstr>Calibri</vt:lpstr>
      <vt:lpstr>Century Gothic</vt:lpstr>
      <vt:lpstr>Courier New</vt:lpstr>
      <vt:lpstr>PBO Powerpoint presentation</vt:lpstr>
      <vt:lpstr>Blank</vt:lpstr>
      <vt:lpstr>PowerPoint Presentation</vt:lpstr>
      <vt:lpstr>Australian Government gross debt (as a share of GDP)</vt:lpstr>
      <vt:lpstr>PowerPoint Presentation</vt:lpstr>
      <vt:lpstr>Sustainability</vt:lpstr>
      <vt:lpstr>Fiscal sustainability</vt:lpstr>
      <vt:lpstr>Fiscal sustainability</vt:lpstr>
      <vt:lpstr>Fiscal sustainability: limitations and caveats</vt:lpstr>
      <vt:lpstr>Fiscal sustainability: limitations and caveats</vt:lpstr>
      <vt:lpstr>Fiscal sustainability: limitations and caveats</vt:lpstr>
      <vt:lpstr>Fiscal sustainability: limitations and caveats</vt:lpstr>
      <vt:lpstr>Fiscal sustainability: limitations and caveats</vt:lpstr>
      <vt:lpstr>The PBO’s purpose</vt:lpstr>
      <vt:lpstr>PowerPoint Presentation</vt:lpstr>
      <vt:lpstr>The budget ‘forward estimates’ period</vt:lpstr>
      <vt:lpstr>Looking beyond the forward estimates</vt:lpstr>
      <vt:lpstr>PowerPoint Presentation</vt:lpstr>
      <vt:lpstr>PowerPoint Presentation</vt:lpstr>
      <vt:lpstr>The budget in a nutshell The reconciliation table</vt:lpstr>
      <vt:lpstr>The budget in a nutshell The reconciliation table</vt:lpstr>
      <vt:lpstr>The budget in a nutshell The reconciliation table</vt:lpstr>
      <vt:lpstr>The budget in a nutshell The reconciliation table</vt:lpstr>
      <vt:lpstr>The budget in a nutshell The reconciliation table</vt:lpstr>
      <vt:lpstr>Budget variations over time</vt:lpstr>
      <vt:lpstr>Budget variations over time</vt:lpstr>
      <vt:lpstr>Budget variations over time</vt:lpstr>
      <vt:lpstr>Budget variations over time</vt:lpstr>
      <vt:lpstr>The budget is also shaped by gradual policy changes … like welfare payment reforms</vt:lpstr>
      <vt:lpstr>…and changes to tobacco taxation growth in tobacco prices</vt:lpstr>
      <vt:lpstr> … leading to behavioural changes</vt:lpstr>
      <vt:lpstr>PowerPoint Presentation</vt:lpstr>
      <vt:lpstr>PowerPoint Presentation</vt:lpstr>
      <vt:lpstr>PowerPoint Presentation</vt:lpstr>
      <vt:lpstr>The debt-to-GDP ratio over 25 years</vt:lpstr>
      <vt:lpstr>The debt-to-GDP ratio over 120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IGR projects higher debt levels than the PBO over the long term</vt:lpstr>
      <vt:lpstr>The IGR projects higher debt levels than the PBO over the long term</vt:lpstr>
      <vt:lpstr>The IGR projects higher debt levels than the PBO over the long term</vt:lpstr>
      <vt:lpstr>Previous fiscal consolidations</vt:lpstr>
      <vt:lpstr>Confidence intervals are one way of showing uncertainty</vt:lpstr>
      <vt:lpstr>PowerPoint Presentation</vt:lpstr>
      <vt:lpstr>By varying each assumption in turn we can project a range of scenarios for debt</vt:lpstr>
      <vt:lpstr>PowerPoint Presentation</vt:lpstr>
      <vt:lpstr>PowerPoint Presentation</vt:lpstr>
      <vt:lpstr>Productivity is key to ensuring GDP growth returns to historical levels</vt:lpstr>
      <vt:lpstr>Productivity is key to ensuring GDP growth returns to historical levels</vt:lpstr>
      <vt:lpstr>Productivity is key to ensuring GDP growth returns to historical levels</vt:lpstr>
      <vt:lpstr>PowerPoint Presentation</vt:lpstr>
      <vt:lpstr>PowerPoint Presentation</vt:lpstr>
      <vt:lpstr>Only in our downside scenario does debt rise above medium term levels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Fiscal sustainability has its limitations</vt:lpstr>
      <vt:lpstr>Fiscal sustainability has its limitations...</vt:lpstr>
      <vt:lpstr>PowerPoint Presentation</vt:lpstr>
    </vt:vector>
  </TitlesOfParts>
  <Company>Parliament of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Sustainability</dc:title>
  <dc:creator>Parliamentary Budget Office (PBO)</dc:creator>
  <dcterms:created xsi:type="dcterms:W3CDTF">2021-07-27T00:59:06Z</dcterms:created>
  <dcterms:modified xsi:type="dcterms:W3CDTF">2021-09-14T06:35:26Z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0x010100B6DD90781127024B9637D91EFEA994AD</vt:lpwstr>
  </property>
  <property fmtid="{D5CDD505-2E9C-101B-9397-08002B2CF9AE}" pid="3" name="_dlc_DocIdItemGuid">
    <vt:lpwstr>b52814af-6200-446a-997e-928419c51ed5</vt:lpwstr>
  </property>
  <property fmtid="{D5CDD505-2E9C-101B-9397-08002B2CF9AE}" pid="4" name="Doc_Type_Task">
    <vt:lpwstr>3;#Other|5995c78e-9269-4dd3-85a9-76f942b2ab0d</vt:lpwstr>
  </property>
  <property fmtid="{D5CDD505-2E9C-101B-9397-08002B2CF9AE}" pid="5" name="MSIP_Label_b7fb5294-db91-4a6a-9144-25e7ea5d809c_Enabled">
    <vt:lpwstr>true</vt:lpwstr>
  </property>
  <property fmtid="{D5CDD505-2E9C-101B-9397-08002B2CF9AE}" pid="6" name="MSIP_Label_b7fb5294-db91-4a6a-9144-25e7ea5d809c_SetDate">
    <vt:lpwstr>2021-09-09T04:06:52Z</vt:lpwstr>
  </property>
  <property fmtid="{D5CDD505-2E9C-101B-9397-08002B2CF9AE}" pid="7" name="MSIP_Label_b7fb5294-db91-4a6a-9144-25e7ea5d809c_Method">
    <vt:lpwstr>Privileged</vt:lpwstr>
  </property>
  <property fmtid="{D5CDD505-2E9C-101B-9397-08002B2CF9AE}" pid="8" name="MSIP_Label_b7fb5294-db91-4a6a-9144-25e7ea5d809c_Name">
    <vt:lpwstr>Official</vt:lpwstr>
  </property>
  <property fmtid="{D5CDD505-2E9C-101B-9397-08002B2CF9AE}" pid="9" name="MSIP_Label_b7fb5294-db91-4a6a-9144-25e7ea5d809c_SiteId">
    <vt:lpwstr>dc2a6fc4-3a5c-4009-8148-25a15ab44bf4</vt:lpwstr>
  </property>
  <property fmtid="{D5CDD505-2E9C-101B-9397-08002B2CF9AE}" pid="10" name="MSIP_Label_b7fb5294-db91-4a6a-9144-25e7ea5d809c_ActionId">
    <vt:lpwstr>4eba3ddf-4865-4499-bf7b-6b927789b128</vt:lpwstr>
  </property>
  <property fmtid="{D5CDD505-2E9C-101B-9397-08002B2CF9AE}" pid="11" name="MSIP_Label_b7fb5294-db91-4a6a-9144-25e7ea5d809c_ContentBits">
    <vt:lpwstr>3</vt:lpwstr>
  </property>
</Properties>
</file>