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256" r:id="rId2"/>
    <p:sldId id="299" r:id="rId3"/>
    <p:sldId id="265" r:id="rId4"/>
    <p:sldId id="266" r:id="rId5"/>
    <p:sldId id="281" r:id="rId6"/>
    <p:sldId id="280" r:id="rId7"/>
    <p:sldId id="295" r:id="rId8"/>
    <p:sldId id="285" r:id="rId9"/>
    <p:sldId id="287" r:id="rId10"/>
    <p:sldId id="288" r:id="rId11"/>
    <p:sldId id="262" r:id="rId12"/>
    <p:sldId id="286" r:id="rId13"/>
    <p:sldId id="257" r:id="rId14"/>
    <p:sldId id="259" r:id="rId15"/>
    <p:sldId id="260" r:id="rId16"/>
    <p:sldId id="291" r:id="rId17"/>
    <p:sldId id="292" r:id="rId18"/>
    <p:sldId id="289" r:id="rId19"/>
    <p:sldId id="282" r:id="rId20"/>
    <p:sldId id="258" r:id="rId21"/>
    <p:sldId id="284" r:id="rId22"/>
    <p:sldId id="290" r:id="rId23"/>
    <p:sldId id="296" r:id="rId24"/>
    <p:sldId id="297" r:id="rId25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29A"/>
    <a:srgbClr val="29739B"/>
    <a:srgbClr val="65BBCD"/>
    <a:srgbClr val="55A8C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76A45-8E98-4EFD-9C2B-C359C70FC1EA}" v="573" dt="2024-05-07T06:30:14.307"/>
    <p1510:client id="{E828D513-A92D-4C2C-ABB8-060C2429C6E7}" v="8" dt="2024-05-07T21:46:42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1958" autoAdjust="0"/>
  </p:normalViewPr>
  <p:slideViewPr>
    <p:cSldViewPr snapToGrid="0">
      <p:cViewPr varScale="1">
        <p:scale>
          <a:sx n="52" d="100"/>
          <a:sy n="52" d="100"/>
        </p:scale>
        <p:origin x="119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Payne" userId="c10968b6-de2b-4428-9a86-74cc4be5cc74" providerId="ADAL" clId="{49876A45-8E98-4EFD-9C2B-C359C70FC1EA}"/>
    <pc:docChg chg="undo custSel addSld delSld modSld sldOrd">
      <pc:chgData name="Abigail Payne" userId="c10968b6-de2b-4428-9a86-74cc4be5cc74" providerId="ADAL" clId="{49876A45-8E98-4EFD-9C2B-C359C70FC1EA}" dt="2024-05-07T06:30:44.331" v="1660" actId="20577"/>
      <pc:docMkLst>
        <pc:docMk/>
      </pc:docMkLst>
      <pc:sldChg chg="addSp delSp modSp mod setBg">
        <pc:chgData name="Abigail Payne" userId="c10968b6-de2b-4428-9a86-74cc4be5cc74" providerId="ADAL" clId="{49876A45-8E98-4EFD-9C2B-C359C70FC1EA}" dt="2024-05-07T06:24:26.614" v="1631" actId="20577"/>
        <pc:sldMkLst>
          <pc:docMk/>
          <pc:sldMk cId="2451307019" sldId="256"/>
        </pc:sldMkLst>
        <pc:spChg chg="mod">
          <ac:chgData name="Abigail Payne" userId="c10968b6-de2b-4428-9a86-74cc4be5cc74" providerId="ADAL" clId="{49876A45-8E98-4EFD-9C2B-C359C70FC1EA}" dt="2024-05-07T06:24:26.614" v="1631" actId="20577"/>
          <ac:spMkLst>
            <pc:docMk/>
            <pc:sldMk cId="2451307019" sldId="256"/>
            <ac:spMk id="2" creationId="{475BFB32-A231-D041-8EBE-B3A7E77D5E1B}"/>
          </ac:spMkLst>
        </pc:spChg>
        <pc:spChg chg="mod">
          <ac:chgData name="Abigail Payne" userId="c10968b6-de2b-4428-9a86-74cc4be5cc74" providerId="ADAL" clId="{49876A45-8E98-4EFD-9C2B-C359C70FC1EA}" dt="2024-05-07T02:52:52.534" v="732" actId="1076"/>
          <ac:spMkLst>
            <pc:docMk/>
            <pc:sldMk cId="2451307019" sldId="256"/>
            <ac:spMk id="3" creationId="{B69DDF5B-F3A1-6233-4986-4A7302748634}"/>
          </ac:spMkLst>
        </pc:spChg>
        <pc:spChg chg="add mod">
          <ac:chgData name="Abigail Payne" userId="c10968b6-de2b-4428-9a86-74cc4be5cc74" providerId="ADAL" clId="{49876A45-8E98-4EFD-9C2B-C359C70FC1EA}" dt="2024-05-07T06:24:20.334" v="1629" actId="14100"/>
          <ac:spMkLst>
            <pc:docMk/>
            <pc:sldMk cId="2451307019" sldId="256"/>
            <ac:spMk id="7" creationId="{3D4A4B98-CC90-8657-86E3-89FC37399A79}"/>
          </ac:spMkLst>
        </pc:spChg>
        <pc:spChg chg="add del">
          <ac:chgData name="Abigail Payne" userId="c10968b6-de2b-4428-9a86-74cc4be5cc74" providerId="ADAL" clId="{49876A45-8E98-4EFD-9C2B-C359C70FC1EA}" dt="2024-05-07T02:52:42.239" v="731" actId="26606"/>
          <ac:spMkLst>
            <pc:docMk/>
            <pc:sldMk cId="2451307019" sldId="256"/>
            <ac:spMk id="12" creationId="{0671A8AE-40A1-4631-A6B8-581AFF065482}"/>
          </ac:spMkLst>
        </pc:spChg>
        <pc:spChg chg="add del">
          <ac:chgData name="Abigail Payne" userId="c10968b6-de2b-4428-9a86-74cc4be5cc74" providerId="ADAL" clId="{49876A45-8E98-4EFD-9C2B-C359C70FC1EA}" dt="2024-05-07T02:52:42.239" v="731" actId="26606"/>
          <ac:spMkLst>
            <pc:docMk/>
            <pc:sldMk cId="2451307019" sldId="256"/>
            <ac:spMk id="14" creationId="{AB58EF07-17C2-48CF-ABB0-EEF1F17CB8F0}"/>
          </ac:spMkLst>
        </pc:spChg>
        <pc:spChg chg="add del">
          <ac:chgData name="Abigail Payne" userId="c10968b6-de2b-4428-9a86-74cc4be5cc74" providerId="ADAL" clId="{49876A45-8E98-4EFD-9C2B-C359C70FC1EA}" dt="2024-05-07T02:52:42.239" v="731" actId="26606"/>
          <ac:spMkLst>
            <pc:docMk/>
            <pc:sldMk cId="2451307019" sldId="256"/>
            <ac:spMk id="16" creationId="{AF2F604E-43BE-4DC3-B983-E071523364F8}"/>
          </ac:spMkLst>
        </pc:spChg>
        <pc:spChg chg="add del">
          <ac:chgData name="Abigail Payne" userId="c10968b6-de2b-4428-9a86-74cc4be5cc74" providerId="ADAL" clId="{49876A45-8E98-4EFD-9C2B-C359C70FC1EA}" dt="2024-05-07T02:52:42.239" v="731" actId="26606"/>
          <ac:spMkLst>
            <pc:docMk/>
            <pc:sldMk cId="2451307019" sldId="256"/>
            <ac:spMk id="18" creationId="{08C9B587-E65E-4B52-B37C-ABEBB6E87928}"/>
          </ac:spMkLst>
        </pc:spChg>
        <pc:picChg chg="add del">
          <ac:chgData name="Abigail Payne" userId="c10968b6-de2b-4428-9a86-74cc4be5cc74" providerId="ADAL" clId="{49876A45-8E98-4EFD-9C2B-C359C70FC1EA}" dt="2024-05-07T02:52:42.239" v="731" actId="26606"/>
          <ac:picMkLst>
            <pc:docMk/>
            <pc:sldMk cId="2451307019" sldId="256"/>
            <ac:picMk id="8" creationId="{D0F6836D-D0FD-525C-C2EE-115A0624E964}"/>
          </ac:picMkLst>
        </pc:picChg>
      </pc:sldChg>
      <pc:sldChg chg="addSp modSp mod ord modAnim">
        <pc:chgData name="Abigail Payne" userId="c10968b6-de2b-4428-9a86-74cc4be5cc74" providerId="ADAL" clId="{49876A45-8E98-4EFD-9C2B-C359C70FC1EA}" dt="2024-05-07T06:30:14.307" v="1649"/>
        <pc:sldMkLst>
          <pc:docMk/>
          <pc:sldMk cId="1283377683" sldId="257"/>
        </pc:sldMkLst>
        <pc:spChg chg="mod">
          <ac:chgData name="Abigail Payne" userId="c10968b6-de2b-4428-9a86-74cc4be5cc74" providerId="ADAL" clId="{49876A45-8E98-4EFD-9C2B-C359C70FC1EA}" dt="2024-05-07T02:37:23.508" v="414" actId="26606"/>
          <ac:spMkLst>
            <pc:docMk/>
            <pc:sldMk cId="1283377683" sldId="257"/>
            <ac:spMk id="2" creationId="{D066C8B6-729B-998F-0A5B-43CD84E31E49}"/>
          </ac:spMkLst>
        </pc:spChg>
        <pc:spChg chg="add mod">
          <ac:chgData name="Abigail Payne" userId="c10968b6-de2b-4428-9a86-74cc4be5cc74" providerId="ADAL" clId="{49876A45-8E98-4EFD-9C2B-C359C70FC1EA}" dt="2024-05-07T06:30:10.471" v="1648" actId="1582"/>
          <ac:spMkLst>
            <pc:docMk/>
            <pc:sldMk cId="1283377683" sldId="257"/>
            <ac:spMk id="3" creationId="{C7BE13F1-4F6A-7C81-E1E1-525807E27DA1}"/>
          </ac:spMkLst>
        </pc:spChg>
        <pc:spChg chg="add">
          <ac:chgData name="Abigail Payne" userId="c10968b6-de2b-4428-9a86-74cc4be5cc74" providerId="ADAL" clId="{49876A45-8E98-4EFD-9C2B-C359C70FC1EA}" dt="2024-05-07T02:37:23.508" v="414" actId="26606"/>
          <ac:spMkLst>
            <pc:docMk/>
            <pc:sldMk cId="1283377683" sldId="257"/>
            <ac:spMk id="10" creationId="{A8384FB5-9ADC-4DDC-881B-597D56F5B15D}"/>
          </ac:spMkLst>
        </pc:spChg>
        <pc:spChg chg="add">
          <ac:chgData name="Abigail Payne" userId="c10968b6-de2b-4428-9a86-74cc4be5cc74" providerId="ADAL" clId="{49876A45-8E98-4EFD-9C2B-C359C70FC1EA}" dt="2024-05-07T02:37:23.508" v="414" actId="26606"/>
          <ac:spMkLst>
            <pc:docMk/>
            <pc:sldMk cId="1283377683" sldId="257"/>
            <ac:spMk id="12" creationId="{91E5A9A7-95C6-4F4F-B00E-C82E07FE62EF}"/>
          </ac:spMkLst>
        </pc:spChg>
        <pc:spChg chg="add">
          <ac:chgData name="Abigail Payne" userId="c10968b6-de2b-4428-9a86-74cc4be5cc74" providerId="ADAL" clId="{49876A45-8E98-4EFD-9C2B-C359C70FC1EA}" dt="2024-05-07T02:37:23.508" v="414" actId="26606"/>
          <ac:spMkLst>
            <pc:docMk/>
            <pc:sldMk cId="1283377683" sldId="257"/>
            <ac:spMk id="14" creationId="{D07DD2DE-F619-49DD-B5E7-03A290FF4ED1}"/>
          </ac:spMkLst>
        </pc:spChg>
        <pc:spChg chg="add">
          <ac:chgData name="Abigail Payne" userId="c10968b6-de2b-4428-9a86-74cc4be5cc74" providerId="ADAL" clId="{49876A45-8E98-4EFD-9C2B-C359C70FC1EA}" dt="2024-05-07T02:37:23.508" v="414" actId="26606"/>
          <ac:spMkLst>
            <pc:docMk/>
            <pc:sldMk cId="1283377683" sldId="257"/>
            <ac:spMk id="16" creationId="{85149191-5F60-4A28-AAFF-039F96B0F3EC}"/>
          </ac:spMkLst>
        </pc:spChg>
        <pc:spChg chg="add">
          <ac:chgData name="Abigail Payne" userId="c10968b6-de2b-4428-9a86-74cc4be5cc74" providerId="ADAL" clId="{49876A45-8E98-4EFD-9C2B-C359C70FC1EA}" dt="2024-05-07T02:37:23.508" v="414" actId="26606"/>
          <ac:spMkLst>
            <pc:docMk/>
            <pc:sldMk cId="1283377683" sldId="257"/>
            <ac:spMk id="18" creationId="{F8260ED5-17F7-4158-B241-D51DD4CF1B7E}"/>
          </ac:spMkLst>
        </pc:spChg>
        <pc:graphicFrameChg chg="add mod">
          <ac:chgData name="Abigail Payne" userId="c10968b6-de2b-4428-9a86-74cc4be5cc74" providerId="ADAL" clId="{49876A45-8E98-4EFD-9C2B-C359C70FC1EA}" dt="2024-05-07T02:37:23.508" v="414" actId="26606"/>
          <ac:graphicFrameMkLst>
            <pc:docMk/>
            <pc:sldMk cId="1283377683" sldId="257"/>
            <ac:graphicFrameMk id="5" creationId="{3D57695A-92AD-DFB8-9F3E-08F7FF651B52}"/>
          </ac:graphicFrameMkLst>
        </pc:graphicFrameChg>
      </pc:sldChg>
      <pc:sldChg chg="modSp mod">
        <pc:chgData name="Abigail Payne" userId="c10968b6-de2b-4428-9a86-74cc4be5cc74" providerId="ADAL" clId="{49876A45-8E98-4EFD-9C2B-C359C70FC1EA}" dt="2024-05-07T02:43:09.170" v="574" actId="1076"/>
        <pc:sldMkLst>
          <pc:docMk/>
          <pc:sldMk cId="1320861974" sldId="258"/>
        </pc:sldMkLst>
        <pc:spChg chg="mod">
          <ac:chgData name="Abigail Payne" userId="c10968b6-de2b-4428-9a86-74cc4be5cc74" providerId="ADAL" clId="{49876A45-8E98-4EFD-9C2B-C359C70FC1EA}" dt="2024-05-07T02:43:09.170" v="574" actId="1076"/>
          <ac:spMkLst>
            <pc:docMk/>
            <pc:sldMk cId="1320861974" sldId="258"/>
            <ac:spMk id="2" creationId="{77A24831-F304-27C1-D340-C1FEEC3576E9}"/>
          </ac:spMkLst>
        </pc:spChg>
      </pc:sldChg>
      <pc:sldChg chg="addSp modSp mod modAnim">
        <pc:chgData name="Abigail Payne" userId="c10968b6-de2b-4428-9a86-74cc4be5cc74" providerId="ADAL" clId="{49876A45-8E98-4EFD-9C2B-C359C70FC1EA}" dt="2024-05-07T06:15:54.703" v="1596"/>
        <pc:sldMkLst>
          <pc:docMk/>
          <pc:sldMk cId="1091849452" sldId="259"/>
        </pc:sldMkLst>
        <pc:spChg chg="mod">
          <ac:chgData name="Abigail Payne" userId="c10968b6-de2b-4428-9a86-74cc4be5cc74" providerId="ADAL" clId="{49876A45-8E98-4EFD-9C2B-C359C70FC1EA}" dt="2024-05-07T02:38:05.622" v="417" actId="26606"/>
          <ac:spMkLst>
            <pc:docMk/>
            <pc:sldMk cId="1091849452" sldId="259"/>
            <ac:spMk id="2" creationId="{158366DC-A8E0-BE24-3DCB-1C6DFC00A5E8}"/>
          </ac:spMkLst>
        </pc:spChg>
        <pc:spChg chg="add">
          <ac:chgData name="Abigail Payne" userId="c10968b6-de2b-4428-9a86-74cc4be5cc74" providerId="ADAL" clId="{49876A45-8E98-4EFD-9C2B-C359C70FC1EA}" dt="2024-05-07T02:38:05.622" v="417" actId="26606"/>
          <ac:spMkLst>
            <pc:docMk/>
            <pc:sldMk cId="1091849452" sldId="259"/>
            <ac:spMk id="6" creationId="{A8384FB5-9ADC-4DDC-881B-597D56F5B15D}"/>
          </ac:spMkLst>
        </pc:spChg>
        <pc:spChg chg="add">
          <ac:chgData name="Abigail Payne" userId="c10968b6-de2b-4428-9a86-74cc4be5cc74" providerId="ADAL" clId="{49876A45-8E98-4EFD-9C2B-C359C70FC1EA}" dt="2024-05-07T02:38:05.622" v="417" actId="26606"/>
          <ac:spMkLst>
            <pc:docMk/>
            <pc:sldMk cId="1091849452" sldId="259"/>
            <ac:spMk id="11" creationId="{91E5A9A7-95C6-4F4F-B00E-C82E07FE62EF}"/>
          </ac:spMkLst>
        </pc:spChg>
        <pc:spChg chg="add">
          <ac:chgData name="Abigail Payne" userId="c10968b6-de2b-4428-9a86-74cc4be5cc74" providerId="ADAL" clId="{49876A45-8E98-4EFD-9C2B-C359C70FC1EA}" dt="2024-05-07T02:38:05.622" v="417" actId="26606"/>
          <ac:spMkLst>
            <pc:docMk/>
            <pc:sldMk cId="1091849452" sldId="259"/>
            <ac:spMk id="13" creationId="{D07DD2DE-F619-49DD-B5E7-03A290FF4ED1}"/>
          </ac:spMkLst>
        </pc:spChg>
        <pc:spChg chg="add">
          <ac:chgData name="Abigail Payne" userId="c10968b6-de2b-4428-9a86-74cc4be5cc74" providerId="ADAL" clId="{49876A45-8E98-4EFD-9C2B-C359C70FC1EA}" dt="2024-05-07T02:38:05.622" v="417" actId="26606"/>
          <ac:spMkLst>
            <pc:docMk/>
            <pc:sldMk cId="1091849452" sldId="259"/>
            <ac:spMk id="15" creationId="{85149191-5F60-4A28-AAFF-039F96B0F3EC}"/>
          </ac:spMkLst>
        </pc:spChg>
        <pc:spChg chg="add">
          <ac:chgData name="Abigail Payne" userId="c10968b6-de2b-4428-9a86-74cc4be5cc74" providerId="ADAL" clId="{49876A45-8E98-4EFD-9C2B-C359C70FC1EA}" dt="2024-05-07T02:38:05.622" v="417" actId="26606"/>
          <ac:spMkLst>
            <pc:docMk/>
            <pc:sldMk cId="1091849452" sldId="259"/>
            <ac:spMk id="17" creationId="{F8260ED5-17F7-4158-B241-D51DD4CF1B7E}"/>
          </ac:spMkLst>
        </pc:spChg>
        <pc:picChg chg="mod">
          <ac:chgData name="Abigail Payne" userId="c10968b6-de2b-4428-9a86-74cc4be5cc74" providerId="ADAL" clId="{49876A45-8E98-4EFD-9C2B-C359C70FC1EA}" dt="2024-05-07T06:14:19.624" v="1589" actId="1037"/>
          <ac:picMkLst>
            <pc:docMk/>
            <pc:sldMk cId="1091849452" sldId="259"/>
            <ac:picMk id="4" creationId="{5847CEE0-C081-868A-6AED-118238D8CB9C}"/>
          </ac:picMkLst>
        </pc:picChg>
        <pc:picChg chg="add mod">
          <ac:chgData name="Abigail Payne" userId="c10968b6-de2b-4428-9a86-74cc4be5cc74" providerId="ADAL" clId="{49876A45-8E98-4EFD-9C2B-C359C70FC1EA}" dt="2024-05-07T06:14:25.138" v="1595" actId="1035"/>
          <ac:picMkLst>
            <pc:docMk/>
            <pc:sldMk cId="1091849452" sldId="259"/>
            <ac:picMk id="8" creationId="{0698C832-D6D2-FA39-EB89-8F46AE2DACB9}"/>
          </ac:picMkLst>
        </pc:picChg>
      </pc:sldChg>
      <pc:sldChg chg="addSp delSp modSp mod">
        <pc:chgData name="Abigail Payne" userId="c10968b6-de2b-4428-9a86-74cc4be5cc74" providerId="ADAL" clId="{49876A45-8E98-4EFD-9C2B-C359C70FC1EA}" dt="2024-05-07T02:41:12.137" v="533" actId="14100"/>
        <pc:sldMkLst>
          <pc:docMk/>
          <pc:sldMk cId="1543846177" sldId="260"/>
        </pc:sldMkLst>
        <pc:spChg chg="mod">
          <ac:chgData name="Abigail Payne" userId="c10968b6-de2b-4428-9a86-74cc4be5cc74" providerId="ADAL" clId="{49876A45-8E98-4EFD-9C2B-C359C70FC1EA}" dt="2024-05-07T02:40:33.587" v="527" actId="27636"/>
          <ac:spMkLst>
            <pc:docMk/>
            <pc:sldMk cId="1543846177" sldId="260"/>
            <ac:spMk id="2" creationId="{3B5D61F9-6621-54F0-14F8-B620B3691D2B}"/>
          </ac:spMkLst>
        </pc:spChg>
        <pc:spChg chg="mod">
          <ac:chgData name="Abigail Payne" userId="c10968b6-de2b-4428-9a86-74cc4be5cc74" providerId="ADAL" clId="{49876A45-8E98-4EFD-9C2B-C359C70FC1EA}" dt="2024-05-07T02:41:04.250" v="531" actId="1076"/>
          <ac:spMkLst>
            <pc:docMk/>
            <pc:sldMk cId="1543846177" sldId="260"/>
            <ac:spMk id="8" creationId="{FD9C1230-1A0B-5C8E-0923-0B9E5C73E54E}"/>
          </ac:spMkLst>
        </pc:spChg>
        <pc:spChg chg="mod">
          <ac:chgData name="Abigail Payne" userId="c10968b6-de2b-4428-9a86-74cc4be5cc74" providerId="ADAL" clId="{49876A45-8E98-4EFD-9C2B-C359C70FC1EA}" dt="2024-05-07T02:40:48.838" v="529" actId="1076"/>
          <ac:spMkLst>
            <pc:docMk/>
            <pc:sldMk cId="1543846177" sldId="260"/>
            <ac:spMk id="9" creationId="{75FA34F9-D939-BCAF-F820-E1B8C3EEBEA4}"/>
          </ac:spMkLst>
        </pc:spChg>
        <pc:spChg chg="add del">
          <ac:chgData name="Abigail Payne" userId="c10968b6-de2b-4428-9a86-74cc4be5cc74" providerId="ADAL" clId="{49876A45-8E98-4EFD-9C2B-C359C70FC1EA}" dt="2024-05-07T02:40:26.989" v="522" actId="26606"/>
          <ac:spMkLst>
            <pc:docMk/>
            <pc:sldMk cId="1543846177" sldId="260"/>
            <ac:spMk id="14" creationId="{BACC6370-2D7E-4714-9D71-7542949D7D5D}"/>
          </ac:spMkLst>
        </pc:spChg>
        <pc:spChg chg="add del">
          <ac:chgData name="Abigail Payne" userId="c10968b6-de2b-4428-9a86-74cc4be5cc74" providerId="ADAL" clId="{49876A45-8E98-4EFD-9C2B-C359C70FC1EA}" dt="2024-05-07T02:40:26.989" v="522" actId="26606"/>
          <ac:spMkLst>
            <pc:docMk/>
            <pc:sldMk cId="1543846177" sldId="260"/>
            <ac:spMk id="16" creationId="{F68B3F68-107C-434F-AA38-110D5EA91B85}"/>
          </ac:spMkLst>
        </pc:spChg>
        <pc:spChg chg="add del">
          <ac:chgData name="Abigail Payne" userId="c10968b6-de2b-4428-9a86-74cc4be5cc74" providerId="ADAL" clId="{49876A45-8E98-4EFD-9C2B-C359C70FC1EA}" dt="2024-05-07T02:40:26.989" v="522" actId="26606"/>
          <ac:spMkLst>
            <pc:docMk/>
            <pc:sldMk cId="1543846177" sldId="260"/>
            <ac:spMk id="18" creationId="{AAD0DBB9-1A4B-4391-81D4-CB19F9AB918A}"/>
          </ac:spMkLst>
        </pc:spChg>
        <pc:spChg chg="add del">
          <ac:chgData name="Abigail Payne" userId="c10968b6-de2b-4428-9a86-74cc4be5cc74" providerId="ADAL" clId="{49876A45-8E98-4EFD-9C2B-C359C70FC1EA}" dt="2024-05-07T02:40:26.989" v="522" actId="26606"/>
          <ac:spMkLst>
            <pc:docMk/>
            <pc:sldMk cId="1543846177" sldId="260"/>
            <ac:spMk id="20" creationId="{063BBA22-50EA-4C4D-BE05-F1CE4E63AA56}"/>
          </ac:spMkLst>
        </pc:spChg>
        <pc:spChg chg="add del">
          <ac:chgData name="Abigail Payne" userId="c10968b6-de2b-4428-9a86-74cc4be5cc74" providerId="ADAL" clId="{49876A45-8E98-4EFD-9C2B-C359C70FC1EA}" dt="2024-05-07T02:40:33.558" v="525" actId="26606"/>
          <ac:spMkLst>
            <pc:docMk/>
            <pc:sldMk cId="1543846177" sldId="260"/>
            <ac:spMk id="22" creationId="{2E442304-DDBD-4F7B-8017-36BCC863FB40}"/>
          </ac:spMkLst>
        </pc:spChg>
        <pc:spChg chg="add del">
          <ac:chgData name="Abigail Payne" userId="c10968b6-de2b-4428-9a86-74cc4be5cc74" providerId="ADAL" clId="{49876A45-8E98-4EFD-9C2B-C359C70FC1EA}" dt="2024-05-07T02:40:33.558" v="525" actId="26606"/>
          <ac:spMkLst>
            <pc:docMk/>
            <pc:sldMk cId="1543846177" sldId="260"/>
            <ac:spMk id="23" creationId="{5E107275-3853-46FD-A241-DE4355A42675}"/>
          </ac:spMkLst>
        </pc:spChg>
        <pc:spChg chg="add">
          <ac:chgData name="Abigail Payne" userId="c10968b6-de2b-4428-9a86-74cc4be5cc74" providerId="ADAL" clId="{49876A45-8E98-4EFD-9C2B-C359C70FC1EA}" dt="2024-05-07T02:40:33.558" v="526" actId="26606"/>
          <ac:spMkLst>
            <pc:docMk/>
            <pc:sldMk cId="1543846177" sldId="260"/>
            <ac:spMk id="25" creationId="{924D84CD-5280-4B52-B96E-8EDAA2B20C51}"/>
          </ac:spMkLst>
        </pc:spChg>
        <pc:spChg chg="add">
          <ac:chgData name="Abigail Payne" userId="c10968b6-de2b-4428-9a86-74cc4be5cc74" providerId="ADAL" clId="{49876A45-8E98-4EFD-9C2B-C359C70FC1EA}" dt="2024-05-07T02:40:33.558" v="526" actId="26606"/>
          <ac:spMkLst>
            <pc:docMk/>
            <pc:sldMk cId="1543846177" sldId="260"/>
            <ac:spMk id="26" creationId="{6BC8DD5A-2177-6753-E2F9-C07A00190B7A}"/>
          </ac:spMkLst>
        </pc:spChg>
        <pc:picChg chg="mod">
          <ac:chgData name="Abigail Payne" userId="c10968b6-de2b-4428-9a86-74cc4be5cc74" providerId="ADAL" clId="{49876A45-8E98-4EFD-9C2B-C359C70FC1EA}" dt="2024-05-07T02:41:08.938" v="532" actId="14100"/>
          <ac:picMkLst>
            <pc:docMk/>
            <pc:sldMk cId="1543846177" sldId="260"/>
            <ac:picMk id="5" creationId="{FC949CCC-B786-A5D5-3448-AD3BEA8902EA}"/>
          </ac:picMkLst>
        </pc:picChg>
        <pc:picChg chg="mod">
          <ac:chgData name="Abigail Payne" userId="c10968b6-de2b-4428-9a86-74cc4be5cc74" providerId="ADAL" clId="{49876A45-8E98-4EFD-9C2B-C359C70FC1EA}" dt="2024-05-07T02:41:12.137" v="533" actId="14100"/>
          <ac:picMkLst>
            <pc:docMk/>
            <pc:sldMk cId="1543846177" sldId="260"/>
            <ac:picMk id="7" creationId="{3589698D-826C-1544-78CE-32A996715ADB}"/>
          </ac:picMkLst>
        </pc:picChg>
      </pc:sldChg>
      <pc:sldChg chg="del">
        <pc:chgData name="Abigail Payne" userId="c10968b6-de2b-4428-9a86-74cc4be5cc74" providerId="ADAL" clId="{49876A45-8E98-4EFD-9C2B-C359C70FC1EA}" dt="2024-05-07T02:43:37.580" v="576" actId="2696"/>
        <pc:sldMkLst>
          <pc:docMk/>
          <pc:sldMk cId="3662631313" sldId="261"/>
        </pc:sldMkLst>
      </pc:sldChg>
      <pc:sldChg chg="addSp delSp modSp mod ord modClrScheme modAnim delDesignElem chgLayout">
        <pc:chgData name="Abigail Payne" userId="c10968b6-de2b-4428-9a86-74cc4be5cc74" providerId="ADAL" clId="{49876A45-8E98-4EFD-9C2B-C359C70FC1EA}" dt="2024-05-07T06:29:07.413" v="1643" actId="1076"/>
        <pc:sldMkLst>
          <pc:docMk/>
          <pc:sldMk cId="3272027906" sldId="262"/>
        </pc:sldMkLst>
        <pc:spChg chg="add mod ord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2" creationId="{225B4C61-C2C0-7302-42C0-8E72F5E30772}"/>
          </ac:spMkLst>
        </pc:spChg>
        <pc:spChg chg="add mod">
          <ac:chgData name="Abigail Payne" userId="c10968b6-de2b-4428-9a86-74cc4be5cc74" providerId="ADAL" clId="{49876A45-8E98-4EFD-9C2B-C359C70FC1EA}" dt="2024-05-07T06:29:07.413" v="1643" actId="1076"/>
          <ac:spMkLst>
            <pc:docMk/>
            <pc:sldMk cId="3272027906" sldId="262"/>
            <ac:spMk id="4" creationId="{0013B975-BFDF-CB05-9E06-6AA38D10AEEB}"/>
          </ac:spMkLst>
        </pc:spChg>
        <pc:spChg chg="add del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5" creationId="{A8384FB5-9ADC-4DDC-881B-597D56F5B15D}"/>
          </ac:spMkLst>
        </pc:spChg>
        <pc:spChg chg="add del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6" creationId="{91E5A9A7-95C6-4F4F-B00E-C82E07FE62EF}"/>
          </ac:spMkLst>
        </pc:spChg>
        <pc:spChg chg="add del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7" creationId="{D07DD2DE-F619-49DD-B5E7-03A290FF4ED1}"/>
          </ac:spMkLst>
        </pc:spChg>
        <pc:spChg chg="add del">
          <ac:chgData name="Abigail Payne" userId="c10968b6-de2b-4428-9a86-74cc4be5cc74" providerId="ADAL" clId="{49876A45-8E98-4EFD-9C2B-C359C70FC1EA}" dt="2024-05-07T02:35:00.300" v="300" actId="700"/>
          <ac:spMkLst>
            <pc:docMk/>
            <pc:sldMk cId="3272027906" sldId="262"/>
            <ac:spMk id="8" creationId="{AB8C311F-7253-4AED-9701-7FC0708C41C7}"/>
          </ac:spMkLst>
        </pc:spChg>
        <pc:spChg chg="add del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9" creationId="{85149191-5F60-4A28-AAFF-039F96B0F3EC}"/>
          </ac:spMkLst>
        </pc:spChg>
        <pc:spChg chg="add del">
          <ac:chgData name="Abigail Payne" userId="c10968b6-de2b-4428-9a86-74cc4be5cc74" providerId="ADAL" clId="{49876A45-8E98-4EFD-9C2B-C359C70FC1EA}" dt="2024-05-07T02:35:00.300" v="300" actId="700"/>
          <ac:spMkLst>
            <pc:docMk/>
            <pc:sldMk cId="3272027906" sldId="262"/>
            <ac:spMk id="10" creationId="{E2384209-CB15-4CDF-9D31-C44FD9A3F20D}"/>
          </ac:spMkLst>
        </pc:spChg>
        <pc:spChg chg="add del">
          <ac:chgData name="Abigail Payne" userId="c10968b6-de2b-4428-9a86-74cc4be5cc74" providerId="ADAL" clId="{49876A45-8E98-4EFD-9C2B-C359C70FC1EA}" dt="2024-05-07T02:35:00.300" v="300" actId="700"/>
          <ac:spMkLst>
            <pc:docMk/>
            <pc:sldMk cId="3272027906" sldId="262"/>
            <ac:spMk id="12" creationId="{2633B3B5-CC90-43F0-8714-D31D1F3F0209}"/>
          </ac:spMkLst>
        </pc:spChg>
        <pc:spChg chg="add del">
          <ac:chgData name="Abigail Payne" userId="c10968b6-de2b-4428-9a86-74cc4be5cc74" providerId="ADAL" clId="{49876A45-8E98-4EFD-9C2B-C359C70FC1EA}" dt="2024-05-07T02:35:00.300" v="300" actId="700"/>
          <ac:spMkLst>
            <pc:docMk/>
            <pc:sldMk cId="3272027906" sldId="262"/>
            <ac:spMk id="14" creationId="{A8D57A06-A426-446D-B02C-A2DC6B62E45E}"/>
          </ac:spMkLst>
        </pc:spChg>
        <pc:spChg chg="add del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16" creationId="{F8260ED5-17F7-4158-B241-D51DD4CF1B7E}"/>
          </ac:spMkLst>
        </pc:spChg>
        <pc:spChg chg="add">
          <ac:chgData name="Abigail Payne" userId="c10968b6-de2b-4428-9a86-74cc4be5cc74" providerId="ADAL" clId="{49876A45-8E98-4EFD-9C2B-C359C70FC1EA}" dt="2024-05-07T03:05:30.559" v="1460" actId="26606"/>
          <ac:spMkLst>
            <pc:docMk/>
            <pc:sldMk cId="3272027906" sldId="262"/>
            <ac:spMk id="21" creationId="{A4AC5506-6312-4701-8D3C-40187889A947}"/>
          </ac:spMkLst>
        </pc:spChg>
        <pc:picChg chg="mod ord modCrop">
          <ac:chgData name="Abigail Payne" userId="c10968b6-de2b-4428-9a86-74cc4be5cc74" providerId="ADAL" clId="{49876A45-8E98-4EFD-9C2B-C359C70FC1EA}" dt="2024-05-07T03:05:40.649" v="1491" actId="1036"/>
          <ac:picMkLst>
            <pc:docMk/>
            <pc:sldMk cId="3272027906" sldId="262"/>
            <ac:picMk id="3" creationId="{226DA5D0-F149-79D6-273A-121C014DFB0A}"/>
          </ac:picMkLst>
        </pc:picChg>
      </pc:sldChg>
      <pc:sldChg chg="modSp del mod modClrScheme chgLayout">
        <pc:chgData name="Abigail Payne" userId="c10968b6-de2b-4428-9a86-74cc4be5cc74" providerId="ADAL" clId="{49876A45-8E98-4EFD-9C2B-C359C70FC1EA}" dt="2024-05-07T02:44:15.655" v="579" actId="2696"/>
        <pc:sldMkLst>
          <pc:docMk/>
          <pc:sldMk cId="908468226" sldId="263"/>
        </pc:sldMkLst>
        <pc:spChg chg="mod ord">
          <ac:chgData name="Abigail Payne" userId="c10968b6-de2b-4428-9a86-74cc4be5cc74" providerId="ADAL" clId="{49876A45-8E98-4EFD-9C2B-C359C70FC1EA}" dt="2024-05-07T02:44:09.719" v="578" actId="700"/>
          <ac:spMkLst>
            <pc:docMk/>
            <pc:sldMk cId="908468226" sldId="263"/>
            <ac:spMk id="2" creationId="{C615A04B-57D1-EB3C-1B10-342B87FD45A1}"/>
          </ac:spMkLst>
        </pc:spChg>
        <pc:graphicFrameChg chg="mod ord">
          <ac:chgData name="Abigail Payne" userId="c10968b6-de2b-4428-9a86-74cc4be5cc74" providerId="ADAL" clId="{49876A45-8E98-4EFD-9C2B-C359C70FC1EA}" dt="2024-05-07T02:44:09.719" v="578" actId="700"/>
          <ac:graphicFrameMkLst>
            <pc:docMk/>
            <pc:sldMk cId="908468226" sldId="263"/>
            <ac:graphicFrameMk id="5" creationId="{CD381118-6D47-CC92-50F2-6162532F8F09}"/>
          </ac:graphicFrameMkLst>
        </pc:graphicFrameChg>
      </pc:sldChg>
      <pc:sldChg chg="del">
        <pc:chgData name="Abigail Payne" userId="c10968b6-de2b-4428-9a86-74cc4be5cc74" providerId="ADAL" clId="{49876A45-8E98-4EFD-9C2B-C359C70FC1EA}" dt="2024-05-07T02:43:42.375" v="577" actId="2696"/>
        <pc:sldMkLst>
          <pc:docMk/>
          <pc:sldMk cId="3401110649" sldId="264"/>
        </pc:sldMkLst>
      </pc:sldChg>
      <pc:sldChg chg="addSp delSp modSp mod setBg setClrOvrMap chgLayout">
        <pc:chgData name="Abigail Payne" userId="c10968b6-de2b-4428-9a86-74cc4be5cc74" providerId="ADAL" clId="{49876A45-8E98-4EFD-9C2B-C359C70FC1EA}" dt="2024-05-07T06:24:59.860" v="1634" actId="26606"/>
        <pc:sldMkLst>
          <pc:docMk/>
          <pc:sldMk cId="1236042976" sldId="265"/>
        </pc:sldMkLst>
        <pc:spChg chg="mod ord">
          <ac:chgData name="Abigail Payne" userId="c10968b6-de2b-4428-9a86-74cc4be5cc74" providerId="ADAL" clId="{49876A45-8E98-4EFD-9C2B-C359C70FC1EA}" dt="2024-05-07T02:54:39.001" v="821" actId="26606"/>
          <ac:spMkLst>
            <pc:docMk/>
            <pc:sldMk cId="1236042976" sldId="265"/>
            <ac:spMk id="2" creationId="{2A0C9412-424B-31F5-2397-9477AC3FCA86}"/>
          </ac:spMkLst>
        </pc:spChg>
        <pc:spChg chg="add del">
          <ac:chgData name="Abigail Payne" userId="c10968b6-de2b-4428-9a86-74cc4be5cc74" providerId="ADAL" clId="{49876A45-8E98-4EFD-9C2B-C359C70FC1EA}" dt="2024-05-07T02:04:42.970" v="73" actId="26606"/>
          <ac:spMkLst>
            <pc:docMk/>
            <pc:sldMk cId="1236042976" sldId="265"/>
            <ac:spMk id="28" creationId="{B50AB553-2A96-4A92-96F2-93548E096954}"/>
          </ac:spMkLst>
        </pc:spChg>
        <pc:spChg chg="add del">
          <ac:chgData name="Abigail Payne" userId="c10968b6-de2b-4428-9a86-74cc4be5cc74" providerId="ADAL" clId="{49876A45-8E98-4EFD-9C2B-C359C70FC1EA}" dt="2024-05-07T02:54:39.001" v="821" actId="26606"/>
          <ac:spMkLst>
            <pc:docMk/>
            <pc:sldMk cId="1236042976" sldId="265"/>
            <ac:spMk id="30" creationId="{56688E73-49B9-4052-A836-D248C825D70D}"/>
          </ac:spMkLst>
        </pc:spChg>
        <pc:spChg chg="add del">
          <ac:chgData name="Abigail Payne" userId="c10968b6-de2b-4428-9a86-74cc4be5cc74" providerId="ADAL" clId="{49876A45-8E98-4EFD-9C2B-C359C70FC1EA}" dt="2024-05-07T02:04:06.994" v="67" actId="26606"/>
          <ac:spMkLst>
            <pc:docMk/>
            <pc:sldMk cId="1236042976" sldId="265"/>
            <ac:spMk id="31" creationId="{9F7D5CDA-D291-4307-BF55-1381FED29634}"/>
          </ac:spMkLst>
        </pc:spChg>
        <pc:spChg chg="add del">
          <ac:chgData name="Abigail Payne" userId="c10968b6-de2b-4428-9a86-74cc4be5cc74" providerId="ADAL" clId="{49876A45-8E98-4EFD-9C2B-C359C70FC1EA}" dt="2024-05-07T02:54:39.001" v="821" actId="26606"/>
          <ac:spMkLst>
            <pc:docMk/>
            <pc:sldMk cId="1236042976" sldId="265"/>
            <ac:spMk id="32" creationId="{5B6AEE0C-07FE-4154-BC7C-2F20530BC556}"/>
          </ac:spMkLst>
        </pc:spChg>
        <pc:spChg chg="add del">
          <ac:chgData name="Abigail Payne" userId="c10968b6-de2b-4428-9a86-74cc4be5cc74" providerId="ADAL" clId="{49876A45-8E98-4EFD-9C2B-C359C70FC1EA}" dt="2024-05-07T02:04:06.994" v="67" actId="26606"/>
          <ac:spMkLst>
            <pc:docMk/>
            <pc:sldMk cId="1236042976" sldId="265"/>
            <ac:spMk id="33" creationId="{59B296B9-C5A5-4E4F-9B60-C907B5F1466C}"/>
          </ac:spMkLst>
        </pc:spChg>
        <pc:spChg chg="add del">
          <ac:chgData name="Abigail Payne" userId="c10968b6-de2b-4428-9a86-74cc4be5cc74" providerId="ADAL" clId="{49876A45-8E98-4EFD-9C2B-C359C70FC1EA}" dt="2024-05-07T02:04:06.994" v="67" actId="26606"/>
          <ac:spMkLst>
            <pc:docMk/>
            <pc:sldMk cId="1236042976" sldId="265"/>
            <ac:spMk id="35" creationId="{D0300FD3-5AF1-6305-15FA-9078072672E2}"/>
          </ac:spMkLst>
        </pc:spChg>
        <pc:graphicFrameChg chg="mod ord modGraphic">
          <ac:chgData name="Abigail Payne" userId="c10968b6-de2b-4428-9a86-74cc4be5cc74" providerId="ADAL" clId="{49876A45-8E98-4EFD-9C2B-C359C70FC1EA}" dt="2024-05-07T06:24:59.860" v="1634" actId="26606"/>
          <ac:graphicFrameMkLst>
            <pc:docMk/>
            <pc:sldMk cId="1236042976" sldId="265"/>
            <ac:graphicFrameMk id="26" creationId="{110E7E27-F6BE-C684-22ED-CCC6932CB1FE}"/>
          </ac:graphicFrameMkLst>
        </pc:graphicFrameChg>
        <pc:picChg chg="mod">
          <ac:chgData name="Abigail Payne" userId="c10968b6-de2b-4428-9a86-74cc4be5cc74" providerId="ADAL" clId="{49876A45-8E98-4EFD-9C2B-C359C70FC1EA}" dt="2024-05-07T02:54:39.001" v="821" actId="26606"/>
          <ac:picMkLst>
            <pc:docMk/>
            <pc:sldMk cId="1236042976" sldId="265"/>
            <ac:picMk id="6" creationId="{5D063F42-5A30-A503-24B7-D865326E2B80}"/>
          </ac:picMkLst>
        </pc:picChg>
      </pc:sldChg>
      <pc:sldChg chg="addSp delSp modSp mod setBg setClrOvrMap chgLayout">
        <pc:chgData name="Abigail Payne" userId="c10968b6-de2b-4428-9a86-74cc4be5cc74" providerId="ADAL" clId="{49876A45-8E98-4EFD-9C2B-C359C70FC1EA}" dt="2024-05-07T02:54:51.334" v="822" actId="26606"/>
        <pc:sldMkLst>
          <pc:docMk/>
          <pc:sldMk cId="3597669666" sldId="266"/>
        </pc:sldMkLst>
        <pc:spChg chg="mod ord">
          <ac:chgData name="Abigail Payne" userId="c10968b6-de2b-4428-9a86-74cc4be5cc74" providerId="ADAL" clId="{49876A45-8E98-4EFD-9C2B-C359C70FC1EA}" dt="2024-05-07T02:05:22.503" v="75" actId="26606"/>
          <ac:spMkLst>
            <pc:docMk/>
            <pc:sldMk cId="3597669666" sldId="266"/>
            <ac:spMk id="2" creationId="{6F9A4B30-74CC-E654-13B6-018C1B36ED4E}"/>
          </ac:spMkLst>
        </pc:spChg>
        <pc:spChg chg="add del">
          <ac:chgData name="Abigail Payne" userId="c10968b6-de2b-4428-9a86-74cc4be5cc74" providerId="ADAL" clId="{49876A45-8E98-4EFD-9C2B-C359C70FC1EA}" dt="2024-05-07T02:54:51.334" v="822" actId="26606"/>
          <ac:spMkLst>
            <pc:docMk/>
            <pc:sldMk cId="3597669666" sldId="266"/>
            <ac:spMk id="13" creationId="{257363FD-7E77-4145-9483-331A807ADF0E}"/>
          </ac:spMkLst>
        </pc:spChg>
        <pc:graphicFrameChg chg="mod ord modGraphic">
          <ac:chgData name="Abigail Payne" userId="c10968b6-de2b-4428-9a86-74cc4be5cc74" providerId="ADAL" clId="{49876A45-8E98-4EFD-9C2B-C359C70FC1EA}" dt="2024-05-07T02:54:51.334" v="822" actId="26606"/>
          <ac:graphicFrameMkLst>
            <pc:docMk/>
            <pc:sldMk cId="3597669666" sldId="266"/>
            <ac:graphicFrameMk id="8" creationId="{D0454342-ED70-E751-4124-685608505A5D}"/>
          </ac:graphicFrameMkLst>
        </pc:graphicFrameChg>
      </pc:sldChg>
      <pc:sldChg chg="del mod modShow">
        <pc:chgData name="Abigail Payne" userId="c10968b6-de2b-4428-9a86-74cc4be5cc74" providerId="ADAL" clId="{49876A45-8E98-4EFD-9C2B-C359C70FC1EA}" dt="2024-05-07T02:51:57.019" v="727" actId="2696"/>
        <pc:sldMkLst>
          <pc:docMk/>
          <pc:sldMk cId="4151025338" sldId="267"/>
        </pc:sldMkLst>
      </pc:sldChg>
      <pc:sldChg chg="del">
        <pc:chgData name="Abigail Payne" userId="c10968b6-de2b-4428-9a86-74cc4be5cc74" providerId="ADAL" clId="{49876A45-8E98-4EFD-9C2B-C359C70FC1EA}" dt="2024-05-07T03:08:30.325" v="1502" actId="2696"/>
        <pc:sldMkLst>
          <pc:docMk/>
          <pc:sldMk cId="2082635332" sldId="269"/>
        </pc:sldMkLst>
      </pc:sldChg>
      <pc:sldChg chg="addSp delSp modSp mod setBg setClrOvrMap chgLayout">
        <pc:chgData name="Abigail Payne" userId="c10968b6-de2b-4428-9a86-74cc4be5cc74" providerId="ADAL" clId="{49876A45-8E98-4EFD-9C2B-C359C70FC1EA}" dt="2024-05-07T06:25:31.794" v="1635" actId="26606"/>
        <pc:sldMkLst>
          <pc:docMk/>
          <pc:sldMk cId="3579533210" sldId="280"/>
        </pc:sldMkLst>
        <pc:spChg chg="mod ord">
          <ac:chgData name="Abigail Payne" userId="c10968b6-de2b-4428-9a86-74cc4be5cc74" providerId="ADAL" clId="{49876A45-8E98-4EFD-9C2B-C359C70FC1EA}" dt="2024-05-07T02:50:58.376" v="726" actId="6549"/>
          <ac:spMkLst>
            <pc:docMk/>
            <pc:sldMk cId="3579533210" sldId="280"/>
            <ac:spMk id="2" creationId="{47633509-BA54-7B41-76FC-D2C29BD5B42E}"/>
          </ac:spMkLst>
        </pc:spChg>
        <pc:spChg chg="add del">
          <ac:chgData name="Abigail Payne" userId="c10968b6-de2b-4428-9a86-74cc4be5cc74" providerId="ADAL" clId="{49876A45-8E98-4EFD-9C2B-C359C70FC1EA}" dt="2024-05-07T06:25:31.794" v="1635" actId="26606"/>
          <ac:spMkLst>
            <pc:docMk/>
            <pc:sldMk cId="3579533210" sldId="280"/>
            <ac:spMk id="11" creationId="{B50AB553-2A96-4A92-96F2-93548E096954}"/>
          </ac:spMkLst>
        </pc:spChg>
        <pc:spChg chg="add">
          <ac:chgData name="Abigail Payne" userId="c10968b6-de2b-4428-9a86-74cc4be5cc74" providerId="ADAL" clId="{49876A45-8E98-4EFD-9C2B-C359C70FC1EA}" dt="2024-05-07T06:25:31.794" v="1635" actId="26606"/>
          <ac:spMkLst>
            <pc:docMk/>
            <pc:sldMk cId="3579533210" sldId="280"/>
            <ac:spMk id="16" creationId="{B50AB553-2A96-4A92-96F2-93548E096954}"/>
          </ac:spMkLst>
        </pc:spChg>
        <pc:graphicFrameChg chg="mod ord modGraphic">
          <ac:chgData name="Abigail Payne" userId="c10968b6-de2b-4428-9a86-74cc4be5cc74" providerId="ADAL" clId="{49876A45-8E98-4EFD-9C2B-C359C70FC1EA}" dt="2024-05-07T06:25:31.794" v="1635" actId="26606"/>
          <ac:graphicFrameMkLst>
            <pc:docMk/>
            <pc:sldMk cId="3579533210" sldId="280"/>
            <ac:graphicFrameMk id="5" creationId="{EA59C3C6-D364-F5CE-BEB4-F1AE99189636}"/>
          </ac:graphicFrameMkLst>
        </pc:graphicFrameChg>
        <pc:picChg chg="mod">
          <ac:chgData name="Abigail Payne" userId="c10968b6-de2b-4428-9a86-74cc4be5cc74" providerId="ADAL" clId="{49876A45-8E98-4EFD-9C2B-C359C70FC1EA}" dt="2024-05-07T02:00:28.257" v="12" actId="26606"/>
          <ac:picMkLst>
            <pc:docMk/>
            <pc:sldMk cId="3579533210" sldId="280"/>
            <ac:picMk id="6" creationId="{91A70E20-DD1B-7C8C-6BF9-48D60ED28C39}"/>
          </ac:picMkLst>
        </pc:picChg>
      </pc:sldChg>
      <pc:sldChg chg="ord">
        <pc:chgData name="Abigail Payne" userId="c10968b6-de2b-4428-9a86-74cc4be5cc74" providerId="ADAL" clId="{49876A45-8E98-4EFD-9C2B-C359C70FC1EA}" dt="2024-05-07T02:52:00.411" v="729"/>
        <pc:sldMkLst>
          <pc:docMk/>
          <pc:sldMk cId="2978715632" sldId="281"/>
        </pc:sldMkLst>
      </pc:sldChg>
      <pc:sldChg chg="addSp modSp mod">
        <pc:chgData name="Abigail Payne" userId="c10968b6-de2b-4428-9a86-74cc4be5cc74" providerId="ADAL" clId="{49876A45-8E98-4EFD-9C2B-C359C70FC1EA}" dt="2024-05-07T02:42:43.703" v="572" actId="26606"/>
        <pc:sldMkLst>
          <pc:docMk/>
          <pc:sldMk cId="2519427283" sldId="282"/>
        </pc:sldMkLst>
        <pc:spChg chg="mod">
          <ac:chgData name="Abigail Payne" userId="c10968b6-de2b-4428-9a86-74cc4be5cc74" providerId="ADAL" clId="{49876A45-8E98-4EFD-9C2B-C359C70FC1EA}" dt="2024-05-07T02:42:43.703" v="572" actId="26606"/>
          <ac:spMkLst>
            <pc:docMk/>
            <pc:sldMk cId="2519427283" sldId="282"/>
            <ac:spMk id="2" creationId="{6CA2DFA8-2608-05B6-E0EF-1AB72E58CD7C}"/>
          </ac:spMkLst>
        </pc:spChg>
        <pc:spChg chg="add">
          <ac:chgData name="Abigail Payne" userId="c10968b6-de2b-4428-9a86-74cc4be5cc74" providerId="ADAL" clId="{49876A45-8E98-4EFD-9C2B-C359C70FC1EA}" dt="2024-05-07T02:42:43.703" v="572" actId="26606"/>
          <ac:spMkLst>
            <pc:docMk/>
            <pc:sldMk cId="2519427283" sldId="282"/>
            <ac:spMk id="7" creationId="{B7BD7FCF-A254-4A97-A15C-319B67622677}"/>
          </ac:spMkLst>
        </pc:spChg>
        <pc:spChg chg="add">
          <ac:chgData name="Abigail Payne" userId="c10968b6-de2b-4428-9a86-74cc4be5cc74" providerId="ADAL" clId="{49876A45-8E98-4EFD-9C2B-C359C70FC1EA}" dt="2024-05-07T02:42:43.703" v="572" actId="26606"/>
          <ac:spMkLst>
            <pc:docMk/>
            <pc:sldMk cId="2519427283" sldId="282"/>
            <ac:spMk id="12" creationId="{52FFAF72-6204-4676-9C6F-9A4CC4D91805}"/>
          </ac:spMkLst>
        </pc:spChg>
        <pc:picChg chg="mod">
          <ac:chgData name="Abigail Payne" userId="c10968b6-de2b-4428-9a86-74cc4be5cc74" providerId="ADAL" clId="{49876A45-8E98-4EFD-9C2B-C359C70FC1EA}" dt="2024-05-07T02:42:43.703" v="572" actId="26606"/>
          <ac:picMkLst>
            <pc:docMk/>
            <pc:sldMk cId="2519427283" sldId="282"/>
            <ac:picMk id="5" creationId="{FF02E6B7-89AF-9C1D-9400-7DDDCA63EB67}"/>
          </ac:picMkLst>
        </pc:picChg>
      </pc:sldChg>
      <pc:sldChg chg="delSp del mod">
        <pc:chgData name="Abigail Payne" userId="c10968b6-de2b-4428-9a86-74cc4be5cc74" providerId="ADAL" clId="{49876A45-8E98-4EFD-9C2B-C359C70FC1EA}" dt="2024-05-07T03:08:37.835" v="1503" actId="2696"/>
        <pc:sldMkLst>
          <pc:docMk/>
          <pc:sldMk cId="3900566303" sldId="283"/>
        </pc:sldMkLst>
        <pc:picChg chg="del">
          <ac:chgData name="Abigail Payne" userId="c10968b6-de2b-4428-9a86-74cc4be5cc74" providerId="ADAL" clId="{49876A45-8E98-4EFD-9C2B-C359C70FC1EA}" dt="2024-05-07T02:38:33.551" v="418" actId="478"/>
          <ac:picMkLst>
            <pc:docMk/>
            <pc:sldMk cId="3900566303" sldId="283"/>
            <ac:picMk id="5" creationId="{0E8FF1CA-DCE3-BD0A-5AC5-B7A301EE35C9}"/>
          </ac:picMkLst>
        </pc:picChg>
      </pc:sldChg>
      <pc:sldChg chg="addSp modSp mod">
        <pc:chgData name="Abigail Payne" userId="c10968b6-de2b-4428-9a86-74cc4be5cc74" providerId="ADAL" clId="{49876A45-8E98-4EFD-9C2B-C359C70FC1EA}" dt="2024-05-07T02:43:20.537" v="575" actId="26606"/>
        <pc:sldMkLst>
          <pc:docMk/>
          <pc:sldMk cId="2787499045" sldId="284"/>
        </pc:sldMkLst>
        <pc:spChg chg="mod">
          <ac:chgData name="Abigail Payne" userId="c10968b6-de2b-4428-9a86-74cc4be5cc74" providerId="ADAL" clId="{49876A45-8E98-4EFD-9C2B-C359C70FC1EA}" dt="2024-05-07T02:43:20.537" v="575" actId="26606"/>
          <ac:spMkLst>
            <pc:docMk/>
            <pc:sldMk cId="2787499045" sldId="284"/>
            <ac:spMk id="2" creationId="{F02E04BF-9AA6-2473-ED8D-6AEF04F0D7F5}"/>
          </ac:spMkLst>
        </pc:spChg>
        <pc:spChg chg="add">
          <ac:chgData name="Abigail Payne" userId="c10968b6-de2b-4428-9a86-74cc4be5cc74" providerId="ADAL" clId="{49876A45-8E98-4EFD-9C2B-C359C70FC1EA}" dt="2024-05-07T02:43:20.537" v="575" actId="26606"/>
          <ac:spMkLst>
            <pc:docMk/>
            <pc:sldMk cId="2787499045" sldId="284"/>
            <ac:spMk id="10" creationId="{A8384FB5-9ADC-4DDC-881B-597D56F5B15D}"/>
          </ac:spMkLst>
        </pc:spChg>
        <pc:spChg chg="add">
          <ac:chgData name="Abigail Payne" userId="c10968b6-de2b-4428-9a86-74cc4be5cc74" providerId="ADAL" clId="{49876A45-8E98-4EFD-9C2B-C359C70FC1EA}" dt="2024-05-07T02:43:20.537" v="575" actId="26606"/>
          <ac:spMkLst>
            <pc:docMk/>
            <pc:sldMk cId="2787499045" sldId="284"/>
            <ac:spMk id="12" creationId="{91E5A9A7-95C6-4F4F-B00E-C82E07FE62EF}"/>
          </ac:spMkLst>
        </pc:spChg>
        <pc:spChg chg="add">
          <ac:chgData name="Abigail Payne" userId="c10968b6-de2b-4428-9a86-74cc4be5cc74" providerId="ADAL" clId="{49876A45-8E98-4EFD-9C2B-C359C70FC1EA}" dt="2024-05-07T02:43:20.537" v="575" actId="26606"/>
          <ac:spMkLst>
            <pc:docMk/>
            <pc:sldMk cId="2787499045" sldId="284"/>
            <ac:spMk id="14" creationId="{D07DD2DE-F619-49DD-B5E7-03A290FF4ED1}"/>
          </ac:spMkLst>
        </pc:spChg>
        <pc:spChg chg="add">
          <ac:chgData name="Abigail Payne" userId="c10968b6-de2b-4428-9a86-74cc4be5cc74" providerId="ADAL" clId="{49876A45-8E98-4EFD-9C2B-C359C70FC1EA}" dt="2024-05-07T02:43:20.537" v="575" actId="26606"/>
          <ac:spMkLst>
            <pc:docMk/>
            <pc:sldMk cId="2787499045" sldId="284"/>
            <ac:spMk id="16" creationId="{85149191-5F60-4A28-AAFF-039F96B0F3EC}"/>
          </ac:spMkLst>
        </pc:spChg>
        <pc:spChg chg="add">
          <ac:chgData name="Abigail Payne" userId="c10968b6-de2b-4428-9a86-74cc4be5cc74" providerId="ADAL" clId="{49876A45-8E98-4EFD-9C2B-C359C70FC1EA}" dt="2024-05-07T02:43:20.537" v="575" actId="26606"/>
          <ac:spMkLst>
            <pc:docMk/>
            <pc:sldMk cId="2787499045" sldId="284"/>
            <ac:spMk id="18" creationId="{F8260ED5-17F7-4158-B241-D51DD4CF1B7E}"/>
          </ac:spMkLst>
        </pc:spChg>
        <pc:picChg chg="mod">
          <ac:chgData name="Abigail Payne" userId="c10968b6-de2b-4428-9a86-74cc4be5cc74" providerId="ADAL" clId="{49876A45-8E98-4EFD-9C2B-C359C70FC1EA}" dt="2024-05-07T02:43:20.537" v="575" actId="26606"/>
          <ac:picMkLst>
            <pc:docMk/>
            <pc:sldMk cId="2787499045" sldId="284"/>
            <ac:picMk id="5" creationId="{8846AA93-7906-7A6A-C2E6-2CFA3F71B2C7}"/>
          </ac:picMkLst>
        </pc:picChg>
      </pc:sldChg>
      <pc:sldChg chg="addSp delSp modSp new mod modClrScheme chgLayout">
        <pc:chgData name="Abigail Payne" userId="c10968b6-de2b-4428-9a86-74cc4be5cc74" providerId="ADAL" clId="{49876A45-8E98-4EFD-9C2B-C359C70FC1EA}" dt="2024-05-07T02:07:47.749" v="162" actId="20577"/>
        <pc:sldMkLst>
          <pc:docMk/>
          <pc:sldMk cId="1073095113" sldId="285"/>
        </pc:sldMkLst>
        <pc:spChg chg="del mod ord">
          <ac:chgData name="Abigail Payne" userId="c10968b6-de2b-4428-9a86-74cc4be5cc74" providerId="ADAL" clId="{49876A45-8E98-4EFD-9C2B-C359C70FC1EA}" dt="2024-05-07T02:07:23.212" v="91" actId="700"/>
          <ac:spMkLst>
            <pc:docMk/>
            <pc:sldMk cId="1073095113" sldId="285"/>
            <ac:spMk id="2" creationId="{513E41C7-21EB-D3B7-39DC-2B199952C52C}"/>
          </ac:spMkLst>
        </pc:spChg>
        <pc:spChg chg="del">
          <ac:chgData name="Abigail Payne" userId="c10968b6-de2b-4428-9a86-74cc4be5cc74" providerId="ADAL" clId="{49876A45-8E98-4EFD-9C2B-C359C70FC1EA}" dt="2024-05-07T02:07:23.212" v="91" actId="700"/>
          <ac:spMkLst>
            <pc:docMk/>
            <pc:sldMk cId="1073095113" sldId="285"/>
            <ac:spMk id="3" creationId="{49D46322-63A3-B901-00A2-1C4602F10A9E}"/>
          </ac:spMkLst>
        </pc:spChg>
        <pc:spChg chg="add mod ord">
          <ac:chgData name="Abigail Payne" userId="c10968b6-de2b-4428-9a86-74cc4be5cc74" providerId="ADAL" clId="{49876A45-8E98-4EFD-9C2B-C359C70FC1EA}" dt="2024-05-07T02:07:47.749" v="162" actId="20577"/>
          <ac:spMkLst>
            <pc:docMk/>
            <pc:sldMk cId="1073095113" sldId="285"/>
            <ac:spMk id="4" creationId="{7E285180-6B44-92D5-FA4A-7AA2A7B29EC2}"/>
          </ac:spMkLst>
        </pc:spChg>
      </pc:sldChg>
      <pc:sldChg chg="modSp new mod">
        <pc:chgData name="Abigail Payne" userId="c10968b6-de2b-4428-9a86-74cc4be5cc74" providerId="ADAL" clId="{49876A45-8E98-4EFD-9C2B-C359C70FC1EA}" dt="2024-05-07T02:36:52.715" v="413" actId="20577"/>
        <pc:sldMkLst>
          <pc:docMk/>
          <pc:sldMk cId="3046775597" sldId="286"/>
        </pc:sldMkLst>
        <pc:spChg chg="mod">
          <ac:chgData name="Abigail Payne" userId="c10968b6-de2b-4428-9a86-74cc4be5cc74" providerId="ADAL" clId="{49876A45-8E98-4EFD-9C2B-C359C70FC1EA}" dt="2024-05-07T02:36:52.715" v="413" actId="20577"/>
          <ac:spMkLst>
            <pc:docMk/>
            <pc:sldMk cId="3046775597" sldId="286"/>
            <ac:spMk id="2" creationId="{9C64A938-2525-44FE-BCC6-DA72A05FA739}"/>
          </ac:spMkLst>
        </pc:spChg>
      </pc:sldChg>
      <pc:sldChg chg="addSp delSp modSp new mod setBg modClrScheme modAnim chgLayout">
        <pc:chgData name="Abigail Payne" userId="c10968b6-de2b-4428-9a86-74cc4be5cc74" providerId="ADAL" clId="{49876A45-8E98-4EFD-9C2B-C359C70FC1EA}" dt="2024-05-07T06:26:19.775" v="1637"/>
        <pc:sldMkLst>
          <pc:docMk/>
          <pc:sldMk cId="3955546180" sldId="287"/>
        </pc:sldMkLst>
        <pc:spChg chg="del mod ord">
          <ac:chgData name="Abigail Payne" userId="c10968b6-de2b-4428-9a86-74cc4be5cc74" providerId="ADAL" clId="{49876A45-8E98-4EFD-9C2B-C359C70FC1EA}" dt="2024-05-07T02:30:10.489" v="167" actId="700"/>
          <ac:spMkLst>
            <pc:docMk/>
            <pc:sldMk cId="3955546180" sldId="287"/>
            <ac:spMk id="2" creationId="{13E5685D-FA32-9532-998B-A61B7E14E9DC}"/>
          </ac:spMkLst>
        </pc:spChg>
        <pc:spChg chg="add mod ord">
          <ac:chgData name="Abigail Payne" userId="c10968b6-de2b-4428-9a86-74cc4be5cc74" providerId="ADAL" clId="{49876A45-8E98-4EFD-9C2B-C359C70FC1EA}" dt="2024-05-07T02:30:36.042" v="211" actId="26606"/>
          <ac:spMkLst>
            <pc:docMk/>
            <pc:sldMk cId="3955546180" sldId="287"/>
            <ac:spMk id="3" creationId="{EE43AE81-C1E6-C2CA-7AC9-DDBB73E8CAB1}"/>
          </ac:spMkLst>
        </pc:spChg>
        <pc:spChg chg="add">
          <ac:chgData name="Abigail Payne" userId="c10968b6-de2b-4428-9a86-74cc4be5cc74" providerId="ADAL" clId="{49876A45-8E98-4EFD-9C2B-C359C70FC1EA}" dt="2024-05-07T02:30:36.042" v="211" actId="26606"/>
          <ac:spMkLst>
            <pc:docMk/>
            <pc:sldMk cId="3955546180" sldId="287"/>
            <ac:spMk id="10" creationId="{BACC6370-2D7E-4714-9D71-7542949D7D5D}"/>
          </ac:spMkLst>
        </pc:spChg>
        <pc:spChg chg="add">
          <ac:chgData name="Abigail Payne" userId="c10968b6-de2b-4428-9a86-74cc4be5cc74" providerId="ADAL" clId="{49876A45-8E98-4EFD-9C2B-C359C70FC1EA}" dt="2024-05-07T02:30:36.042" v="211" actId="26606"/>
          <ac:spMkLst>
            <pc:docMk/>
            <pc:sldMk cId="3955546180" sldId="287"/>
            <ac:spMk id="12" creationId="{F68B3F68-107C-434F-AA38-110D5EA91B85}"/>
          </ac:spMkLst>
        </pc:spChg>
        <pc:spChg chg="add">
          <ac:chgData name="Abigail Payne" userId="c10968b6-de2b-4428-9a86-74cc4be5cc74" providerId="ADAL" clId="{49876A45-8E98-4EFD-9C2B-C359C70FC1EA}" dt="2024-05-07T02:30:36.042" v="211" actId="26606"/>
          <ac:spMkLst>
            <pc:docMk/>
            <pc:sldMk cId="3955546180" sldId="287"/>
            <ac:spMk id="14" creationId="{AAD0DBB9-1A4B-4391-81D4-CB19F9AB918A}"/>
          </ac:spMkLst>
        </pc:spChg>
        <pc:spChg chg="add">
          <ac:chgData name="Abigail Payne" userId="c10968b6-de2b-4428-9a86-74cc4be5cc74" providerId="ADAL" clId="{49876A45-8E98-4EFD-9C2B-C359C70FC1EA}" dt="2024-05-07T02:30:36.042" v="211" actId="26606"/>
          <ac:spMkLst>
            <pc:docMk/>
            <pc:sldMk cId="3955546180" sldId="287"/>
            <ac:spMk id="16" creationId="{063BBA22-50EA-4C4D-BE05-F1CE4E63AA56}"/>
          </ac:spMkLst>
        </pc:spChg>
        <pc:graphicFrameChg chg="add del mod">
          <ac:chgData name="Abigail Payne" userId="c10968b6-de2b-4428-9a86-74cc4be5cc74" providerId="ADAL" clId="{49876A45-8E98-4EFD-9C2B-C359C70FC1EA}" dt="2024-05-07T06:17:12.783" v="1598" actId="478"/>
          <ac:graphicFrameMkLst>
            <pc:docMk/>
            <pc:sldMk cId="3955546180" sldId="287"/>
            <ac:graphicFrameMk id="4" creationId="{CFC12291-36C5-C194-A7E0-1F0EA12914EA}"/>
          </ac:graphicFrameMkLst>
        </pc:graphicFrameChg>
        <pc:graphicFrameChg chg="add del mod">
          <ac:chgData name="Abigail Payne" userId="c10968b6-de2b-4428-9a86-74cc4be5cc74" providerId="ADAL" clId="{49876A45-8E98-4EFD-9C2B-C359C70FC1EA}" dt="2024-05-07T06:17:15.614" v="1599" actId="478"/>
          <ac:graphicFrameMkLst>
            <pc:docMk/>
            <pc:sldMk cId="3955546180" sldId="287"/>
            <ac:graphicFrameMk id="5" creationId="{B9825668-EA3F-8C32-E9DB-285DECFCC2F4}"/>
          </ac:graphicFrameMkLst>
        </pc:graphicFrameChg>
        <pc:graphicFrameChg chg="add mod">
          <ac:chgData name="Abigail Payne" userId="c10968b6-de2b-4428-9a86-74cc4be5cc74" providerId="ADAL" clId="{49876A45-8E98-4EFD-9C2B-C359C70FC1EA}" dt="2024-05-07T06:18:45.831" v="1614" actId="14100"/>
          <ac:graphicFrameMkLst>
            <pc:docMk/>
            <pc:sldMk cId="3955546180" sldId="287"/>
            <ac:graphicFrameMk id="6" creationId="{CFC12291-36C5-C194-A7E0-1F0EA12914EA}"/>
          </ac:graphicFrameMkLst>
        </pc:graphicFrameChg>
        <pc:graphicFrameChg chg="add mod">
          <ac:chgData name="Abigail Payne" userId="c10968b6-de2b-4428-9a86-74cc4be5cc74" providerId="ADAL" clId="{49876A45-8E98-4EFD-9C2B-C359C70FC1EA}" dt="2024-05-07T06:26:07.240" v="1636" actId="255"/>
          <ac:graphicFrameMkLst>
            <pc:docMk/>
            <pc:sldMk cId="3955546180" sldId="287"/>
            <ac:graphicFrameMk id="7" creationId="{B9825668-EA3F-8C32-E9DB-285DECFCC2F4}"/>
          </ac:graphicFrameMkLst>
        </pc:graphicFrameChg>
      </pc:sldChg>
      <pc:sldChg chg="addSp delSp modSp new mod setBg modAnim">
        <pc:chgData name="Abigail Payne" userId="c10968b6-de2b-4428-9a86-74cc4be5cc74" providerId="ADAL" clId="{49876A45-8E98-4EFD-9C2B-C359C70FC1EA}" dt="2024-05-07T06:28:39.891" v="1640"/>
        <pc:sldMkLst>
          <pc:docMk/>
          <pc:sldMk cId="3715740207" sldId="288"/>
        </pc:sldMkLst>
        <pc:spChg chg="mod">
          <ac:chgData name="Abigail Payne" userId="c10968b6-de2b-4428-9a86-74cc4be5cc74" providerId="ADAL" clId="{49876A45-8E98-4EFD-9C2B-C359C70FC1EA}" dt="2024-05-07T02:34:07.559" v="296" actId="26606"/>
          <ac:spMkLst>
            <pc:docMk/>
            <pc:sldMk cId="3715740207" sldId="288"/>
            <ac:spMk id="2" creationId="{CB14617F-9897-72DE-8BF5-E50B814AAF44}"/>
          </ac:spMkLst>
        </pc:spChg>
        <pc:spChg chg="add mod">
          <ac:chgData name="Abigail Payne" userId="c10968b6-de2b-4428-9a86-74cc4be5cc74" providerId="ADAL" clId="{49876A45-8E98-4EFD-9C2B-C359C70FC1EA}" dt="2024-05-07T06:28:35.580" v="1639" actId="1076"/>
          <ac:spMkLst>
            <pc:docMk/>
            <pc:sldMk cId="3715740207" sldId="288"/>
            <ac:spMk id="6" creationId="{D768A922-4EC4-075B-11C1-EE0598A247B3}"/>
          </ac:spMkLst>
        </pc:spChg>
        <pc:spChg chg="add del">
          <ac:chgData name="Abigail Payne" userId="c10968b6-de2b-4428-9a86-74cc4be5cc74" providerId="ADAL" clId="{49876A45-8E98-4EFD-9C2B-C359C70FC1EA}" dt="2024-05-07T02:34:07.551" v="295" actId="26606"/>
          <ac:spMkLst>
            <pc:docMk/>
            <pc:sldMk cId="3715740207" sldId="288"/>
            <ac:spMk id="10" creationId="{A4AC5506-6312-4701-8D3C-40187889A947}"/>
          </ac:spMkLst>
        </pc:spChg>
        <pc:spChg chg="add">
          <ac:chgData name="Abigail Payne" userId="c10968b6-de2b-4428-9a86-74cc4be5cc74" providerId="ADAL" clId="{49876A45-8E98-4EFD-9C2B-C359C70FC1EA}" dt="2024-05-07T02:34:07.559" v="296" actId="26606"/>
          <ac:spMkLst>
            <pc:docMk/>
            <pc:sldMk cId="3715740207" sldId="288"/>
            <ac:spMk id="12" creationId="{D12DDE76-C203-4047-9998-63900085B5E8}"/>
          </ac:spMkLst>
        </pc:spChg>
        <pc:graphicFrameChg chg="add mod">
          <ac:chgData name="Abigail Payne" userId="c10968b6-de2b-4428-9a86-74cc4be5cc74" providerId="ADAL" clId="{49876A45-8E98-4EFD-9C2B-C359C70FC1EA}" dt="2024-05-07T02:32:25.998" v="290"/>
          <ac:graphicFrameMkLst>
            <pc:docMk/>
            <pc:sldMk cId="3715740207" sldId="288"/>
            <ac:graphicFrameMk id="3" creationId="{CFC12291-36C5-C194-A7E0-1F0EA12914EA}"/>
          </ac:graphicFrameMkLst>
        </pc:graphicFrameChg>
        <pc:graphicFrameChg chg="add mod">
          <ac:chgData name="Abigail Payne" userId="c10968b6-de2b-4428-9a86-74cc4be5cc74" providerId="ADAL" clId="{49876A45-8E98-4EFD-9C2B-C359C70FC1EA}" dt="2024-05-07T02:32:25.998" v="290"/>
          <ac:graphicFrameMkLst>
            <pc:docMk/>
            <pc:sldMk cId="3715740207" sldId="288"/>
            <ac:graphicFrameMk id="4" creationId="{B9825668-EA3F-8C32-E9DB-285DECFCC2F4}"/>
          </ac:graphicFrameMkLst>
        </pc:graphicFrameChg>
        <pc:picChg chg="add mod modCrop">
          <ac:chgData name="Abigail Payne" userId="c10968b6-de2b-4428-9a86-74cc4be5cc74" providerId="ADAL" clId="{49876A45-8E98-4EFD-9C2B-C359C70FC1EA}" dt="2024-05-07T03:07:41.866" v="1501" actId="1076"/>
          <ac:picMkLst>
            <pc:docMk/>
            <pc:sldMk cId="3715740207" sldId="288"/>
            <ac:picMk id="5" creationId="{7E8C304D-16A5-4F5B-01EA-44E7713BB563}"/>
          </ac:picMkLst>
        </pc:picChg>
      </pc:sldChg>
      <pc:sldChg chg="modSp add mod">
        <pc:chgData name="Abigail Payne" userId="c10968b6-de2b-4428-9a86-74cc4be5cc74" providerId="ADAL" clId="{49876A45-8E98-4EFD-9C2B-C359C70FC1EA}" dt="2024-05-07T06:20:18.344" v="1620" actId="20577"/>
        <pc:sldMkLst>
          <pc:docMk/>
          <pc:sldMk cId="3403802606" sldId="289"/>
        </pc:sldMkLst>
        <pc:spChg chg="mod">
          <ac:chgData name="Abigail Payne" userId="c10968b6-de2b-4428-9a86-74cc4be5cc74" providerId="ADAL" clId="{49876A45-8E98-4EFD-9C2B-C359C70FC1EA}" dt="2024-05-07T06:20:18.344" v="1620" actId="20577"/>
          <ac:spMkLst>
            <pc:docMk/>
            <pc:sldMk cId="3403802606" sldId="289"/>
            <ac:spMk id="2" creationId="{9C64A938-2525-44FE-BCC6-DA72A05FA739}"/>
          </ac:spMkLst>
        </pc:spChg>
      </pc:sldChg>
      <pc:sldChg chg="addSp delSp modSp add mod setBg delDesignElem">
        <pc:chgData name="Abigail Payne" userId="c10968b6-de2b-4428-9a86-74cc4be5cc74" providerId="ADAL" clId="{49876A45-8E98-4EFD-9C2B-C359C70FC1EA}" dt="2024-05-07T02:45:54.336" v="585" actId="27614"/>
        <pc:sldMkLst>
          <pc:docMk/>
          <pc:sldMk cId="2648948683" sldId="290"/>
        </pc:sldMkLst>
        <pc:spChg chg="mod">
          <ac:chgData name="Abigail Payne" userId="c10968b6-de2b-4428-9a86-74cc4be5cc74" providerId="ADAL" clId="{49876A45-8E98-4EFD-9C2B-C359C70FC1EA}" dt="2024-05-07T02:44:40.203" v="582" actId="26606"/>
          <ac:spMkLst>
            <pc:docMk/>
            <pc:sldMk cId="2648948683" sldId="290"/>
            <ac:spMk id="2" creationId="{9A179BF0-7CB1-D509-1B32-C57FCB29510B}"/>
          </ac:spMkLst>
        </pc:spChg>
        <pc:spChg chg="add">
          <ac:chgData name="Abigail Payne" userId="c10968b6-de2b-4428-9a86-74cc4be5cc74" providerId="ADAL" clId="{49876A45-8E98-4EFD-9C2B-C359C70FC1EA}" dt="2024-05-07T02:44:40.203" v="582" actId="26606"/>
          <ac:spMkLst>
            <pc:docMk/>
            <pc:sldMk cId="2648948683" sldId="290"/>
            <ac:spMk id="7" creationId="{4845A0EE-C4C8-4AE1-B3C6-1261368AC036}"/>
          </ac:spMkLst>
        </pc:spChg>
        <pc:spChg chg="del">
          <ac:chgData name="Abigail Payne" userId="c10968b6-de2b-4428-9a86-74cc4be5cc74" providerId="ADAL" clId="{49876A45-8E98-4EFD-9C2B-C359C70FC1EA}" dt="2024-05-07T02:44:37.106" v="581"/>
          <ac:spMkLst>
            <pc:docMk/>
            <pc:sldMk cId="2648948683" sldId="290"/>
            <ac:spMk id="10" creationId="{1707FC24-6981-43D9-B525-C7832BA22463}"/>
          </ac:spMkLst>
        </pc:spChg>
        <pc:picChg chg="mod">
          <ac:chgData name="Abigail Payne" userId="c10968b6-de2b-4428-9a86-74cc4be5cc74" providerId="ADAL" clId="{49876A45-8E98-4EFD-9C2B-C359C70FC1EA}" dt="2024-05-07T02:45:54.336" v="585" actId="27614"/>
          <ac:picMkLst>
            <pc:docMk/>
            <pc:sldMk cId="2648948683" sldId="290"/>
            <ac:picMk id="5" creationId="{49A0C920-4AC7-5E70-1799-29911328A678}"/>
          </ac:picMkLst>
        </pc:picChg>
      </pc:sldChg>
      <pc:sldChg chg="delSp modSp add mod setBg delDesignElem">
        <pc:chgData name="Abigail Payne" userId="c10968b6-de2b-4428-9a86-74cc4be5cc74" providerId="ADAL" clId="{49876A45-8E98-4EFD-9C2B-C359C70FC1EA}" dt="2024-05-07T02:48:01.252" v="629" actId="478"/>
        <pc:sldMkLst>
          <pc:docMk/>
          <pc:sldMk cId="3972064415" sldId="291"/>
        </pc:sldMkLst>
        <pc:spChg chg="mod">
          <ac:chgData name="Abigail Payne" userId="c10968b6-de2b-4428-9a86-74cc4be5cc74" providerId="ADAL" clId="{49876A45-8E98-4EFD-9C2B-C359C70FC1EA}" dt="2024-05-07T02:47:41.285" v="628" actId="20577"/>
          <ac:spMkLst>
            <pc:docMk/>
            <pc:sldMk cId="3972064415" sldId="291"/>
            <ac:spMk id="2" creationId="{21E34BDF-6648-9588-BCA5-DF9B03C7C41C}"/>
          </ac:spMkLst>
        </pc:spChg>
        <pc:spChg chg="del">
          <ac:chgData name="Abigail Payne" userId="c10968b6-de2b-4428-9a86-74cc4be5cc74" providerId="ADAL" clId="{49876A45-8E98-4EFD-9C2B-C359C70FC1EA}" dt="2024-05-07T02:45:53.469" v="584"/>
          <ac:spMkLst>
            <pc:docMk/>
            <pc:sldMk cId="3972064415" sldId="291"/>
            <ac:spMk id="25" creationId="{5E39A796-BE83-48B1-B33F-35C4A32AAB57}"/>
          </ac:spMkLst>
        </pc:spChg>
        <pc:spChg chg="del">
          <ac:chgData name="Abigail Payne" userId="c10968b6-de2b-4428-9a86-74cc4be5cc74" providerId="ADAL" clId="{49876A45-8E98-4EFD-9C2B-C359C70FC1EA}" dt="2024-05-07T02:45:53.469" v="584"/>
          <ac:spMkLst>
            <pc:docMk/>
            <pc:sldMk cId="3972064415" sldId="291"/>
            <ac:spMk id="27" creationId="{72F84B47-E267-4194-8194-831DB7B5547F}"/>
          </ac:spMkLst>
        </pc:spChg>
        <pc:picChg chg="del">
          <ac:chgData name="Abigail Payne" userId="c10968b6-de2b-4428-9a86-74cc4be5cc74" providerId="ADAL" clId="{49876A45-8E98-4EFD-9C2B-C359C70FC1EA}" dt="2024-05-07T02:48:01.252" v="629" actId="478"/>
          <ac:picMkLst>
            <pc:docMk/>
            <pc:sldMk cId="3972064415" sldId="291"/>
            <ac:picMk id="5" creationId="{AEA476D1-6B61-9034-1B95-43C979498C7E}"/>
          </ac:picMkLst>
        </pc:picChg>
      </pc:sldChg>
      <pc:sldChg chg="addSp delSp modSp add mod setBg delDesignElem">
        <pc:chgData name="Abigail Payne" userId="c10968b6-de2b-4428-9a86-74cc4be5cc74" providerId="ADAL" clId="{49876A45-8E98-4EFD-9C2B-C359C70FC1EA}" dt="2024-05-07T02:50:11.005" v="725" actId="27636"/>
        <pc:sldMkLst>
          <pc:docMk/>
          <pc:sldMk cId="2908752482" sldId="292"/>
        </pc:sldMkLst>
        <pc:spChg chg="mod">
          <ac:chgData name="Abigail Payne" userId="c10968b6-de2b-4428-9a86-74cc4be5cc74" providerId="ADAL" clId="{49876A45-8E98-4EFD-9C2B-C359C70FC1EA}" dt="2024-05-07T02:50:11.005" v="725" actId="27636"/>
          <ac:spMkLst>
            <pc:docMk/>
            <pc:sldMk cId="2908752482" sldId="292"/>
            <ac:spMk id="2" creationId="{D0B92958-9550-E137-D4F5-E43ACB9BB98A}"/>
          </ac:spMkLst>
        </pc:spChg>
        <pc:spChg chg="add del">
          <ac:chgData name="Abigail Payne" userId="c10968b6-de2b-4428-9a86-74cc4be5cc74" providerId="ADAL" clId="{49876A45-8E98-4EFD-9C2B-C359C70FC1EA}" dt="2024-05-07T02:50:00.285" v="714" actId="26606"/>
          <ac:spMkLst>
            <pc:docMk/>
            <pc:sldMk cId="2908752482" sldId="292"/>
            <ac:spMk id="9" creationId="{19D32F93-50AC-4C46-A5DB-291C60DDB7BD}"/>
          </ac:spMkLst>
        </pc:spChg>
        <pc:spChg chg="add del">
          <ac:chgData name="Abigail Payne" userId="c10968b6-de2b-4428-9a86-74cc4be5cc74" providerId="ADAL" clId="{49876A45-8E98-4EFD-9C2B-C359C70FC1EA}" dt="2024-05-07T02:50:00.285" v="714" actId="26606"/>
          <ac:spMkLst>
            <pc:docMk/>
            <pc:sldMk cId="2908752482" sldId="292"/>
            <ac:spMk id="11" creationId="{86FD7672-78BE-4D6F-A711-2CDB79B52DFF}"/>
          </ac:spMkLst>
        </pc:spChg>
        <pc:spChg chg="add del">
          <ac:chgData name="Abigail Payne" userId="c10968b6-de2b-4428-9a86-74cc4be5cc74" providerId="ADAL" clId="{49876A45-8E98-4EFD-9C2B-C359C70FC1EA}" dt="2024-05-07T02:50:00.285" v="714" actId="26606"/>
          <ac:spMkLst>
            <pc:docMk/>
            <pc:sldMk cId="2908752482" sldId="292"/>
            <ac:spMk id="13" creationId="{827DC2C4-B485-428A-BF4A-472D2967F47F}"/>
          </ac:spMkLst>
        </pc:spChg>
        <pc:spChg chg="del">
          <ac:chgData name="Abigail Payne" userId="c10968b6-de2b-4428-9a86-74cc4be5cc74" providerId="ADAL" clId="{49876A45-8E98-4EFD-9C2B-C359C70FC1EA}" dt="2024-05-07T02:48:41.152" v="631"/>
          <ac:spMkLst>
            <pc:docMk/>
            <pc:sldMk cId="2908752482" sldId="292"/>
            <ac:spMk id="14" creationId="{6753252F-4873-4F63-801D-CC719279A7D5}"/>
          </ac:spMkLst>
        </pc:spChg>
        <pc:spChg chg="add del">
          <ac:chgData name="Abigail Payne" userId="c10968b6-de2b-4428-9a86-74cc4be5cc74" providerId="ADAL" clId="{49876A45-8E98-4EFD-9C2B-C359C70FC1EA}" dt="2024-05-07T02:50:00.285" v="714" actId="26606"/>
          <ac:spMkLst>
            <pc:docMk/>
            <pc:sldMk cId="2908752482" sldId="292"/>
            <ac:spMk id="15" creationId="{4A62647B-1222-407C-8740-5A497612B1F5}"/>
          </ac:spMkLst>
        </pc:spChg>
        <pc:spChg chg="del">
          <ac:chgData name="Abigail Payne" userId="c10968b6-de2b-4428-9a86-74cc4be5cc74" providerId="ADAL" clId="{49876A45-8E98-4EFD-9C2B-C359C70FC1EA}" dt="2024-05-07T02:48:41.152" v="631"/>
          <ac:spMkLst>
            <pc:docMk/>
            <pc:sldMk cId="2908752482" sldId="292"/>
            <ac:spMk id="16" creationId="{047C8CCB-F95D-4249-92DD-651249D3535A}"/>
          </ac:spMkLst>
        </pc:spChg>
        <pc:spChg chg="add del">
          <ac:chgData name="Abigail Payne" userId="c10968b6-de2b-4428-9a86-74cc4be5cc74" providerId="ADAL" clId="{49876A45-8E98-4EFD-9C2B-C359C70FC1EA}" dt="2024-05-07T02:49:47.870" v="711" actId="26606"/>
          <ac:spMkLst>
            <pc:docMk/>
            <pc:sldMk cId="2908752482" sldId="292"/>
            <ac:spMk id="20" creationId="{19D32F93-50AC-4C46-A5DB-291C60DDB7BD}"/>
          </ac:spMkLst>
        </pc:spChg>
        <pc:spChg chg="add del">
          <ac:chgData name="Abigail Payne" userId="c10968b6-de2b-4428-9a86-74cc4be5cc74" providerId="ADAL" clId="{49876A45-8E98-4EFD-9C2B-C359C70FC1EA}" dt="2024-05-07T02:49:47.870" v="711" actId="26606"/>
          <ac:spMkLst>
            <pc:docMk/>
            <pc:sldMk cId="2908752482" sldId="292"/>
            <ac:spMk id="22" creationId="{827DC2C4-B485-428A-BF4A-472D2967F47F}"/>
          </ac:spMkLst>
        </pc:spChg>
        <pc:spChg chg="add del">
          <ac:chgData name="Abigail Payne" userId="c10968b6-de2b-4428-9a86-74cc4be5cc74" providerId="ADAL" clId="{49876A45-8E98-4EFD-9C2B-C359C70FC1EA}" dt="2024-05-07T02:49:47.870" v="711" actId="26606"/>
          <ac:spMkLst>
            <pc:docMk/>
            <pc:sldMk cId="2908752482" sldId="292"/>
            <ac:spMk id="24" creationId="{EE04B5EB-F158-4507-90DD-BD23620C7CC9}"/>
          </ac:spMkLst>
        </pc:spChg>
        <pc:spChg chg="add del">
          <ac:chgData name="Abigail Payne" userId="c10968b6-de2b-4428-9a86-74cc4be5cc74" providerId="ADAL" clId="{49876A45-8E98-4EFD-9C2B-C359C70FC1EA}" dt="2024-05-07T02:50:00.285" v="713" actId="26606"/>
          <ac:spMkLst>
            <pc:docMk/>
            <pc:sldMk cId="2908752482" sldId="292"/>
            <ac:spMk id="29" creationId="{643A7A40-1AE6-4218-A8E0-8248174A5377}"/>
          </ac:spMkLst>
        </pc:spChg>
        <pc:spChg chg="add del">
          <ac:chgData name="Abigail Payne" userId="c10968b6-de2b-4428-9a86-74cc4be5cc74" providerId="ADAL" clId="{49876A45-8E98-4EFD-9C2B-C359C70FC1EA}" dt="2024-05-07T02:50:00.285" v="713" actId="26606"/>
          <ac:spMkLst>
            <pc:docMk/>
            <pc:sldMk cId="2908752482" sldId="292"/>
            <ac:spMk id="35" creationId="{BD8AB40A-4374-4897-B5EE-9F8913476E47}"/>
          </ac:spMkLst>
        </pc:spChg>
        <pc:spChg chg="add">
          <ac:chgData name="Abigail Payne" userId="c10968b6-de2b-4428-9a86-74cc4be5cc74" providerId="ADAL" clId="{49876A45-8E98-4EFD-9C2B-C359C70FC1EA}" dt="2024-05-07T02:50:00.285" v="714" actId="26606"/>
          <ac:spMkLst>
            <pc:docMk/>
            <pc:sldMk cId="2908752482" sldId="292"/>
            <ac:spMk id="38" creationId="{4845A0EE-C4C8-4AE1-B3C6-1261368AC036}"/>
          </ac:spMkLst>
        </pc:spChg>
        <pc:grpChg chg="add del">
          <ac:chgData name="Abigail Payne" userId="c10968b6-de2b-4428-9a86-74cc4be5cc74" providerId="ADAL" clId="{49876A45-8E98-4EFD-9C2B-C359C70FC1EA}" dt="2024-05-07T02:50:00.285" v="713" actId="26606"/>
          <ac:grpSpMkLst>
            <pc:docMk/>
            <pc:sldMk cId="2908752482" sldId="292"/>
            <ac:grpSpMk id="30" creationId="{F5FDDF18-F156-4D2D-82C6-F55008E338B5}"/>
          </ac:grpSpMkLst>
        </pc:grpChg>
        <pc:grpChg chg="add del">
          <ac:chgData name="Abigail Payne" userId="c10968b6-de2b-4428-9a86-74cc4be5cc74" providerId="ADAL" clId="{49876A45-8E98-4EFD-9C2B-C359C70FC1EA}" dt="2024-05-07T02:50:00.285" v="713" actId="26606"/>
          <ac:grpSpMkLst>
            <pc:docMk/>
            <pc:sldMk cId="2908752482" sldId="292"/>
            <ac:grpSpMk id="36" creationId="{2783379C-045E-4010-ABDC-A270A0AA1068}"/>
          </ac:grpSpMkLst>
        </pc:grpChg>
        <pc:picChg chg="mod">
          <ac:chgData name="Abigail Payne" userId="c10968b6-de2b-4428-9a86-74cc4be5cc74" providerId="ADAL" clId="{49876A45-8E98-4EFD-9C2B-C359C70FC1EA}" dt="2024-05-07T02:50:00.285" v="714" actId="26606"/>
          <ac:picMkLst>
            <pc:docMk/>
            <pc:sldMk cId="2908752482" sldId="292"/>
            <ac:picMk id="4" creationId="{A61D95AD-B5F4-EFFB-4BBB-E55D9B28DA46}"/>
          </ac:picMkLst>
        </pc:picChg>
      </pc:sldChg>
      <pc:sldChg chg="addSp delSp modSp new del mod setBg modClrScheme chgLayout">
        <pc:chgData name="Abigail Payne" userId="c10968b6-de2b-4428-9a86-74cc4be5cc74" providerId="ADAL" clId="{49876A45-8E98-4EFD-9C2B-C359C70FC1EA}" dt="2024-05-07T03:02:40.349" v="1332" actId="2696"/>
        <pc:sldMkLst>
          <pc:docMk/>
          <pc:sldMk cId="2784038001" sldId="293"/>
        </pc:sldMkLst>
        <pc:spChg chg="mod ord">
          <ac:chgData name="Abigail Payne" userId="c10968b6-de2b-4428-9a86-74cc4be5cc74" providerId="ADAL" clId="{49876A45-8E98-4EFD-9C2B-C359C70FC1EA}" dt="2024-05-07T03:00:03.566" v="1162" actId="21"/>
          <ac:spMkLst>
            <pc:docMk/>
            <pc:sldMk cId="2784038001" sldId="293"/>
            <ac:spMk id="2" creationId="{8DDC236A-827F-146A-4428-08A9F9C26D4E}"/>
          </ac:spMkLst>
        </pc:spChg>
        <pc:spChg chg="add del mod ord">
          <ac:chgData name="Abigail Payne" userId="c10968b6-de2b-4428-9a86-74cc4be5cc74" providerId="ADAL" clId="{49876A45-8E98-4EFD-9C2B-C359C70FC1EA}" dt="2024-05-07T02:56:18.225" v="846" actId="700"/>
          <ac:spMkLst>
            <pc:docMk/>
            <pc:sldMk cId="2784038001" sldId="293"/>
            <ac:spMk id="3" creationId="{F7E64192-D59C-BE83-FAF6-86220BCB6528}"/>
          </ac:spMkLst>
        </pc:spChg>
        <pc:spChg chg="add del mod ord">
          <ac:chgData name="Abigail Payne" userId="c10968b6-de2b-4428-9a86-74cc4be5cc74" providerId="ADAL" clId="{49876A45-8E98-4EFD-9C2B-C359C70FC1EA}" dt="2024-05-07T02:56:26.505" v="847" actId="700"/>
          <ac:spMkLst>
            <pc:docMk/>
            <pc:sldMk cId="2784038001" sldId="293"/>
            <ac:spMk id="4" creationId="{AEF2CBCC-D081-31A8-56BB-4BA1D5C06208}"/>
          </ac:spMkLst>
        </pc:spChg>
        <pc:spChg chg="add del mod ord">
          <ac:chgData name="Abigail Payne" userId="c10968b6-de2b-4428-9a86-74cc4be5cc74" providerId="ADAL" clId="{49876A45-8E98-4EFD-9C2B-C359C70FC1EA}" dt="2024-05-07T02:56:33.471" v="848" actId="700"/>
          <ac:spMkLst>
            <pc:docMk/>
            <pc:sldMk cId="2784038001" sldId="293"/>
            <ac:spMk id="5" creationId="{DDDDDC6B-FE09-AE1B-2F04-B1D78A6AE78D}"/>
          </ac:spMkLst>
        </pc:spChg>
        <pc:spChg chg="add del mod ord">
          <ac:chgData name="Abigail Payne" userId="c10968b6-de2b-4428-9a86-74cc4be5cc74" providerId="ADAL" clId="{49876A45-8E98-4EFD-9C2B-C359C70FC1EA}" dt="2024-05-07T02:56:41.054" v="849" actId="700"/>
          <ac:spMkLst>
            <pc:docMk/>
            <pc:sldMk cId="2784038001" sldId="293"/>
            <ac:spMk id="6" creationId="{31B9A7A0-6FAB-1D28-F3DD-105867B77BCB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7" creationId="{8C790BE2-4E4F-4AAF-81A2-4A6F4885EBE6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9" creationId="{D28B54C3-B57B-472A-B96E-1FCB67093DC2}"/>
          </ac:spMkLst>
        </pc:spChg>
        <pc:spChg chg="add mod">
          <ac:chgData name="Abigail Payne" userId="c10968b6-de2b-4428-9a86-74cc4be5cc74" providerId="ADAL" clId="{49876A45-8E98-4EFD-9C2B-C359C70FC1EA}" dt="2024-05-07T03:00:08.616" v="1164" actId="1076"/>
          <ac:spMkLst>
            <pc:docMk/>
            <pc:sldMk cId="2784038001" sldId="293"/>
            <ac:spMk id="10" creationId="{048F2F5F-086E-3369-DCDA-F7F9A38681BF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11" creationId="{7DB3C429-F8DA-49B9-AF84-21996FCF78B5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13" creationId="{E12088DD-B1AD-40E0-8B86-1D87A2CCD9BE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15" creationId="{C4C9F2B0-1044-46EB-8AEB-C3BFFDE6C2CC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17" creationId="{0C395952-4E26-45A2-8756-2ADFD6E53C6E}"/>
          </ac:spMkLst>
        </pc:spChg>
        <pc:spChg chg="add">
          <ac:chgData name="Abigail Payne" userId="c10968b6-de2b-4428-9a86-74cc4be5cc74" providerId="ADAL" clId="{49876A45-8E98-4EFD-9C2B-C359C70FC1EA}" dt="2024-05-07T02:59:52.083" v="1159" actId="26606"/>
          <ac:spMkLst>
            <pc:docMk/>
            <pc:sldMk cId="2784038001" sldId="293"/>
            <ac:spMk id="19" creationId="{4734BADF-9461-4621-B112-2D7BABEA7DD0}"/>
          </ac:spMkLst>
        </pc:spChg>
      </pc:sldChg>
      <pc:sldChg chg="new del">
        <pc:chgData name="Abigail Payne" userId="c10968b6-de2b-4428-9a86-74cc4be5cc74" providerId="ADAL" clId="{49876A45-8E98-4EFD-9C2B-C359C70FC1EA}" dt="2024-05-07T03:02:37.247" v="1331" actId="2696"/>
        <pc:sldMkLst>
          <pc:docMk/>
          <pc:sldMk cId="1450016673" sldId="294"/>
        </pc:sldMkLst>
      </pc:sldChg>
      <pc:sldChg chg="addSp delSp modSp add mod setBg setClrOvrMap">
        <pc:chgData name="Abigail Payne" userId="c10968b6-de2b-4428-9a86-74cc4be5cc74" providerId="ADAL" clId="{49876A45-8E98-4EFD-9C2B-C359C70FC1EA}" dt="2024-05-07T03:07:18.089" v="1499" actId="20577"/>
        <pc:sldMkLst>
          <pc:docMk/>
          <pc:sldMk cId="716837263" sldId="295"/>
        </pc:sldMkLst>
        <pc:spChg chg="mod">
          <ac:chgData name="Abigail Payne" userId="c10968b6-de2b-4428-9a86-74cc4be5cc74" providerId="ADAL" clId="{49876A45-8E98-4EFD-9C2B-C359C70FC1EA}" dt="2024-05-07T03:02:13.283" v="1325" actId="20577"/>
          <ac:spMkLst>
            <pc:docMk/>
            <pc:sldMk cId="716837263" sldId="295"/>
            <ac:spMk id="2" creationId="{47633509-BA54-7B41-76FC-D2C29BD5B42E}"/>
          </ac:spMkLst>
        </pc:spChg>
        <pc:spChg chg="add del">
          <ac:chgData name="Abigail Payne" userId="c10968b6-de2b-4428-9a86-74cc4be5cc74" providerId="ADAL" clId="{49876A45-8E98-4EFD-9C2B-C359C70FC1EA}" dt="2024-05-07T03:02:26.683" v="1330" actId="26606"/>
          <ac:spMkLst>
            <pc:docMk/>
            <pc:sldMk cId="716837263" sldId="295"/>
            <ac:spMk id="11" creationId="{B50AB553-2A96-4A92-96F2-93548E096954}"/>
          </ac:spMkLst>
        </pc:spChg>
        <pc:graphicFrameChg chg="mod modGraphic">
          <ac:chgData name="Abigail Payne" userId="c10968b6-de2b-4428-9a86-74cc4be5cc74" providerId="ADAL" clId="{49876A45-8E98-4EFD-9C2B-C359C70FC1EA}" dt="2024-05-07T03:07:18.089" v="1499" actId="20577"/>
          <ac:graphicFrameMkLst>
            <pc:docMk/>
            <pc:sldMk cId="716837263" sldId="295"/>
            <ac:graphicFrameMk id="5" creationId="{EA59C3C6-D364-F5CE-BEB4-F1AE99189636}"/>
          </ac:graphicFrameMkLst>
        </pc:graphicFrameChg>
        <pc:picChg chg="mod">
          <ac:chgData name="Abigail Payne" userId="c10968b6-de2b-4428-9a86-74cc4be5cc74" providerId="ADAL" clId="{49876A45-8E98-4EFD-9C2B-C359C70FC1EA}" dt="2024-05-07T03:02:26.683" v="1330" actId="26606"/>
          <ac:picMkLst>
            <pc:docMk/>
            <pc:sldMk cId="716837263" sldId="295"/>
            <ac:picMk id="6" creationId="{91A70E20-DD1B-7C8C-6BF9-48D60ED28C39}"/>
          </ac:picMkLst>
        </pc:picChg>
      </pc:sldChg>
      <pc:sldChg chg="modSp add setBg">
        <pc:chgData name="Abigail Payne" userId="c10968b6-de2b-4428-9a86-74cc4be5cc74" providerId="ADAL" clId="{49876A45-8E98-4EFD-9C2B-C359C70FC1EA}" dt="2024-05-07T03:07:05.483" v="1495" actId="20577"/>
        <pc:sldMkLst>
          <pc:docMk/>
          <pc:sldMk cId="4036918630" sldId="296"/>
        </pc:sldMkLst>
        <pc:graphicFrameChg chg="mod">
          <ac:chgData name="Abigail Payne" userId="c10968b6-de2b-4428-9a86-74cc4be5cc74" providerId="ADAL" clId="{49876A45-8E98-4EFD-9C2B-C359C70FC1EA}" dt="2024-05-07T03:07:05.483" v="1495" actId="20577"/>
          <ac:graphicFrameMkLst>
            <pc:docMk/>
            <pc:sldMk cId="4036918630" sldId="296"/>
            <ac:graphicFrameMk id="5" creationId="{EA59C3C6-D364-F5CE-BEB4-F1AE99189636}"/>
          </ac:graphicFrameMkLst>
        </pc:graphicFrameChg>
      </pc:sldChg>
      <pc:sldChg chg="addSp delSp modSp new mod modClrScheme chgLayout">
        <pc:chgData name="Abigail Payne" userId="c10968b6-de2b-4428-9a86-74cc4be5cc74" providerId="ADAL" clId="{49876A45-8E98-4EFD-9C2B-C359C70FC1EA}" dt="2024-05-07T06:30:44.331" v="1660" actId="20577"/>
        <pc:sldMkLst>
          <pc:docMk/>
          <pc:sldMk cId="1643733613" sldId="297"/>
        </pc:sldMkLst>
        <pc:spChg chg="del mod ord">
          <ac:chgData name="Abigail Payne" userId="c10968b6-de2b-4428-9a86-74cc4be5cc74" providerId="ADAL" clId="{49876A45-8E98-4EFD-9C2B-C359C70FC1EA}" dt="2024-05-07T06:30:37.704" v="1651" actId="700"/>
          <ac:spMkLst>
            <pc:docMk/>
            <pc:sldMk cId="1643733613" sldId="297"/>
            <ac:spMk id="2" creationId="{851221B4-A1DC-7262-E5B6-1F57591E856D}"/>
          </ac:spMkLst>
        </pc:spChg>
        <pc:spChg chg="add mod ord">
          <ac:chgData name="Abigail Payne" userId="c10968b6-de2b-4428-9a86-74cc4be5cc74" providerId="ADAL" clId="{49876A45-8E98-4EFD-9C2B-C359C70FC1EA}" dt="2024-05-07T06:30:44.331" v="1660" actId="20577"/>
          <ac:spMkLst>
            <pc:docMk/>
            <pc:sldMk cId="1643733613" sldId="297"/>
            <ac:spMk id="3" creationId="{7FAC025D-E1DF-E87F-B3ED-4894D9EDBE0C}"/>
          </ac:spMkLst>
        </pc:spChg>
      </pc:sldChg>
      <pc:sldMasterChg chg="modSldLayout">
        <pc:chgData name="Abigail Payne" userId="c10968b6-de2b-4428-9a86-74cc4be5cc74" providerId="ADAL" clId="{49876A45-8E98-4EFD-9C2B-C359C70FC1EA}" dt="2024-05-07T01:58:42.605" v="0" actId="6014"/>
        <pc:sldMasterMkLst>
          <pc:docMk/>
          <pc:sldMasterMk cId="1380239272" sldId="2147483694"/>
        </pc:sldMasterMkLst>
        <pc:sldLayoutChg chg="mod">
          <pc:chgData name="Abigail Payne" userId="c10968b6-de2b-4428-9a86-74cc4be5cc74" providerId="ADAL" clId="{49876A45-8E98-4EFD-9C2B-C359C70FC1EA}" dt="2024-05-07T01:58:42.605" v="0" actId="6014"/>
          <pc:sldLayoutMkLst>
            <pc:docMk/>
            <pc:sldMasterMk cId="1380239272" sldId="2147483694"/>
            <pc:sldLayoutMk cId="765437109" sldId="2147483699"/>
          </pc:sldLayoutMkLst>
        </pc:sldLayoutChg>
      </pc:sldMasterChg>
    </pc:docChg>
  </pc:docChgLst>
  <pc:docChgLst>
    <pc:chgData name="Abigail Payne" userId="c10968b6-de2b-4428-9a86-74cc4be5cc74" providerId="ADAL" clId="{E828D513-A92D-4C2C-ABB8-060C2429C6E7}"/>
    <pc:docChg chg="undo custSel addSld delSld modSld sldOrd">
      <pc:chgData name="Abigail Payne" userId="c10968b6-de2b-4428-9a86-74cc4be5cc74" providerId="ADAL" clId="{E828D513-A92D-4C2C-ABB8-060C2429C6E7}" dt="2024-05-07T22:56:33.464" v="117" actId="2696"/>
      <pc:docMkLst>
        <pc:docMk/>
      </pc:docMkLst>
      <pc:sldChg chg="addSp delSp modSp new del mod modClrScheme chgLayout">
        <pc:chgData name="Abigail Payne" userId="c10968b6-de2b-4428-9a86-74cc4be5cc74" providerId="ADAL" clId="{E828D513-A92D-4C2C-ABB8-060C2429C6E7}" dt="2024-05-07T22:56:33.464" v="117" actId="2696"/>
        <pc:sldMkLst>
          <pc:docMk/>
          <pc:sldMk cId="2394605805" sldId="298"/>
        </pc:sldMkLst>
        <pc:spChg chg="del">
          <ac:chgData name="Abigail Payne" userId="c10968b6-de2b-4428-9a86-74cc4be5cc74" providerId="ADAL" clId="{E828D513-A92D-4C2C-ABB8-060C2429C6E7}" dt="2024-05-07T21:42:58.067" v="1" actId="700"/>
          <ac:spMkLst>
            <pc:docMk/>
            <pc:sldMk cId="2394605805" sldId="298"/>
            <ac:spMk id="2" creationId="{B1E04672-7DD6-B30F-BF46-BC8DCBCE4A6A}"/>
          </ac:spMkLst>
        </pc:spChg>
        <pc:spChg chg="add del mod">
          <ac:chgData name="Abigail Payne" userId="c10968b6-de2b-4428-9a86-74cc4be5cc74" providerId="ADAL" clId="{E828D513-A92D-4C2C-ABB8-060C2429C6E7}" dt="2024-05-07T21:45:05.021" v="83" actId="478"/>
          <ac:spMkLst>
            <pc:docMk/>
            <pc:sldMk cId="2394605805" sldId="298"/>
            <ac:spMk id="3" creationId="{3EBC9A91-CD42-20F4-4192-8EB1C72E3A4E}"/>
          </ac:spMkLst>
        </pc:spChg>
        <pc:spChg chg="add del mod">
          <ac:chgData name="Abigail Payne" userId="c10968b6-de2b-4428-9a86-74cc4be5cc74" providerId="ADAL" clId="{E828D513-A92D-4C2C-ABB8-060C2429C6E7}" dt="2024-05-07T21:45:11.684" v="84" actId="478"/>
          <ac:spMkLst>
            <pc:docMk/>
            <pc:sldMk cId="2394605805" sldId="298"/>
            <ac:spMk id="5" creationId="{2CE8F749-6D98-F463-4F7E-EFA4E591E504}"/>
          </ac:spMkLst>
        </pc:spChg>
      </pc:sldChg>
      <pc:sldChg chg="addSp delSp modSp add mod ord setBg setClrOvrMap">
        <pc:chgData name="Abigail Payne" userId="c10968b6-de2b-4428-9a86-74cc4be5cc74" providerId="ADAL" clId="{E828D513-A92D-4C2C-ABB8-060C2429C6E7}" dt="2024-05-07T22:56:22.118" v="116" actId="26606"/>
        <pc:sldMkLst>
          <pc:docMk/>
          <pc:sldMk cId="2027651722" sldId="299"/>
        </pc:sldMkLst>
        <pc:spChg chg="del">
          <ac:chgData name="Abigail Payne" userId="c10968b6-de2b-4428-9a86-74cc4be5cc74" providerId="ADAL" clId="{E828D513-A92D-4C2C-ABB8-060C2429C6E7}" dt="2024-05-07T21:46:09.930" v="95" actId="478"/>
          <ac:spMkLst>
            <pc:docMk/>
            <pc:sldMk cId="2027651722" sldId="299"/>
            <ac:spMk id="2" creationId="{47633509-BA54-7B41-76FC-D2C29BD5B42E}"/>
          </ac:spMkLst>
        </pc:spChg>
        <pc:spChg chg="add del mod">
          <ac:chgData name="Abigail Payne" userId="c10968b6-de2b-4428-9a86-74cc4be5cc74" providerId="ADAL" clId="{E828D513-A92D-4C2C-ABB8-060C2429C6E7}" dt="2024-05-07T21:46:19.455" v="97" actId="478"/>
          <ac:spMkLst>
            <pc:docMk/>
            <pc:sldMk cId="2027651722" sldId="299"/>
            <ac:spMk id="4" creationId="{9E475A1C-06DE-83B2-94AC-0B13A54BFCEA}"/>
          </ac:spMkLst>
        </pc:spChg>
        <pc:spChg chg="add del">
          <ac:chgData name="Abigail Payne" userId="c10968b6-de2b-4428-9a86-74cc4be5cc74" providerId="ADAL" clId="{E828D513-A92D-4C2C-ABB8-060C2429C6E7}" dt="2024-05-07T21:47:12.966" v="104" actId="26606"/>
          <ac:spMkLst>
            <pc:docMk/>
            <pc:sldMk cId="2027651722" sldId="299"/>
            <ac:spMk id="13" creationId="{CA815F2C-4E80-4019-8E59-FAD3F7F8473D}"/>
          </ac:spMkLst>
        </pc:spChg>
        <pc:spChg chg="add del">
          <ac:chgData name="Abigail Payne" userId="c10968b6-de2b-4428-9a86-74cc4be5cc74" providerId="ADAL" clId="{E828D513-A92D-4C2C-ABB8-060C2429C6E7}" dt="2024-05-07T22:55:37.958" v="110" actId="26606"/>
          <ac:spMkLst>
            <pc:docMk/>
            <pc:sldMk cId="2027651722" sldId="299"/>
            <ac:spMk id="18" creationId="{B47A3059-69F2-4E12-ACD8-A5FE28191966}"/>
          </ac:spMkLst>
        </pc:spChg>
        <pc:spChg chg="add del">
          <ac:chgData name="Abigail Payne" userId="c10968b6-de2b-4428-9a86-74cc4be5cc74" providerId="ADAL" clId="{E828D513-A92D-4C2C-ABB8-060C2429C6E7}" dt="2024-05-07T22:55:37.958" v="110" actId="26606"/>
          <ac:spMkLst>
            <pc:docMk/>
            <pc:sldMk cId="2027651722" sldId="299"/>
            <ac:spMk id="20" creationId="{33AE4636-AEEC-45D6-84D4-7AC2DA48ECF8}"/>
          </ac:spMkLst>
        </pc:spChg>
        <pc:spChg chg="add del">
          <ac:chgData name="Abigail Payne" userId="c10968b6-de2b-4428-9a86-74cc4be5cc74" providerId="ADAL" clId="{E828D513-A92D-4C2C-ABB8-060C2429C6E7}" dt="2024-05-07T22:55:37.958" v="110" actId="26606"/>
          <ac:spMkLst>
            <pc:docMk/>
            <pc:sldMk cId="2027651722" sldId="299"/>
            <ac:spMk id="22" creationId="{8D9CE0F4-2EB2-4F1F-8AAC-DB3571D9FE10}"/>
          </ac:spMkLst>
        </pc:spChg>
        <pc:spChg chg="add del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27" creationId="{5C9B446A-6343-4E56-90BA-061E4DDF0FFB}"/>
          </ac:spMkLst>
        </pc:spChg>
        <pc:spChg chg="add del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29" creationId="{3EC72A1B-03D3-499C-B4BF-AC68EEC22B10}"/>
          </ac:spMkLst>
        </pc:spChg>
        <pc:spChg chg="add del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31" creationId="{216322C2-3CF0-4D33-BF90-3F384CF6D232}"/>
          </ac:spMkLst>
        </pc:spChg>
        <pc:spChg chg="add del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33" creationId="{55D4142C-5077-457F-A6AD-3FECFDB39685}"/>
          </ac:spMkLst>
        </pc:spChg>
        <pc:spChg chg="add del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35" creationId="{7A5F0580-5EE9-419F-96EE-B6529EF6E7D0}"/>
          </ac:spMkLst>
        </pc:spChg>
        <pc:spChg chg="add del">
          <ac:chgData name="Abigail Payne" userId="c10968b6-de2b-4428-9a86-74cc4be5cc74" providerId="ADAL" clId="{E828D513-A92D-4C2C-ABB8-060C2429C6E7}" dt="2024-05-07T22:56:17.352" v="113" actId="26606"/>
          <ac:spMkLst>
            <pc:docMk/>
            <pc:sldMk cId="2027651722" sldId="299"/>
            <ac:spMk id="40" creationId="{DBC6133C-0615-4CE4-9132-37E609A9BDFA}"/>
          </ac:spMkLst>
        </pc:spChg>
        <pc:spChg chg="add del">
          <ac:chgData name="Abigail Payne" userId="c10968b6-de2b-4428-9a86-74cc4be5cc74" providerId="ADAL" clId="{E828D513-A92D-4C2C-ABB8-060C2429C6E7}" dt="2024-05-07T22:56:17.352" v="113" actId="26606"/>
          <ac:spMkLst>
            <pc:docMk/>
            <pc:sldMk cId="2027651722" sldId="299"/>
            <ac:spMk id="42" creationId="{169CC832-2974-4E8D-90ED-3E2941BA7336}"/>
          </ac:spMkLst>
        </pc:spChg>
        <pc:spChg chg="add del">
          <ac:chgData name="Abigail Payne" userId="c10968b6-de2b-4428-9a86-74cc4be5cc74" providerId="ADAL" clId="{E828D513-A92D-4C2C-ABB8-060C2429C6E7}" dt="2024-05-07T22:56:17.352" v="113" actId="26606"/>
          <ac:spMkLst>
            <pc:docMk/>
            <pc:sldMk cId="2027651722" sldId="299"/>
            <ac:spMk id="44" creationId="{55222F96-971A-4F90-B841-6BAB416C7AC1}"/>
          </ac:spMkLst>
        </pc:spChg>
        <pc:spChg chg="add del">
          <ac:chgData name="Abigail Payne" userId="c10968b6-de2b-4428-9a86-74cc4be5cc74" providerId="ADAL" clId="{E828D513-A92D-4C2C-ABB8-060C2429C6E7}" dt="2024-05-07T22:56:17.352" v="113" actId="26606"/>
          <ac:spMkLst>
            <pc:docMk/>
            <pc:sldMk cId="2027651722" sldId="299"/>
            <ac:spMk id="46" creationId="{08980754-6F4B-43C9-B9BE-127B6BED6586}"/>
          </ac:spMkLst>
        </pc:spChg>
        <pc:spChg chg="add del">
          <ac:chgData name="Abigail Payne" userId="c10968b6-de2b-4428-9a86-74cc4be5cc74" providerId="ADAL" clId="{E828D513-A92D-4C2C-ABB8-060C2429C6E7}" dt="2024-05-07T22:56:17.352" v="113" actId="26606"/>
          <ac:spMkLst>
            <pc:docMk/>
            <pc:sldMk cId="2027651722" sldId="299"/>
            <ac:spMk id="48" creationId="{2C1BBA94-3F40-40AA-8BB9-E69E25E537C1}"/>
          </ac:spMkLst>
        </pc:spChg>
        <pc:spChg chg="add del">
          <ac:chgData name="Abigail Payne" userId="c10968b6-de2b-4428-9a86-74cc4be5cc74" providerId="ADAL" clId="{E828D513-A92D-4C2C-ABB8-060C2429C6E7}" dt="2024-05-07T22:56:22.054" v="115" actId="26606"/>
          <ac:spMkLst>
            <pc:docMk/>
            <pc:sldMk cId="2027651722" sldId="299"/>
            <ac:spMk id="50" creationId="{2B97F24A-32CE-4C1C-A50D-3016B394DCFB}"/>
          </ac:spMkLst>
        </pc:spChg>
        <pc:spChg chg="add del">
          <ac:chgData name="Abigail Payne" userId="c10968b6-de2b-4428-9a86-74cc4be5cc74" providerId="ADAL" clId="{E828D513-A92D-4C2C-ABB8-060C2429C6E7}" dt="2024-05-07T22:56:22.054" v="115" actId="26606"/>
          <ac:spMkLst>
            <pc:docMk/>
            <pc:sldMk cId="2027651722" sldId="299"/>
            <ac:spMk id="51" creationId="{CD8B4F24-440B-49E9-B85D-733523DC064B}"/>
          </ac:spMkLst>
        </pc:spChg>
        <pc:spChg chg="add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53" creationId="{90D01200-0224-43C5-AB38-FB4D16B73FB7}"/>
          </ac:spMkLst>
        </pc:spChg>
        <pc:spChg chg="add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54" creationId="{728A44A4-A002-4A88-9FC9-1D0566C97A47}"/>
          </ac:spMkLst>
        </pc:spChg>
        <pc:spChg chg="add">
          <ac:chgData name="Abigail Payne" userId="c10968b6-de2b-4428-9a86-74cc4be5cc74" providerId="ADAL" clId="{E828D513-A92D-4C2C-ABB8-060C2429C6E7}" dt="2024-05-07T22:56:22.118" v="116" actId="26606"/>
          <ac:spMkLst>
            <pc:docMk/>
            <pc:sldMk cId="2027651722" sldId="299"/>
            <ac:spMk id="55" creationId="{3E7D5C7B-DD16-401B-85CE-4AAA2A4F5136}"/>
          </ac:spMkLst>
        </pc:spChg>
        <pc:graphicFrameChg chg="mod ord modGraphic">
          <ac:chgData name="Abigail Payne" userId="c10968b6-de2b-4428-9a86-74cc4be5cc74" providerId="ADAL" clId="{E828D513-A92D-4C2C-ABB8-060C2429C6E7}" dt="2024-05-07T22:56:22.118" v="116" actId="26606"/>
          <ac:graphicFrameMkLst>
            <pc:docMk/>
            <pc:sldMk cId="2027651722" sldId="299"/>
            <ac:graphicFrameMk id="5" creationId="{EA59C3C6-D364-F5CE-BEB4-F1AE99189636}"/>
          </ac:graphicFrameMkLst>
        </pc:graphicFrameChg>
        <pc:picChg chg="del">
          <ac:chgData name="Abigail Payne" userId="c10968b6-de2b-4428-9a86-74cc4be5cc74" providerId="ADAL" clId="{E828D513-A92D-4C2C-ABB8-060C2429C6E7}" dt="2024-05-07T21:46:14.839" v="96" actId="478"/>
          <ac:picMkLst>
            <pc:docMk/>
            <pc:sldMk cId="2027651722" sldId="299"/>
            <ac:picMk id="6" creationId="{91A70E20-DD1B-7C8C-6BF9-48D60ED28C39}"/>
          </ac:picMkLst>
        </pc:picChg>
        <pc:picChg chg="add del mod">
          <ac:chgData name="Abigail Payne" userId="c10968b6-de2b-4428-9a86-74cc4be5cc74" providerId="ADAL" clId="{E828D513-A92D-4C2C-ABB8-060C2429C6E7}" dt="2024-05-07T22:53:34.441" v="105" actId="478"/>
          <ac:picMkLst>
            <pc:docMk/>
            <pc:sldMk cId="2027651722" sldId="299"/>
            <ac:picMk id="8" creationId="{E17BDE9A-A3ED-1D67-344F-A455DE1C5AF5}"/>
          </ac:picMkLst>
        </pc:picChg>
        <pc:picChg chg="add mod">
          <ac:chgData name="Abigail Payne" userId="c10968b6-de2b-4428-9a86-74cc4be5cc74" providerId="ADAL" clId="{E828D513-A92D-4C2C-ABB8-060C2429C6E7}" dt="2024-05-07T22:56:22.118" v="116" actId="26606"/>
          <ac:picMkLst>
            <pc:docMk/>
            <pc:sldMk cId="2027651722" sldId="299"/>
            <ac:picMk id="10" creationId="{7AB56611-FA1F-A50B-9102-12392B4947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ynea1\Dropbox\AAPNEW\presentations\Anti%20Poverty%20Week%20Parliament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imelbcloud.sharepoint.com/teams/JustSteeve/Shared%20Documents/General/school%20attainment%20age%20-2021%20Census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melbcloud.sharepoint.com/teams/JustSteeve/Shared%20Documents/General/school%20attainment%20age%20-2021%20Census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Challenges &amp; Insecurities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High Poverty Communities (20% families in poverty or higher)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Sheet1!$D$4:$G$4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Sheet1!$D$5:$G$5</c:f>
              <c:numCache>
                <c:formatCode>0%</c:formatCode>
                <c:ptCount val="4"/>
                <c:pt idx="0">
                  <c:v>0.33</c:v>
                </c:pt>
                <c:pt idx="1">
                  <c:v>0.25</c:v>
                </c:pt>
                <c:pt idx="2">
                  <c:v>0.32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2-473B-9B85-FB6B2C5B424D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Medium Poverty Communities (14-20% families in poverty)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Sheet1!$D$4:$G$4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Sheet1!$D$6:$G$6</c:f>
              <c:numCache>
                <c:formatCode>0%</c:formatCode>
                <c:ptCount val="4"/>
                <c:pt idx="0">
                  <c:v>0.34</c:v>
                </c:pt>
                <c:pt idx="1">
                  <c:v>0.26</c:v>
                </c:pt>
                <c:pt idx="2">
                  <c:v>0.3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B2-473B-9B85-FB6B2C5B424D}"/>
            </c:ext>
          </c:extLst>
        </c:ser>
        <c:ser>
          <c:idx val="2"/>
          <c:order val="2"/>
          <c:tx>
            <c:strRef>
              <c:f>Sheet1!$C$7</c:f>
              <c:strCache>
                <c:ptCount val="1"/>
                <c:pt idx="0">
                  <c:v>Low Poverty Communities (&lt;14% families in poverty)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Sheet1!$D$4:$G$4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Sheet1!$D$7:$G$7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0.24</c:v>
                </c:pt>
                <c:pt idx="2">
                  <c:v>0.31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B2-473B-9B85-FB6B2C5B424D}"/>
            </c:ext>
          </c:extLst>
        </c:ser>
        <c:ser>
          <c:idx val="3"/>
          <c:order val="3"/>
          <c:tx>
            <c:strRef>
              <c:f>Sheet1!$C$8</c:f>
              <c:strCache>
                <c:ptCount val="1"/>
                <c:pt idx="0">
                  <c:v>All Communities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Sheet1!$D$4:$G$4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Sheet1!$D$8:$G$8</c:f>
              <c:numCache>
                <c:formatCode>0%</c:formatCode>
                <c:ptCount val="4"/>
                <c:pt idx="0">
                  <c:v>0.32</c:v>
                </c:pt>
                <c:pt idx="1">
                  <c:v>0.25</c:v>
                </c:pt>
                <c:pt idx="2">
                  <c:v>0.31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B2-473B-9B85-FB6B2C5B4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287135"/>
        <c:axId val="916283775"/>
      </c:barChart>
      <c:catAx>
        <c:axId val="9162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283775"/>
        <c:crosses val="autoZero"/>
        <c:auto val="1"/>
        <c:lblAlgn val="ctr"/>
        <c:lblOffset val="100"/>
        <c:noMultiLvlLbl val="0"/>
      </c:catAx>
      <c:valAx>
        <c:axId val="916283775"/>
        <c:scaling>
          <c:orientation val="minMax"/>
          <c:max val="0.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287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rgbClr val="000F46">
                    <a:lumMod val="65000"/>
                    <a:lumOff val="35000"/>
                  </a:srgbClr>
                </a:solidFill>
              </a:rPr>
              <a:t>Challenges &amp; Insecurities </a:t>
            </a:r>
            <a:r>
              <a:rPr lang="en-US" sz="1400" dirty="0"/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High Poverty Communities (20% families in poverty or higher)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Sheet1!$D$11:$G$11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Sheet1!$D$12:$G$12</c:f>
              <c:numCache>
                <c:formatCode>0%</c:formatCode>
                <c:ptCount val="4"/>
                <c:pt idx="0">
                  <c:v>0.42</c:v>
                </c:pt>
                <c:pt idx="1">
                  <c:v>0.26</c:v>
                </c:pt>
                <c:pt idx="2">
                  <c:v>0.3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6-422B-BB5F-8F0946C55412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Medium Poverty Communities (14-20% families in poverty)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Sheet1!$D$11:$G$11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Sheet1!$D$13:$G$13</c:f>
              <c:numCache>
                <c:formatCode>0%</c:formatCode>
                <c:ptCount val="4"/>
                <c:pt idx="0">
                  <c:v>0.38</c:v>
                </c:pt>
                <c:pt idx="1">
                  <c:v>0.23</c:v>
                </c:pt>
                <c:pt idx="2">
                  <c:v>0.28000000000000003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6-422B-BB5F-8F0946C55412}"/>
            </c:ext>
          </c:extLst>
        </c:ser>
        <c:ser>
          <c:idx val="2"/>
          <c:order val="2"/>
          <c:tx>
            <c:strRef>
              <c:f>Sheet1!$C$14</c:f>
              <c:strCache>
                <c:ptCount val="1"/>
                <c:pt idx="0">
                  <c:v>Low Poverty Communities (&lt;14% families in poverty)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Sheet1!$D$11:$G$11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Sheet1!$D$14:$G$14</c:f>
              <c:numCache>
                <c:formatCode>0%</c:formatCode>
                <c:ptCount val="4"/>
                <c:pt idx="0">
                  <c:v>0.37</c:v>
                </c:pt>
                <c:pt idx="1">
                  <c:v>0.18</c:v>
                </c:pt>
                <c:pt idx="2">
                  <c:v>0.27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6-422B-BB5F-8F0946C55412}"/>
            </c:ext>
          </c:extLst>
        </c:ser>
        <c:ser>
          <c:idx val="3"/>
          <c:order val="3"/>
          <c:tx>
            <c:strRef>
              <c:f>Sheet1!$C$15</c:f>
              <c:strCache>
                <c:ptCount val="1"/>
                <c:pt idx="0">
                  <c:v>All Communities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Sheet1!$D$11:$G$11</c:f>
              <c:strCache>
                <c:ptCount val="4"/>
                <c:pt idx="0">
                  <c:v>Food Challenges</c:v>
                </c:pt>
                <c:pt idx="1">
                  <c:v>Challenges with Utility Bills</c:v>
                </c:pt>
                <c:pt idx="2">
                  <c:v>Medical Issues Deferred or Delayed</c:v>
                </c:pt>
                <c:pt idx="3">
                  <c:v>Challenges Paying Rent or Mortgage</c:v>
                </c:pt>
              </c:strCache>
            </c:strRef>
          </c:cat>
          <c:val>
            <c:numRef>
              <c:f>Sheet1!$D$15:$G$15</c:f>
              <c:numCache>
                <c:formatCode>0%</c:formatCode>
                <c:ptCount val="4"/>
                <c:pt idx="0">
                  <c:v>0.39</c:v>
                </c:pt>
                <c:pt idx="1">
                  <c:v>0.22</c:v>
                </c:pt>
                <c:pt idx="2">
                  <c:v>0.28999999999999998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16-422B-BB5F-8F0946C55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9987791"/>
        <c:axId val="1659983951"/>
      </c:barChart>
      <c:catAx>
        <c:axId val="165998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983951"/>
        <c:crosses val="autoZero"/>
        <c:auto val="1"/>
        <c:lblAlgn val="ctr"/>
        <c:lblOffset val="100"/>
        <c:noMultiLvlLbl val="0"/>
      </c:catAx>
      <c:valAx>
        <c:axId val="165998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998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Poverty Rates in Australia 2006-2021
Census Data Based on Equivalized Household Income
Poverty = &lt; 60% Median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Sheet1!$B$19</c:f>
              <c:strCache>
                <c:ptCount val="1"/>
                <c:pt idx="0">
                  <c:v>Income Less than 25% of Median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Sheet1!$A$20:$A$23</c:f>
              <c:strCache>
                <c:ptCount val="4"/>
                <c:pt idx="0">
                  <c:v>Australia 2006</c:v>
                </c:pt>
                <c:pt idx="1">
                  <c:v>Australia 2011</c:v>
                </c:pt>
                <c:pt idx="2">
                  <c:v>Australia 2016</c:v>
                </c:pt>
                <c:pt idx="3">
                  <c:v>Australia 2021</c:v>
                </c:pt>
              </c:strCache>
            </c:strRef>
          </c:cat>
          <c:val>
            <c:numRef>
              <c:f>Sheet1!$B$20:$B$23</c:f>
              <c:numCache>
                <c:formatCode>0.00%</c:formatCode>
                <c:ptCount val="4"/>
                <c:pt idx="0">
                  <c:v>3.2000000000000001E-2</c:v>
                </c:pt>
                <c:pt idx="1">
                  <c:v>3.2000000000000001E-2</c:v>
                </c:pt>
                <c:pt idx="2">
                  <c:v>3.9E-2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5-43E3-A857-E25A33DBB39F}"/>
            </c:ext>
          </c:extLst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Income Between 25 &amp; 50 % of Median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Sheet1!$A$20:$A$23</c:f>
              <c:strCache>
                <c:ptCount val="4"/>
                <c:pt idx="0">
                  <c:v>Australia 2006</c:v>
                </c:pt>
                <c:pt idx="1">
                  <c:v>Australia 2011</c:v>
                </c:pt>
                <c:pt idx="2">
                  <c:v>Australia 2016</c:v>
                </c:pt>
                <c:pt idx="3">
                  <c:v>Australia 2021</c:v>
                </c:pt>
              </c:strCache>
            </c:strRef>
          </c:cat>
          <c:val>
            <c:numRef>
              <c:f>Sheet1!$C$20:$C$23</c:f>
              <c:numCache>
                <c:formatCode>0.00%</c:formatCode>
                <c:ptCount val="4"/>
                <c:pt idx="0">
                  <c:v>8.2000000000000003E-2</c:v>
                </c:pt>
                <c:pt idx="1">
                  <c:v>6.7000000000000004E-2</c:v>
                </c:pt>
                <c:pt idx="2">
                  <c:v>6.8000000000000005E-2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5-43E3-A857-E25A33DBB39F}"/>
            </c:ext>
          </c:extLst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Income Between 50 and 60%  of Median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Sheet1!$A$20:$A$23</c:f>
              <c:strCache>
                <c:ptCount val="4"/>
                <c:pt idx="0">
                  <c:v>Australia 2006</c:v>
                </c:pt>
                <c:pt idx="1">
                  <c:v>Australia 2011</c:v>
                </c:pt>
                <c:pt idx="2">
                  <c:v>Australia 2016</c:v>
                </c:pt>
                <c:pt idx="3">
                  <c:v>Australia 2021</c:v>
                </c:pt>
              </c:strCache>
            </c:strRef>
          </c:cat>
          <c:val>
            <c:numRef>
              <c:f>Sheet1!$D$20:$D$23</c:f>
              <c:numCache>
                <c:formatCode>0.00%</c:formatCode>
                <c:ptCount val="4"/>
                <c:pt idx="0">
                  <c:v>5.7000000000000002E-2</c:v>
                </c:pt>
                <c:pt idx="1">
                  <c:v>6.9000000000000006E-2</c:v>
                </c:pt>
                <c:pt idx="2">
                  <c:v>0.04</c:v>
                </c:pt>
                <c:pt idx="3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25-43E3-A857-E25A33DBB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574431"/>
        <c:axId val="98679087"/>
      </c:barChart>
      <c:catAx>
        <c:axId val="38757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79087"/>
        <c:crosses val="autoZero"/>
        <c:auto val="1"/>
        <c:lblAlgn val="ctr"/>
        <c:lblOffset val="100"/>
        <c:noMultiLvlLbl val="0"/>
      </c:catAx>
      <c:valAx>
        <c:axId val="986790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57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917111947849102E-2"/>
          <c:y val="0.92006051136172384"/>
          <c:w val="0.92015941558354419"/>
          <c:h val="6.742872848153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'Fig less than Yr10'!$F$4</c:f>
              <c:strCache>
                <c:ptCount val="1"/>
                <c:pt idx="0">
                  <c:v>Less than year 10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c:spPr>
          <c:cat>
            <c:numRef>
              <c:f>'Fig less than Yr10'!$A$5:$A$15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</c:numCache>
            </c:numRef>
          </c:cat>
          <c:val>
            <c:numRef>
              <c:f>'Fig less than Yr10'!$F$5:$F$15</c:f>
              <c:numCache>
                <c:formatCode>0.0%</c:formatCode>
                <c:ptCount val="11"/>
                <c:pt idx="0">
                  <c:v>1.0000245371676748</c:v>
                </c:pt>
                <c:pt idx="1">
                  <c:v>0.80805159991019004</c:v>
                </c:pt>
                <c:pt idx="2">
                  <c:v>0.27664061358147563</c:v>
                </c:pt>
                <c:pt idx="3">
                  <c:v>3.099063912886587E-2</c:v>
                </c:pt>
                <c:pt idx="4">
                  <c:v>2.6632209119667585E-2</c:v>
                </c:pt>
                <c:pt idx="5">
                  <c:v>2.526672851675751E-2</c:v>
                </c:pt>
                <c:pt idx="6">
                  <c:v>2.4422433169967211E-2</c:v>
                </c:pt>
                <c:pt idx="7">
                  <c:v>2.4708053266539208E-2</c:v>
                </c:pt>
                <c:pt idx="8">
                  <c:v>2.4894004439187125E-2</c:v>
                </c:pt>
                <c:pt idx="9">
                  <c:v>2.64880209223167E-2</c:v>
                </c:pt>
                <c:pt idx="10">
                  <c:v>2.8034634027804421E-2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B-427B-B854-4D15D0CEBCF3}"/>
            </c:ext>
          </c:extLst>
        </c:ser>
        <c:ser>
          <c:idx val="1"/>
          <c:order val="1"/>
          <c:tx>
            <c:strRef>
              <c:f>'Fig less than Yr10'!$G$4</c:f>
              <c:strCache>
                <c:ptCount val="1"/>
                <c:pt idx="0">
                  <c:v>Year 10-11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25400">
              <a:noFill/>
            </a:ln>
            <a:effectLst/>
          </c:spPr>
          <c:cat>
            <c:numRef>
              <c:f>'Fig less than Yr10'!$A$5:$A$15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</c:numCache>
            </c:numRef>
          </c:cat>
          <c:val>
            <c:numRef>
              <c:f>'Fig less than Yr10'!$G$5:$G$15</c:f>
              <c:numCache>
                <c:formatCode>0.0%</c:formatCode>
                <c:ptCount val="11"/>
                <c:pt idx="0">
                  <c:v>0</c:v>
                </c:pt>
                <c:pt idx="1">
                  <c:v>0.18817229906720098</c:v>
                </c:pt>
                <c:pt idx="2">
                  <c:v>0.71498667186336395</c:v>
                </c:pt>
                <c:pt idx="3">
                  <c:v>0.83678263392130647</c:v>
                </c:pt>
                <c:pt idx="4">
                  <c:v>0.39702912241839861</c:v>
                </c:pt>
                <c:pt idx="5">
                  <c:v>0.19579902586106923</c:v>
                </c:pt>
                <c:pt idx="6">
                  <c:v>0.17860751575807149</c:v>
                </c:pt>
                <c:pt idx="7">
                  <c:v>0.16529547740702005</c:v>
                </c:pt>
                <c:pt idx="8">
                  <c:v>0.16496099097542499</c:v>
                </c:pt>
                <c:pt idx="9">
                  <c:v>0.16369215807388521</c:v>
                </c:pt>
                <c:pt idx="10">
                  <c:v>0.1627402831600353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B-427B-B854-4D15D0CEBCF3}"/>
            </c:ext>
          </c:extLst>
        </c:ser>
        <c:ser>
          <c:idx val="2"/>
          <c:order val="2"/>
          <c:tx>
            <c:strRef>
              <c:f>'Fig less than Yr10'!$H$4</c:f>
              <c:strCache>
                <c:ptCount val="1"/>
                <c:pt idx="0">
                  <c:v>Year 12+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  <a:alpha val="85000"/>
              </a:schemeClr>
            </a:solidFill>
            <a:ln w="25400">
              <a:noFill/>
            </a:ln>
            <a:effectLst/>
          </c:spPr>
          <c:cat>
            <c:numRef>
              <c:f>'Fig less than Yr10'!$A$5:$A$15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</c:numCache>
            </c:numRef>
          </c:cat>
          <c:val>
            <c:numRef>
              <c:f>'Fig less than Yr10'!$H$5:$H$15</c:f>
              <c:numCache>
                <c:formatCode>0.0%</c:formatCode>
                <c:ptCount val="11"/>
                <c:pt idx="0">
                  <c:v>0</c:v>
                </c:pt>
                <c:pt idx="1">
                  <c:v>3.8441388788722046E-3</c:v>
                </c:pt>
                <c:pt idx="2">
                  <c:v>8.435353317418447E-3</c:v>
                </c:pt>
                <c:pt idx="3">
                  <c:v>0.13220550048467095</c:v>
                </c:pt>
                <c:pt idx="4">
                  <c:v>0.57636762438378175</c:v>
                </c:pt>
                <c:pt idx="5">
                  <c:v>0.77886176504696736</c:v>
                </c:pt>
                <c:pt idx="6">
                  <c:v>0.79694942982245109</c:v>
                </c:pt>
                <c:pt idx="7">
                  <c:v>0.80998980767821571</c:v>
                </c:pt>
                <c:pt idx="8">
                  <c:v>0.81018487752362467</c:v>
                </c:pt>
                <c:pt idx="9">
                  <c:v>0.80982639208316354</c:v>
                </c:pt>
                <c:pt idx="10">
                  <c:v>0.80921229328933741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B-427B-B854-4D15D0CE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6237136"/>
        <c:axId val="2048729152"/>
      </c:areaChart>
      <c:catAx>
        <c:axId val="142623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29152"/>
        <c:crosses val="autoZero"/>
        <c:auto val="1"/>
        <c:lblAlgn val="ctr"/>
        <c:lblOffset val="100"/>
        <c:noMultiLvlLbl val="0"/>
      </c:catAx>
      <c:valAx>
        <c:axId val="2048729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37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Females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'Fig less than Yr10'!$F$18</c:f>
              <c:strCache>
                <c:ptCount val="1"/>
                <c:pt idx="0">
                  <c:v>Less than year 10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c:spPr>
          <c:cat>
            <c:numRef>
              <c:f>'Fig less than Yr10'!$A$19:$A$29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</c:numCache>
            </c:numRef>
          </c:cat>
          <c:val>
            <c:numRef>
              <c:f>'Fig less than Yr10'!$F$19:$F$29</c:f>
              <c:numCache>
                <c:formatCode>0.0%</c:formatCode>
                <c:ptCount val="11"/>
                <c:pt idx="0">
                  <c:v>1.0000065490458041</c:v>
                </c:pt>
                <c:pt idx="1">
                  <c:v>0.79169874308408461</c:v>
                </c:pt>
                <c:pt idx="2">
                  <c:v>0.22842696128658618</c:v>
                </c:pt>
                <c:pt idx="3">
                  <c:v>1.9584395658942714E-2</c:v>
                </c:pt>
                <c:pt idx="4">
                  <c:v>1.623593290259957E-2</c:v>
                </c:pt>
                <c:pt idx="5">
                  <c:v>1.484336620942448E-2</c:v>
                </c:pt>
                <c:pt idx="6">
                  <c:v>1.5634043292047692E-2</c:v>
                </c:pt>
                <c:pt idx="7">
                  <c:v>1.5461235927778202E-2</c:v>
                </c:pt>
                <c:pt idx="8">
                  <c:v>1.7009490952325318E-2</c:v>
                </c:pt>
                <c:pt idx="9">
                  <c:v>1.8319868140182119E-2</c:v>
                </c:pt>
                <c:pt idx="10">
                  <c:v>1.8681790951475531E-2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6-40C5-9ADC-76EC72F4DFAF}"/>
            </c:ext>
          </c:extLst>
        </c:ser>
        <c:ser>
          <c:idx val="1"/>
          <c:order val="1"/>
          <c:tx>
            <c:strRef>
              <c:f>'Fig less than Yr10'!$G$18</c:f>
              <c:strCache>
                <c:ptCount val="1"/>
                <c:pt idx="0">
                  <c:v>Year 10-11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25400">
              <a:noFill/>
            </a:ln>
            <a:effectLst/>
          </c:spPr>
          <c:cat>
            <c:numRef>
              <c:f>'Fig less than Yr10'!$A$19:$A$29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</c:numCache>
            </c:numRef>
          </c:cat>
          <c:val>
            <c:numRef>
              <c:f>'Fig less than Yr10'!$G$19:$G$29</c:f>
              <c:numCache>
                <c:formatCode>0.0%</c:formatCode>
                <c:ptCount val="11"/>
                <c:pt idx="0">
                  <c:v>0</c:v>
                </c:pt>
                <c:pt idx="1">
                  <c:v>0.20388370470030434</c:v>
                </c:pt>
                <c:pt idx="2">
                  <c:v>0.76221024338812904</c:v>
                </c:pt>
                <c:pt idx="3">
                  <c:v>0.8211908576070035</c:v>
                </c:pt>
                <c:pt idx="4">
                  <c:v>0.31330572997239664</c:v>
                </c:pt>
                <c:pt idx="5">
                  <c:v>0.12350829460000756</c:v>
                </c:pt>
                <c:pt idx="6">
                  <c:v>0.11480640120384304</c:v>
                </c:pt>
                <c:pt idx="7">
                  <c:v>0.11214771757753161</c:v>
                </c:pt>
                <c:pt idx="8">
                  <c:v>0.11554770560866487</c:v>
                </c:pt>
                <c:pt idx="9">
                  <c:v>0.11635007700829528</c:v>
                </c:pt>
                <c:pt idx="10">
                  <c:v>0.11504050217487563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6-40C5-9ADC-76EC72F4DFAF}"/>
            </c:ext>
          </c:extLst>
        </c:ser>
        <c:ser>
          <c:idx val="2"/>
          <c:order val="2"/>
          <c:tx>
            <c:strRef>
              <c:f>'Fig less than Yr10'!$H$18</c:f>
              <c:strCache>
                <c:ptCount val="1"/>
                <c:pt idx="0">
                  <c:v>Year 12+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  <a:alpha val="85000"/>
              </a:schemeClr>
            </a:solidFill>
            <a:ln w="25400">
              <a:noFill/>
            </a:ln>
            <a:effectLst/>
          </c:spPr>
          <c:cat>
            <c:numRef>
              <c:f>'Fig less than Yr10'!$A$19:$A$29</c:f>
              <c:numCache>
                <c:formatCode>General</c:formatCode>
                <c:ptCount val="11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</c:numCache>
            </c:numRef>
          </c:cat>
          <c:val>
            <c:numRef>
              <c:f>'Fig less than Yr10'!$H$19:$H$29</c:f>
              <c:numCache>
                <c:formatCode>0.0%</c:formatCode>
                <c:ptCount val="11"/>
                <c:pt idx="0">
                  <c:v>0</c:v>
                </c:pt>
                <c:pt idx="1">
                  <c:v>4.4607204783043506E-3</c:v>
                </c:pt>
                <c:pt idx="2">
                  <c:v>9.3776451196150926E-3</c:v>
                </c:pt>
                <c:pt idx="3">
                  <c:v>0.15927739295894347</c:v>
                </c:pt>
                <c:pt idx="4">
                  <c:v>0.67050383717050388</c:v>
                </c:pt>
                <c:pt idx="5">
                  <c:v>0.86160299285795261</c:v>
                </c:pt>
                <c:pt idx="6">
                  <c:v>0.86950167843500403</c:v>
                </c:pt>
                <c:pt idx="7">
                  <c:v>0.87243960129571951</c:v>
                </c:pt>
                <c:pt idx="8">
                  <c:v>0.86740844083102531</c:v>
                </c:pt>
                <c:pt idx="9">
                  <c:v>0.86536383041962761</c:v>
                </c:pt>
                <c:pt idx="10">
                  <c:v>0.8662777068736488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6-40C5-9ADC-76EC72F4D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6237136"/>
        <c:axId val="2048729152"/>
      </c:areaChart>
      <c:catAx>
        <c:axId val="1426237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729152"/>
        <c:crosses val="autoZero"/>
        <c:auto val="1"/>
        <c:lblAlgn val="ctr"/>
        <c:lblOffset val="100"/>
        <c:noMultiLvlLbl val="0"/>
      </c:catAx>
      <c:valAx>
        <c:axId val="2048729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37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C51D7-E258-42A5-9910-9305FEA365F6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EC116-DEBE-4D98-89FF-90D9AAB28D4A}">
      <dgm:prSet/>
      <dgm:spPr/>
      <dgm:t>
        <a:bodyPr/>
        <a:lstStyle/>
        <a:p>
          <a:r>
            <a:rPr lang="en-AU" dirty="0"/>
            <a:t>Poverty = State</a:t>
          </a:r>
        </a:p>
      </dgm:t>
    </dgm:pt>
    <dgm:pt modelId="{85B64CEA-1D71-4C93-AF85-89DA5FD7BDE1}" type="parTrans" cxnId="{B94CAB8D-69EF-445B-883C-8F0409DED2E4}">
      <dgm:prSet/>
      <dgm:spPr/>
      <dgm:t>
        <a:bodyPr/>
        <a:lstStyle/>
        <a:p>
          <a:endParaRPr lang="en-AU"/>
        </a:p>
      </dgm:t>
    </dgm:pt>
    <dgm:pt modelId="{D5F9E33B-9716-417E-89D6-BF03CD73DE00}" type="sibTrans" cxnId="{B94CAB8D-69EF-445B-883C-8F0409DED2E4}">
      <dgm:prSet/>
      <dgm:spPr/>
      <dgm:t>
        <a:bodyPr/>
        <a:lstStyle/>
        <a:p>
          <a:endParaRPr lang="en-AU"/>
        </a:p>
      </dgm:t>
    </dgm:pt>
    <dgm:pt modelId="{5CDE7095-67CA-4FBC-B31B-9D2F22147C1F}">
      <dgm:prSet/>
      <dgm:spPr/>
      <dgm:t>
        <a:bodyPr/>
        <a:lstStyle/>
        <a:p>
          <a:r>
            <a:rPr lang="en-AU" dirty="0"/>
            <a:t>Getting to that State involves Risk &amp;Vulnerability</a:t>
          </a:r>
        </a:p>
      </dgm:t>
    </dgm:pt>
    <dgm:pt modelId="{00A351B6-8308-4065-870D-0002C4E1C2DC}" type="parTrans" cxnId="{68836329-8EE9-45BF-8D15-CE90FFB4F701}">
      <dgm:prSet/>
      <dgm:spPr/>
      <dgm:t>
        <a:bodyPr/>
        <a:lstStyle/>
        <a:p>
          <a:endParaRPr lang="en-AU"/>
        </a:p>
      </dgm:t>
    </dgm:pt>
    <dgm:pt modelId="{4754487A-0635-4F38-A4E1-326592A33A0A}" type="sibTrans" cxnId="{68836329-8EE9-45BF-8D15-CE90FFB4F701}">
      <dgm:prSet/>
      <dgm:spPr/>
      <dgm:t>
        <a:bodyPr/>
        <a:lstStyle/>
        <a:p>
          <a:endParaRPr lang="en-AU"/>
        </a:p>
      </dgm:t>
    </dgm:pt>
    <dgm:pt modelId="{B85C4543-5B4F-4E98-B3CE-514A6D8D671A}" type="pres">
      <dgm:prSet presAssocID="{1B8C51D7-E258-42A5-9910-9305FEA365F6}" presName="diagram" presStyleCnt="0">
        <dgm:presLayoutVars>
          <dgm:dir/>
          <dgm:resizeHandles val="exact"/>
        </dgm:presLayoutVars>
      </dgm:prSet>
      <dgm:spPr/>
    </dgm:pt>
    <dgm:pt modelId="{8AA767E9-478E-4692-A86C-1A2D4CBC8DE6}" type="pres">
      <dgm:prSet presAssocID="{8C6EC116-DEBE-4D98-89FF-90D9AAB28D4A}" presName="node" presStyleLbl="node1" presStyleIdx="0" presStyleCnt="1">
        <dgm:presLayoutVars>
          <dgm:bulletEnabled val="1"/>
        </dgm:presLayoutVars>
      </dgm:prSet>
      <dgm:spPr/>
    </dgm:pt>
  </dgm:ptLst>
  <dgm:cxnLst>
    <dgm:cxn modelId="{68836329-8EE9-45BF-8D15-CE90FFB4F701}" srcId="{8C6EC116-DEBE-4D98-89FF-90D9AAB28D4A}" destId="{5CDE7095-67CA-4FBC-B31B-9D2F22147C1F}" srcOrd="0" destOrd="0" parTransId="{00A351B6-8308-4065-870D-0002C4E1C2DC}" sibTransId="{4754487A-0635-4F38-A4E1-326592A33A0A}"/>
    <dgm:cxn modelId="{B94CAB8D-69EF-445B-883C-8F0409DED2E4}" srcId="{1B8C51D7-E258-42A5-9910-9305FEA365F6}" destId="{8C6EC116-DEBE-4D98-89FF-90D9AAB28D4A}" srcOrd="0" destOrd="0" parTransId="{85B64CEA-1D71-4C93-AF85-89DA5FD7BDE1}" sibTransId="{D5F9E33B-9716-417E-89D6-BF03CD73DE00}"/>
    <dgm:cxn modelId="{1F037F9E-CA3D-4749-9246-91A5722DA011}" type="presOf" srcId="{5CDE7095-67CA-4FBC-B31B-9D2F22147C1F}" destId="{8AA767E9-478E-4692-A86C-1A2D4CBC8DE6}" srcOrd="0" destOrd="1" presId="urn:microsoft.com/office/officeart/2005/8/layout/default"/>
    <dgm:cxn modelId="{EE47BD9E-65E6-4DDF-B5DC-4246102DE3D4}" type="presOf" srcId="{1B8C51D7-E258-42A5-9910-9305FEA365F6}" destId="{B85C4543-5B4F-4E98-B3CE-514A6D8D671A}" srcOrd="0" destOrd="0" presId="urn:microsoft.com/office/officeart/2005/8/layout/default"/>
    <dgm:cxn modelId="{AF7A6CD3-4C87-4905-8559-8C088EA942AE}" type="presOf" srcId="{8C6EC116-DEBE-4D98-89FF-90D9AAB28D4A}" destId="{8AA767E9-478E-4692-A86C-1A2D4CBC8DE6}" srcOrd="0" destOrd="0" presId="urn:microsoft.com/office/officeart/2005/8/layout/default"/>
    <dgm:cxn modelId="{00D209C0-7939-450D-9908-E632DFF45816}" type="presParOf" srcId="{B85C4543-5B4F-4E98-B3CE-514A6D8D671A}" destId="{8AA767E9-478E-4692-A86C-1A2D4CBC8DE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29A58-4B1F-4413-B47E-6AD34E9F3170}" type="doc">
      <dgm:prSet loTypeId="urn:microsoft.com/office/officeart/2018/2/layout/IconLabelDescriptionList" loCatId="icon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61E32DF-C940-44A4-8CFE-B0431EA35EC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Simple Answer: Yes!</a:t>
          </a:r>
          <a:endParaRPr lang="en-US"/>
        </a:p>
      </dgm:t>
    </dgm:pt>
    <dgm:pt modelId="{B8026C8E-4FAA-4B28-BC2C-C74655A5B20E}" type="parTrans" cxnId="{E02AF60B-0B6D-46AD-9861-688928501512}">
      <dgm:prSet/>
      <dgm:spPr/>
      <dgm:t>
        <a:bodyPr/>
        <a:lstStyle/>
        <a:p>
          <a:endParaRPr lang="en-US"/>
        </a:p>
      </dgm:t>
    </dgm:pt>
    <dgm:pt modelId="{DD6E63DE-B210-4E4F-9138-25F3523FFA55}" type="sibTrans" cxnId="{E02AF60B-0B6D-46AD-9861-688928501512}">
      <dgm:prSet/>
      <dgm:spPr/>
      <dgm:t>
        <a:bodyPr/>
        <a:lstStyle/>
        <a:p>
          <a:endParaRPr lang="en-US"/>
        </a:p>
      </dgm:t>
    </dgm:pt>
    <dgm:pt modelId="{2603A1BC-D036-4350-8FCC-C0FFBB28C3E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Harder question: How?</a:t>
          </a:r>
          <a:endParaRPr lang="en-US"/>
        </a:p>
      </dgm:t>
    </dgm:pt>
    <dgm:pt modelId="{71514717-E9D2-4920-AE24-49DBD22C902F}" type="parTrans" cxnId="{A66F65C4-13EC-4A7B-A9EC-1FD5A500C56F}">
      <dgm:prSet/>
      <dgm:spPr/>
      <dgm:t>
        <a:bodyPr/>
        <a:lstStyle/>
        <a:p>
          <a:endParaRPr lang="en-US"/>
        </a:p>
      </dgm:t>
    </dgm:pt>
    <dgm:pt modelId="{74EA80AE-2542-457A-A565-608371AA38A7}" type="sibTrans" cxnId="{A66F65C4-13EC-4A7B-A9EC-1FD5A500C56F}">
      <dgm:prSet/>
      <dgm:spPr/>
      <dgm:t>
        <a:bodyPr/>
        <a:lstStyle/>
        <a:p>
          <a:endParaRPr lang="en-US"/>
        </a:p>
      </dgm:t>
    </dgm:pt>
    <dgm:pt modelId="{077334A2-5FC5-43E5-A352-979BBDD771F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My talk</a:t>
          </a:r>
          <a:endParaRPr lang="en-US"/>
        </a:p>
      </dgm:t>
    </dgm:pt>
    <dgm:pt modelId="{168AF338-3413-47B0-97C4-568A8198AE76}" type="parTrans" cxnId="{F0982EB5-30AF-4A2B-820E-1BB38B85B355}">
      <dgm:prSet/>
      <dgm:spPr/>
      <dgm:t>
        <a:bodyPr/>
        <a:lstStyle/>
        <a:p>
          <a:endParaRPr lang="en-US"/>
        </a:p>
      </dgm:t>
    </dgm:pt>
    <dgm:pt modelId="{C80FEE73-E958-49BB-BA30-4201C63658CC}" type="sibTrans" cxnId="{F0982EB5-30AF-4A2B-820E-1BB38B85B355}">
      <dgm:prSet/>
      <dgm:spPr/>
      <dgm:t>
        <a:bodyPr/>
        <a:lstStyle/>
        <a:p>
          <a:endParaRPr lang="en-US"/>
        </a:p>
      </dgm:t>
    </dgm:pt>
    <dgm:pt modelId="{FBAA92BD-4963-42F1-AA31-DB16864C0A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 the Melbourne Institute is doing</a:t>
          </a:r>
        </a:p>
      </dgm:t>
    </dgm:pt>
    <dgm:pt modelId="{3C204BA1-7F7A-48F3-B8F9-F7891428E0A0}" type="parTrans" cxnId="{1C2D4B54-31F6-425B-B652-A72AF9296A6D}">
      <dgm:prSet/>
      <dgm:spPr/>
      <dgm:t>
        <a:bodyPr/>
        <a:lstStyle/>
        <a:p>
          <a:endParaRPr lang="en-US"/>
        </a:p>
      </dgm:t>
    </dgm:pt>
    <dgm:pt modelId="{55076EAB-F74F-4757-80EB-EB94D236D93C}" type="sibTrans" cxnId="{1C2D4B54-31F6-425B-B652-A72AF9296A6D}">
      <dgm:prSet/>
      <dgm:spPr/>
      <dgm:t>
        <a:bodyPr/>
        <a:lstStyle/>
        <a:p>
          <a:endParaRPr lang="en-US"/>
        </a:p>
      </dgm:t>
    </dgm:pt>
    <dgm:pt modelId="{7238B835-FAB4-4A98-94C8-D3E0785F40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Making use of the data not simply at a national level</a:t>
          </a:r>
        </a:p>
      </dgm:t>
    </dgm:pt>
    <dgm:pt modelId="{B6DAD4A4-D505-4762-B1D4-5A6EF5D483CA}" type="parTrans" cxnId="{B801E809-C0AE-4F61-8099-00932F6B89C7}">
      <dgm:prSet/>
      <dgm:spPr/>
      <dgm:t>
        <a:bodyPr/>
        <a:lstStyle/>
        <a:p>
          <a:endParaRPr lang="en-AU"/>
        </a:p>
      </dgm:t>
    </dgm:pt>
    <dgm:pt modelId="{14803671-314B-4749-9547-6779BAA8D64C}" type="sibTrans" cxnId="{B801E809-C0AE-4F61-8099-00932F6B89C7}">
      <dgm:prSet/>
      <dgm:spPr/>
      <dgm:t>
        <a:bodyPr/>
        <a:lstStyle/>
        <a:p>
          <a:endParaRPr lang="en-AU"/>
        </a:p>
      </dgm:t>
    </dgm:pt>
    <dgm:pt modelId="{6F470F2D-6CB8-4956-B241-8DFFF56A76E2}">
      <dgm:prSet/>
      <dgm:spPr/>
      <dgm:t>
        <a:bodyPr/>
        <a:lstStyle/>
        <a:p>
          <a:r>
            <a:rPr lang="en-US" dirty="0"/>
            <a:t>Cost of living</a:t>
          </a:r>
        </a:p>
      </dgm:t>
    </dgm:pt>
    <dgm:pt modelId="{DD051316-24D3-4AE1-B79F-FBAF2E4C415B}" type="parTrans" cxnId="{E6580A3F-89F2-4162-8D00-A5E71B3513EC}">
      <dgm:prSet/>
      <dgm:spPr/>
      <dgm:t>
        <a:bodyPr/>
        <a:lstStyle/>
        <a:p>
          <a:endParaRPr lang="en-AU"/>
        </a:p>
      </dgm:t>
    </dgm:pt>
    <dgm:pt modelId="{B81F7FA9-87B3-4026-B312-EFA6D9C92999}" type="sibTrans" cxnId="{E6580A3F-89F2-4162-8D00-A5E71B3513EC}">
      <dgm:prSet/>
      <dgm:spPr/>
      <dgm:t>
        <a:bodyPr/>
        <a:lstStyle/>
        <a:p>
          <a:endParaRPr lang="en-AU"/>
        </a:p>
      </dgm:t>
    </dgm:pt>
    <dgm:pt modelId="{C83BF3D7-5C1B-48DD-AE05-8544C2CB8BFC}">
      <dgm:prSet/>
      <dgm:spPr/>
      <dgm:t>
        <a:bodyPr/>
        <a:lstStyle/>
        <a:p>
          <a:r>
            <a:rPr lang="en-US" dirty="0"/>
            <a:t>Poverty</a:t>
          </a:r>
        </a:p>
      </dgm:t>
    </dgm:pt>
    <dgm:pt modelId="{EDE267D7-E4A5-462F-9DAE-88FD11CFAB03}" type="parTrans" cxnId="{2A8D1BBF-A61E-4DCB-91F5-BEC272FEFC7F}">
      <dgm:prSet/>
      <dgm:spPr/>
      <dgm:t>
        <a:bodyPr/>
        <a:lstStyle/>
        <a:p>
          <a:endParaRPr lang="en-AU"/>
        </a:p>
      </dgm:t>
    </dgm:pt>
    <dgm:pt modelId="{CA4F19A1-20D3-4C4B-97EB-392B31517F85}" type="sibTrans" cxnId="{2A8D1BBF-A61E-4DCB-91F5-BEC272FEFC7F}">
      <dgm:prSet/>
      <dgm:spPr/>
      <dgm:t>
        <a:bodyPr/>
        <a:lstStyle/>
        <a:p>
          <a:endParaRPr lang="en-AU"/>
        </a:p>
      </dgm:t>
    </dgm:pt>
    <dgm:pt modelId="{9EB168D8-F365-489B-AAE5-F9A47E315338}">
      <dgm:prSet/>
      <dgm:spPr/>
      <dgm:t>
        <a:bodyPr/>
        <a:lstStyle/>
        <a:p>
          <a:r>
            <a:rPr lang="en-US" dirty="0"/>
            <a:t>Community Profiles</a:t>
          </a:r>
        </a:p>
      </dgm:t>
    </dgm:pt>
    <dgm:pt modelId="{16857C37-29EF-44AA-9468-B26CDFED9370}" type="parTrans" cxnId="{83C3CBF5-7E23-4747-980F-A77D5D4E3590}">
      <dgm:prSet/>
      <dgm:spPr/>
      <dgm:t>
        <a:bodyPr/>
        <a:lstStyle/>
        <a:p>
          <a:endParaRPr lang="en-AU"/>
        </a:p>
      </dgm:t>
    </dgm:pt>
    <dgm:pt modelId="{E5FE8BEA-0C1A-4058-B658-8EB07ACDC018}" type="sibTrans" cxnId="{83C3CBF5-7E23-4747-980F-A77D5D4E3590}">
      <dgm:prSet/>
      <dgm:spPr/>
      <dgm:t>
        <a:bodyPr/>
        <a:lstStyle/>
        <a:p>
          <a:endParaRPr lang="en-AU"/>
        </a:p>
      </dgm:t>
    </dgm:pt>
    <dgm:pt modelId="{BDB064F7-53B4-433E-AA0E-D70EFFDCE5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Making sense of what we learn</a:t>
          </a:r>
        </a:p>
      </dgm:t>
    </dgm:pt>
    <dgm:pt modelId="{3117F46D-E110-47AE-94B1-FDD4D94AD29C}" type="parTrans" cxnId="{4352956C-A70C-41BE-9E58-442FA569799D}">
      <dgm:prSet/>
      <dgm:spPr/>
      <dgm:t>
        <a:bodyPr/>
        <a:lstStyle/>
        <a:p>
          <a:endParaRPr lang="en-AU"/>
        </a:p>
      </dgm:t>
    </dgm:pt>
    <dgm:pt modelId="{12B62786-2228-475F-B4CD-415DC5AD4199}" type="sibTrans" cxnId="{4352956C-A70C-41BE-9E58-442FA569799D}">
      <dgm:prSet/>
      <dgm:spPr/>
      <dgm:t>
        <a:bodyPr/>
        <a:lstStyle/>
        <a:p>
          <a:endParaRPr lang="en-AU"/>
        </a:p>
      </dgm:t>
    </dgm:pt>
    <dgm:pt modelId="{9F789112-4A63-41AA-B029-7C8C1C25103E}" type="pres">
      <dgm:prSet presAssocID="{1BB29A58-4B1F-4413-B47E-6AD34E9F3170}" presName="root" presStyleCnt="0">
        <dgm:presLayoutVars>
          <dgm:dir/>
          <dgm:resizeHandles val="exact"/>
        </dgm:presLayoutVars>
      </dgm:prSet>
      <dgm:spPr/>
    </dgm:pt>
    <dgm:pt modelId="{9FF3049A-2EBC-487C-8FC8-8E4C24011F94}" type="pres">
      <dgm:prSet presAssocID="{861E32DF-C940-44A4-8CFE-B0431EA35EC4}" presName="compNode" presStyleCnt="0"/>
      <dgm:spPr/>
    </dgm:pt>
    <dgm:pt modelId="{47C77CA3-4C20-48F0-9C65-24DE7598AFA2}" type="pres">
      <dgm:prSet presAssocID="{861E32DF-C940-44A4-8CFE-B0431EA35E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4A8F535-0497-4444-ACA3-106998E9D996}" type="pres">
      <dgm:prSet presAssocID="{861E32DF-C940-44A4-8CFE-B0431EA35EC4}" presName="iconSpace" presStyleCnt="0"/>
      <dgm:spPr/>
    </dgm:pt>
    <dgm:pt modelId="{C8EB378D-D280-4FF0-9F7E-7F0C6426BCBF}" type="pres">
      <dgm:prSet presAssocID="{861E32DF-C940-44A4-8CFE-B0431EA35EC4}" presName="parTx" presStyleLbl="revTx" presStyleIdx="0" presStyleCnt="6">
        <dgm:presLayoutVars>
          <dgm:chMax val="0"/>
          <dgm:chPref val="0"/>
        </dgm:presLayoutVars>
      </dgm:prSet>
      <dgm:spPr/>
    </dgm:pt>
    <dgm:pt modelId="{CF0C6BE5-A71F-4770-9478-037F5175CFFF}" type="pres">
      <dgm:prSet presAssocID="{861E32DF-C940-44A4-8CFE-B0431EA35EC4}" presName="txSpace" presStyleCnt="0"/>
      <dgm:spPr/>
    </dgm:pt>
    <dgm:pt modelId="{89BDFB63-EF19-47F9-852F-1E0DA979A78A}" type="pres">
      <dgm:prSet presAssocID="{861E32DF-C940-44A4-8CFE-B0431EA35EC4}" presName="desTx" presStyleLbl="revTx" presStyleIdx="1" presStyleCnt="6">
        <dgm:presLayoutVars/>
      </dgm:prSet>
      <dgm:spPr/>
    </dgm:pt>
    <dgm:pt modelId="{33A54CC5-63B0-4471-AD04-DFDB440A34BD}" type="pres">
      <dgm:prSet presAssocID="{DD6E63DE-B210-4E4F-9138-25F3523FFA55}" presName="sibTrans" presStyleCnt="0"/>
      <dgm:spPr/>
    </dgm:pt>
    <dgm:pt modelId="{29E60105-5427-4C09-AF29-4DB42FA95E9F}" type="pres">
      <dgm:prSet presAssocID="{2603A1BC-D036-4350-8FCC-C0FFBB28C3EF}" presName="compNode" presStyleCnt="0"/>
      <dgm:spPr/>
    </dgm:pt>
    <dgm:pt modelId="{C64C953D-303B-4506-9F8C-AE867D5CCA65}" type="pres">
      <dgm:prSet presAssocID="{2603A1BC-D036-4350-8FCC-C0FFBB28C3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2EA93E8-D753-41FC-BD45-5CFE0ADA6F10}" type="pres">
      <dgm:prSet presAssocID="{2603A1BC-D036-4350-8FCC-C0FFBB28C3EF}" presName="iconSpace" presStyleCnt="0"/>
      <dgm:spPr/>
    </dgm:pt>
    <dgm:pt modelId="{7888A1E5-62DA-403A-A478-70671167AC34}" type="pres">
      <dgm:prSet presAssocID="{2603A1BC-D036-4350-8FCC-C0FFBB28C3EF}" presName="parTx" presStyleLbl="revTx" presStyleIdx="2" presStyleCnt="6">
        <dgm:presLayoutVars>
          <dgm:chMax val="0"/>
          <dgm:chPref val="0"/>
        </dgm:presLayoutVars>
      </dgm:prSet>
      <dgm:spPr/>
    </dgm:pt>
    <dgm:pt modelId="{636B95C4-2EBF-4893-BDDD-06E204C555A0}" type="pres">
      <dgm:prSet presAssocID="{2603A1BC-D036-4350-8FCC-C0FFBB28C3EF}" presName="txSpace" presStyleCnt="0"/>
      <dgm:spPr/>
    </dgm:pt>
    <dgm:pt modelId="{D4A7B384-A011-4791-B66D-571AA3094C77}" type="pres">
      <dgm:prSet presAssocID="{2603A1BC-D036-4350-8FCC-C0FFBB28C3EF}" presName="desTx" presStyleLbl="revTx" presStyleIdx="3" presStyleCnt="6">
        <dgm:presLayoutVars/>
      </dgm:prSet>
      <dgm:spPr/>
    </dgm:pt>
    <dgm:pt modelId="{AE0B02E6-4FEA-4BB9-B57F-551A4F7D8187}" type="pres">
      <dgm:prSet presAssocID="{74EA80AE-2542-457A-A565-608371AA38A7}" presName="sibTrans" presStyleCnt="0"/>
      <dgm:spPr/>
    </dgm:pt>
    <dgm:pt modelId="{B0430206-F46E-4507-84DB-236C0A37E60F}" type="pres">
      <dgm:prSet presAssocID="{077334A2-5FC5-43E5-A352-979BBDD771F0}" presName="compNode" presStyleCnt="0"/>
      <dgm:spPr/>
    </dgm:pt>
    <dgm:pt modelId="{79B3E983-AF66-41D7-9D27-67B22062F150}" type="pres">
      <dgm:prSet presAssocID="{077334A2-5FC5-43E5-A352-979BBDD771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365C431-912E-452D-A78E-EB7BBBDC2B13}" type="pres">
      <dgm:prSet presAssocID="{077334A2-5FC5-43E5-A352-979BBDD771F0}" presName="iconSpace" presStyleCnt="0"/>
      <dgm:spPr/>
    </dgm:pt>
    <dgm:pt modelId="{50CD48E8-AA79-49A6-B334-5A874330EFD6}" type="pres">
      <dgm:prSet presAssocID="{077334A2-5FC5-43E5-A352-979BBDD771F0}" presName="parTx" presStyleLbl="revTx" presStyleIdx="4" presStyleCnt="6">
        <dgm:presLayoutVars>
          <dgm:chMax val="0"/>
          <dgm:chPref val="0"/>
        </dgm:presLayoutVars>
      </dgm:prSet>
      <dgm:spPr/>
    </dgm:pt>
    <dgm:pt modelId="{4DC56C8D-674E-4FC0-AF8D-353DEB1BDECB}" type="pres">
      <dgm:prSet presAssocID="{077334A2-5FC5-43E5-A352-979BBDD771F0}" presName="txSpace" presStyleCnt="0"/>
      <dgm:spPr/>
    </dgm:pt>
    <dgm:pt modelId="{082233A9-06AE-47B6-9690-ECBA700D251B}" type="pres">
      <dgm:prSet presAssocID="{077334A2-5FC5-43E5-A352-979BBDD771F0}" presName="desTx" presStyleLbl="revTx" presStyleIdx="5" presStyleCnt="6">
        <dgm:presLayoutVars/>
      </dgm:prSet>
      <dgm:spPr/>
    </dgm:pt>
  </dgm:ptLst>
  <dgm:cxnLst>
    <dgm:cxn modelId="{B801E809-C0AE-4F61-8099-00932F6B89C7}" srcId="{2603A1BC-D036-4350-8FCC-C0FFBB28C3EF}" destId="{7238B835-FAB4-4A98-94C8-D3E0785F403B}" srcOrd="0" destOrd="0" parTransId="{B6DAD4A4-D505-4762-B1D4-5A6EF5D483CA}" sibTransId="{14803671-314B-4749-9547-6779BAA8D64C}"/>
    <dgm:cxn modelId="{E02AF60B-0B6D-46AD-9861-688928501512}" srcId="{1BB29A58-4B1F-4413-B47E-6AD34E9F3170}" destId="{861E32DF-C940-44A4-8CFE-B0431EA35EC4}" srcOrd="0" destOrd="0" parTransId="{B8026C8E-4FAA-4B28-BC2C-C74655A5B20E}" sibTransId="{DD6E63DE-B210-4E4F-9138-25F3523FFA55}"/>
    <dgm:cxn modelId="{19EE501E-B5BE-4F17-AF2F-F61E7189239D}" type="presOf" srcId="{2603A1BC-D036-4350-8FCC-C0FFBB28C3EF}" destId="{7888A1E5-62DA-403A-A478-70671167AC34}" srcOrd="0" destOrd="0" presId="urn:microsoft.com/office/officeart/2018/2/layout/IconLabelDescriptionList"/>
    <dgm:cxn modelId="{E6580A3F-89F2-4162-8D00-A5E71B3513EC}" srcId="{FBAA92BD-4963-42F1-AA31-DB16864C0AAC}" destId="{6F470F2D-6CB8-4956-B241-8DFFF56A76E2}" srcOrd="0" destOrd="0" parTransId="{DD051316-24D3-4AE1-B79F-FBAF2E4C415B}" sibTransId="{B81F7FA9-87B3-4026-B312-EFA6D9C92999}"/>
    <dgm:cxn modelId="{A65AEC69-C037-4181-9D50-D39D21B2E1E9}" type="presOf" srcId="{7238B835-FAB4-4A98-94C8-D3E0785F403B}" destId="{D4A7B384-A011-4791-B66D-571AA3094C77}" srcOrd="0" destOrd="0" presId="urn:microsoft.com/office/officeart/2018/2/layout/IconLabelDescriptionList"/>
    <dgm:cxn modelId="{4352956C-A70C-41BE-9E58-442FA569799D}" srcId="{077334A2-5FC5-43E5-A352-979BBDD771F0}" destId="{BDB064F7-53B4-433E-AA0E-D70EFFDCE561}" srcOrd="1" destOrd="0" parTransId="{3117F46D-E110-47AE-94B1-FDD4D94AD29C}" sibTransId="{12B62786-2228-475F-B4CD-415DC5AD4199}"/>
    <dgm:cxn modelId="{1C2D4B54-31F6-425B-B652-A72AF9296A6D}" srcId="{077334A2-5FC5-43E5-A352-979BBDD771F0}" destId="{FBAA92BD-4963-42F1-AA31-DB16864C0AAC}" srcOrd="0" destOrd="0" parTransId="{3C204BA1-7F7A-48F3-B8F9-F7891428E0A0}" sibTransId="{55076EAB-F74F-4757-80EB-EB94D236D93C}"/>
    <dgm:cxn modelId="{7578F87D-B3AC-49CE-BBCF-975AD6D9FE0A}" type="presOf" srcId="{6F470F2D-6CB8-4956-B241-8DFFF56A76E2}" destId="{082233A9-06AE-47B6-9690-ECBA700D251B}" srcOrd="0" destOrd="1" presId="urn:microsoft.com/office/officeart/2018/2/layout/IconLabelDescriptionList"/>
    <dgm:cxn modelId="{C2CD7884-F2F3-4D3C-80CC-F06A385820C0}" type="presOf" srcId="{861E32DF-C940-44A4-8CFE-B0431EA35EC4}" destId="{C8EB378D-D280-4FF0-9F7E-7F0C6426BCBF}" srcOrd="0" destOrd="0" presId="urn:microsoft.com/office/officeart/2018/2/layout/IconLabelDescriptionList"/>
    <dgm:cxn modelId="{12141E86-30BD-4CE4-86E9-6BCD9405F320}" type="presOf" srcId="{BDB064F7-53B4-433E-AA0E-D70EFFDCE561}" destId="{082233A9-06AE-47B6-9690-ECBA700D251B}" srcOrd="0" destOrd="4" presId="urn:microsoft.com/office/officeart/2018/2/layout/IconLabelDescriptionList"/>
    <dgm:cxn modelId="{6F2C2096-BCC6-4F6C-B6AE-7EBCEC2793D5}" type="presOf" srcId="{1BB29A58-4B1F-4413-B47E-6AD34E9F3170}" destId="{9F789112-4A63-41AA-B029-7C8C1C25103E}" srcOrd="0" destOrd="0" presId="urn:microsoft.com/office/officeart/2018/2/layout/IconLabelDescriptionList"/>
    <dgm:cxn modelId="{D2F45A9A-2C6D-45B5-9CEF-F1D3334E569D}" type="presOf" srcId="{077334A2-5FC5-43E5-A352-979BBDD771F0}" destId="{50CD48E8-AA79-49A6-B334-5A874330EFD6}" srcOrd="0" destOrd="0" presId="urn:microsoft.com/office/officeart/2018/2/layout/IconLabelDescriptionList"/>
    <dgm:cxn modelId="{DE42AFA4-986D-4847-B930-B632CCC00393}" type="presOf" srcId="{C83BF3D7-5C1B-48DD-AE05-8544C2CB8BFC}" destId="{082233A9-06AE-47B6-9690-ECBA700D251B}" srcOrd="0" destOrd="2" presId="urn:microsoft.com/office/officeart/2018/2/layout/IconLabelDescriptionList"/>
    <dgm:cxn modelId="{F0982EB5-30AF-4A2B-820E-1BB38B85B355}" srcId="{1BB29A58-4B1F-4413-B47E-6AD34E9F3170}" destId="{077334A2-5FC5-43E5-A352-979BBDD771F0}" srcOrd="2" destOrd="0" parTransId="{168AF338-3413-47B0-97C4-568A8198AE76}" sibTransId="{C80FEE73-E958-49BB-BA30-4201C63658CC}"/>
    <dgm:cxn modelId="{85EF75BA-C825-4293-8908-B7F0D25D4959}" type="presOf" srcId="{FBAA92BD-4963-42F1-AA31-DB16864C0AAC}" destId="{082233A9-06AE-47B6-9690-ECBA700D251B}" srcOrd="0" destOrd="0" presId="urn:microsoft.com/office/officeart/2018/2/layout/IconLabelDescriptionList"/>
    <dgm:cxn modelId="{2A8D1BBF-A61E-4DCB-91F5-BEC272FEFC7F}" srcId="{FBAA92BD-4963-42F1-AA31-DB16864C0AAC}" destId="{C83BF3D7-5C1B-48DD-AE05-8544C2CB8BFC}" srcOrd="1" destOrd="0" parTransId="{EDE267D7-E4A5-462F-9DAE-88FD11CFAB03}" sibTransId="{CA4F19A1-20D3-4C4B-97EB-392B31517F85}"/>
    <dgm:cxn modelId="{A66F65C4-13EC-4A7B-A9EC-1FD5A500C56F}" srcId="{1BB29A58-4B1F-4413-B47E-6AD34E9F3170}" destId="{2603A1BC-D036-4350-8FCC-C0FFBB28C3EF}" srcOrd="1" destOrd="0" parTransId="{71514717-E9D2-4920-AE24-49DBD22C902F}" sibTransId="{74EA80AE-2542-457A-A565-608371AA38A7}"/>
    <dgm:cxn modelId="{18EB06D2-C154-42C8-8BF0-C3A1A4DB8186}" type="presOf" srcId="{9EB168D8-F365-489B-AAE5-F9A47E315338}" destId="{082233A9-06AE-47B6-9690-ECBA700D251B}" srcOrd="0" destOrd="3" presId="urn:microsoft.com/office/officeart/2018/2/layout/IconLabelDescriptionList"/>
    <dgm:cxn modelId="{83C3CBF5-7E23-4747-980F-A77D5D4E3590}" srcId="{FBAA92BD-4963-42F1-AA31-DB16864C0AAC}" destId="{9EB168D8-F365-489B-AAE5-F9A47E315338}" srcOrd="2" destOrd="0" parTransId="{16857C37-29EF-44AA-9468-B26CDFED9370}" sibTransId="{E5FE8BEA-0C1A-4058-B658-8EB07ACDC018}"/>
    <dgm:cxn modelId="{D9583C75-0465-4113-AAAD-9CD3ECBB0964}" type="presParOf" srcId="{9F789112-4A63-41AA-B029-7C8C1C25103E}" destId="{9FF3049A-2EBC-487C-8FC8-8E4C24011F94}" srcOrd="0" destOrd="0" presId="urn:microsoft.com/office/officeart/2018/2/layout/IconLabelDescriptionList"/>
    <dgm:cxn modelId="{31339C3E-3B6B-49C3-BDBA-586D09C87DC8}" type="presParOf" srcId="{9FF3049A-2EBC-487C-8FC8-8E4C24011F94}" destId="{47C77CA3-4C20-48F0-9C65-24DE7598AFA2}" srcOrd="0" destOrd="0" presId="urn:microsoft.com/office/officeart/2018/2/layout/IconLabelDescriptionList"/>
    <dgm:cxn modelId="{CA31BF6A-2DC7-4A62-A0C8-19B5D5D1BEA5}" type="presParOf" srcId="{9FF3049A-2EBC-487C-8FC8-8E4C24011F94}" destId="{E4A8F535-0497-4444-ACA3-106998E9D996}" srcOrd="1" destOrd="0" presId="urn:microsoft.com/office/officeart/2018/2/layout/IconLabelDescriptionList"/>
    <dgm:cxn modelId="{4F2189E8-66FC-4AF1-87A0-36EC4B000E4D}" type="presParOf" srcId="{9FF3049A-2EBC-487C-8FC8-8E4C24011F94}" destId="{C8EB378D-D280-4FF0-9F7E-7F0C6426BCBF}" srcOrd="2" destOrd="0" presId="urn:microsoft.com/office/officeart/2018/2/layout/IconLabelDescriptionList"/>
    <dgm:cxn modelId="{E0C2CEEE-441A-4703-A42E-7F0A1755A62C}" type="presParOf" srcId="{9FF3049A-2EBC-487C-8FC8-8E4C24011F94}" destId="{CF0C6BE5-A71F-4770-9478-037F5175CFFF}" srcOrd="3" destOrd="0" presId="urn:microsoft.com/office/officeart/2018/2/layout/IconLabelDescriptionList"/>
    <dgm:cxn modelId="{DEC7E232-7954-4BEB-BE74-ABAD1CDAD73B}" type="presParOf" srcId="{9FF3049A-2EBC-487C-8FC8-8E4C24011F94}" destId="{89BDFB63-EF19-47F9-852F-1E0DA979A78A}" srcOrd="4" destOrd="0" presId="urn:microsoft.com/office/officeart/2018/2/layout/IconLabelDescriptionList"/>
    <dgm:cxn modelId="{EC27A489-C60F-4B04-9CBB-E479F4975A3C}" type="presParOf" srcId="{9F789112-4A63-41AA-B029-7C8C1C25103E}" destId="{33A54CC5-63B0-4471-AD04-DFDB440A34BD}" srcOrd="1" destOrd="0" presId="urn:microsoft.com/office/officeart/2018/2/layout/IconLabelDescriptionList"/>
    <dgm:cxn modelId="{2F81E52E-48D7-40FC-9A03-7F299AF91D3E}" type="presParOf" srcId="{9F789112-4A63-41AA-B029-7C8C1C25103E}" destId="{29E60105-5427-4C09-AF29-4DB42FA95E9F}" srcOrd="2" destOrd="0" presId="urn:microsoft.com/office/officeart/2018/2/layout/IconLabelDescriptionList"/>
    <dgm:cxn modelId="{FDD164CE-5FFC-470F-A176-48AAFA4B1D1D}" type="presParOf" srcId="{29E60105-5427-4C09-AF29-4DB42FA95E9F}" destId="{C64C953D-303B-4506-9F8C-AE867D5CCA65}" srcOrd="0" destOrd="0" presId="urn:microsoft.com/office/officeart/2018/2/layout/IconLabelDescriptionList"/>
    <dgm:cxn modelId="{D8C85490-D140-47DF-B46F-8ED7CD43E0B1}" type="presParOf" srcId="{29E60105-5427-4C09-AF29-4DB42FA95E9F}" destId="{82EA93E8-D753-41FC-BD45-5CFE0ADA6F10}" srcOrd="1" destOrd="0" presId="urn:microsoft.com/office/officeart/2018/2/layout/IconLabelDescriptionList"/>
    <dgm:cxn modelId="{B8409023-6EEE-4DBF-ADBB-709F3A0DAC84}" type="presParOf" srcId="{29E60105-5427-4C09-AF29-4DB42FA95E9F}" destId="{7888A1E5-62DA-403A-A478-70671167AC34}" srcOrd="2" destOrd="0" presId="urn:microsoft.com/office/officeart/2018/2/layout/IconLabelDescriptionList"/>
    <dgm:cxn modelId="{9270090F-0FE5-4F21-B6BA-7D57B996DB53}" type="presParOf" srcId="{29E60105-5427-4C09-AF29-4DB42FA95E9F}" destId="{636B95C4-2EBF-4893-BDDD-06E204C555A0}" srcOrd="3" destOrd="0" presId="urn:microsoft.com/office/officeart/2018/2/layout/IconLabelDescriptionList"/>
    <dgm:cxn modelId="{1B5ECD92-722D-415D-BA65-06DDBE0F80DD}" type="presParOf" srcId="{29E60105-5427-4C09-AF29-4DB42FA95E9F}" destId="{D4A7B384-A011-4791-B66D-571AA3094C77}" srcOrd="4" destOrd="0" presId="urn:microsoft.com/office/officeart/2018/2/layout/IconLabelDescriptionList"/>
    <dgm:cxn modelId="{9F9BCA1B-4641-422E-8AC3-D14C8EAA657C}" type="presParOf" srcId="{9F789112-4A63-41AA-B029-7C8C1C25103E}" destId="{AE0B02E6-4FEA-4BB9-B57F-551A4F7D8187}" srcOrd="3" destOrd="0" presId="urn:microsoft.com/office/officeart/2018/2/layout/IconLabelDescriptionList"/>
    <dgm:cxn modelId="{42EC710A-E4F6-4B35-A5DE-332C6FA4EE2B}" type="presParOf" srcId="{9F789112-4A63-41AA-B029-7C8C1C25103E}" destId="{B0430206-F46E-4507-84DB-236C0A37E60F}" srcOrd="4" destOrd="0" presId="urn:microsoft.com/office/officeart/2018/2/layout/IconLabelDescriptionList"/>
    <dgm:cxn modelId="{A4AF504C-80C0-4B2D-A204-8D6F14557A77}" type="presParOf" srcId="{B0430206-F46E-4507-84DB-236C0A37E60F}" destId="{79B3E983-AF66-41D7-9D27-67B22062F150}" srcOrd="0" destOrd="0" presId="urn:microsoft.com/office/officeart/2018/2/layout/IconLabelDescriptionList"/>
    <dgm:cxn modelId="{93DBE0A8-9B5F-44F2-90A8-727520AF5614}" type="presParOf" srcId="{B0430206-F46E-4507-84DB-236C0A37E60F}" destId="{8365C431-912E-452D-A78E-EB7BBBDC2B13}" srcOrd="1" destOrd="0" presId="urn:microsoft.com/office/officeart/2018/2/layout/IconLabelDescriptionList"/>
    <dgm:cxn modelId="{B2D63587-407F-4E4E-8BEB-232C97A142DF}" type="presParOf" srcId="{B0430206-F46E-4507-84DB-236C0A37E60F}" destId="{50CD48E8-AA79-49A6-B334-5A874330EFD6}" srcOrd="2" destOrd="0" presId="urn:microsoft.com/office/officeart/2018/2/layout/IconLabelDescriptionList"/>
    <dgm:cxn modelId="{42568348-0467-42D4-BF53-C05FF04E5A7B}" type="presParOf" srcId="{B0430206-F46E-4507-84DB-236C0A37E60F}" destId="{4DC56C8D-674E-4FC0-AF8D-353DEB1BDECB}" srcOrd="3" destOrd="0" presId="urn:microsoft.com/office/officeart/2018/2/layout/IconLabelDescriptionList"/>
    <dgm:cxn modelId="{08B1F81F-66D3-4D7B-B6D5-FFE42133E310}" type="presParOf" srcId="{B0430206-F46E-4507-84DB-236C0A37E60F}" destId="{082233A9-06AE-47B6-9690-ECBA700D251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BE4D0-D9A1-43AD-8159-230618F88B7A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38F60E-8060-4A70-9FBB-529E661F2E02}">
      <dgm:prSet/>
      <dgm:spPr/>
      <dgm:t>
        <a:bodyPr/>
        <a:lstStyle/>
        <a:p>
          <a:r>
            <a:rPr lang="en-US" dirty="0"/>
            <a:t>What drives our opinions?</a:t>
          </a:r>
        </a:p>
      </dgm:t>
    </dgm:pt>
    <dgm:pt modelId="{8DF66634-6148-4331-B1B5-82035ABF411B}" type="parTrans" cxnId="{85B0381D-A672-4DB7-9FD8-3E7E9A366729}">
      <dgm:prSet/>
      <dgm:spPr/>
      <dgm:t>
        <a:bodyPr/>
        <a:lstStyle/>
        <a:p>
          <a:endParaRPr lang="en-US"/>
        </a:p>
      </dgm:t>
    </dgm:pt>
    <dgm:pt modelId="{49237F4E-37AE-4D10-B0F7-FB59C2495FD5}" type="sibTrans" cxnId="{85B0381D-A672-4DB7-9FD8-3E7E9A366729}">
      <dgm:prSet/>
      <dgm:spPr/>
      <dgm:t>
        <a:bodyPr/>
        <a:lstStyle/>
        <a:p>
          <a:endParaRPr lang="en-US"/>
        </a:p>
      </dgm:t>
    </dgm:pt>
    <dgm:pt modelId="{EB708FA2-13EA-4CC5-9D15-1310A35D747C}">
      <dgm:prSet/>
      <dgm:spPr/>
      <dgm:t>
        <a:bodyPr/>
        <a:lstStyle/>
        <a:p>
          <a:r>
            <a:rPr lang="en-US" dirty="0"/>
            <a:t>Beliefs</a:t>
          </a:r>
        </a:p>
      </dgm:t>
    </dgm:pt>
    <dgm:pt modelId="{6E3CAE5F-64DC-4CFB-8957-3F88B6BDF216}" type="parTrans" cxnId="{0A11C112-4EC9-4B80-888A-C8BE024B5047}">
      <dgm:prSet/>
      <dgm:spPr/>
      <dgm:t>
        <a:bodyPr/>
        <a:lstStyle/>
        <a:p>
          <a:endParaRPr lang="en-US"/>
        </a:p>
      </dgm:t>
    </dgm:pt>
    <dgm:pt modelId="{7C902B38-0F5B-4E7D-A399-AB0A0BC7F2B9}" type="sibTrans" cxnId="{0A11C112-4EC9-4B80-888A-C8BE024B5047}">
      <dgm:prSet/>
      <dgm:spPr/>
      <dgm:t>
        <a:bodyPr/>
        <a:lstStyle/>
        <a:p>
          <a:endParaRPr lang="en-US"/>
        </a:p>
      </dgm:t>
    </dgm:pt>
    <dgm:pt modelId="{754D6308-D93C-427C-AE59-03A9CAA4E5C1}">
      <dgm:prSet/>
      <dgm:spPr/>
      <dgm:t>
        <a:bodyPr/>
        <a:lstStyle/>
        <a:p>
          <a:r>
            <a:rPr lang="en-US" dirty="0"/>
            <a:t>Facts </a:t>
          </a:r>
          <a:r>
            <a:rPr lang="en-US" dirty="0">
              <a:sym typeface="Wingdings" panose="05000000000000000000" pitchFamily="2" charset="2"/>
            </a:rPr>
            <a:t> Evidence Driven</a:t>
          </a:r>
          <a:endParaRPr lang="en-US" dirty="0"/>
        </a:p>
      </dgm:t>
    </dgm:pt>
    <dgm:pt modelId="{09EF1CF0-454A-47A3-B3E6-327AB5B701A6}" type="parTrans" cxnId="{96BD68B4-76B6-43FB-8375-3213E5BDD5A0}">
      <dgm:prSet/>
      <dgm:spPr/>
      <dgm:t>
        <a:bodyPr/>
        <a:lstStyle/>
        <a:p>
          <a:endParaRPr lang="en-US"/>
        </a:p>
      </dgm:t>
    </dgm:pt>
    <dgm:pt modelId="{3A154DBB-9889-443C-B45B-1CD7BC9B96ED}" type="sibTrans" cxnId="{96BD68B4-76B6-43FB-8375-3213E5BDD5A0}">
      <dgm:prSet/>
      <dgm:spPr/>
      <dgm:t>
        <a:bodyPr/>
        <a:lstStyle/>
        <a:p>
          <a:endParaRPr lang="en-US"/>
        </a:p>
      </dgm:t>
    </dgm:pt>
    <dgm:pt modelId="{C5690F7E-6721-47AC-AA5C-1B785CFDF45D}" type="pres">
      <dgm:prSet presAssocID="{E9EBE4D0-D9A1-43AD-8159-230618F88B7A}" presName="linear" presStyleCnt="0">
        <dgm:presLayoutVars>
          <dgm:animLvl val="lvl"/>
          <dgm:resizeHandles val="exact"/>
        </dgm:presLayoutVars>
      </dgm:prSet>
      <dgm:spPr/>
    </dgm:pt>
    <dgm:pt modelId="{03FB4238-B35D-4DE7-8D68-49B2342D408A}" type="pres">
      <dgm:prSet presAssocID="{B038F60E-8060-4A70-9FBB-529E661F2E0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24B89F2-8800-4206-82E9-CE37660FD911}" type="pres">
      <dgm:prSet presAssocID="{B038F60E-8060-4A70-9FBB-529E661F2E0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A11C112-4EC9-4B80-888A-C8BE024B5047}" srcId="{B038F60E-8060-4A70-9FBB-529E661F2E02}" destId="{EB708FA2-13EA-4CC5-9D15-1310A35D747C}" srcOrd="0" destOrd="0" parTransId="{6E3CAE5F-64DC-4CFB-8957-3F88B6BDF216}" sibTransId="{7C902B38-0F5B-4E7D-A399-AB0A0BC7F2B9}"/>
    <dgm:cxn modelId="{85B0381D-A672-4DB7-9FD8-3E7E9A366729}" srcId="{E9EBE4D0-D9A1-43AD-8159-230618F88B7A}" destId="{B038F60E-8060-4A70-9FBB-529E661F2E02}" srcOrd="0" destOrd="0" parTransId="{8DF66634-6148-4331-B1B5-82035ABF411B}" sibTransId="{49237F4E-37AE-4D10-B0F7-FB59C2495FD5}"/>
    <dgm:cxn modelId="{3FF8622D-2624-488A-8915-73A2EEF8559A}" type="presOf" srcId="{754D6308-D93C-427C-AE59-03A9CAA4E5C1}" destId="{124B89F2-8800-4206-82E9-CE37660FD911}" srcOrd="0" destOrd="1" presId="urn:microsoft.com/office/officeart/2005/8/layout/vList2"/>
    <dgm:cxn modelId="{2D7EF36E-799F-4313-85AA-C11D6375EBBD}" type="presOf" srcId="{EB708FA2-13EA-4CC5-9D15-1310A35D747C}" destId="{124B89F2-8800-4206-82E9-CE37660FD911}" srcOrd="0" destOrd="0" presId="urn:microsoft.com/office/officeart/2005/8/layout/vList2"/>
    <dgm:cxn modelId="{EFA96CA5-6434-4082-83E8-7BAC7AF135D4}" type="presOf" srcId="{B038F60E-8060-4A70-9FBB-529E661F2E02}" destId="{03FB4238-B35D-4DE7-8D68-49B2342D408A}" srcOrd="0" destOrd="0" presId="urn:microsoft.com/office/officeart/2005/8/layout/vList2"/>
    <dgm:cxn modelId="{96BD68B4-76B6-43FB-8375-3213E5BDD5A0}" srcId="{B038F60E-8060-4A70-9FBB-529E661F2E02}" destId="{754D6308-D93C-427C-AE59-03A9CAA4E5C1}" srcOrd="1" destOrd="0" parTransId="{09EF1CF0-454A-47A3-B3E6-327AB5B701A6}" sibTransId="{3A154DBB-9889-443C-B45B-1CD7BC9B96ED}"/>
    <dgm:cxn modelId="{48EFDCD8-4470-47A0-86BB-B5B853B40AE4}" type="presOf" srcId="{E9EBE4D0-D9A1-43AD-8159-230618F88B7A}" destId="{C5690F7E-6721-47AC-AA5C-1B785CFDF45D}" srcOrd="0" destOrd="0" presId="urn:microsoft.com/office/officeart/2005/8/layout/vList2"/>
    <dgm:cxn modelId="{42E2DE23-89B0-40A5-992B-59B8B32511A5}" type="presParOf" srcId="{C5690F7E-6721-47AC-AA5C-1B785CFDF45D}" destId="{03FB4238-B35D-4DE7-8D68-49B2342D408A}" srcOrd="0" destOrd="0" presId="urn:microsoft.com/office/officeart/2005/8/layout/vList2"/>
    <dgm:cxn modelId="{B88ACDAD-223C-48BE-BD83-7BDC43B15A8C}" type="presParOf" srcId="{C5690F7E-6721-47AC-AA5C-1B785CFDF45D}" destId="{124B89F2-8800-4206-82E9-CE37660FD91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8C51D7-E258-42A5-9910-9305FEA365F6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EECA14-3E03-4F37-A94E-3A7038984C74}">
      <dgm:prSet/>
      <dgm:spPr/>
      <dgm:t>
        <a:bodyPr/>
        <a:lstStyle/>
        <a:p>
          <a:pPr>
            <a:defRPr b="1"/>
          </a:pPr>
          <a:r>
            <a:rPr lang="en-US" dirty="0"/>
            <a:t>Building shared data environments</a:t>
          </a:r>
        </a:p>
      </dgm:t>
    </dgm:pt>
    <dgm:pt modelId="{F70028BA-8BB8-438B-9D87-9ADE9F1C1D7B}" type="parTrans" cxnId="{E08BCC0D-D943-4138-9B77-8495CCC1C991}">
      <dgm:prSet/>
      <dgm:spPr/>
      <dgm:t>
        <a:bodyPr/>
        <a:lstStyle/>
        <a:p>
          <a:endParaRPr lang="en-US"/>
        </a:p>
      </dgm:t>
    </dgm:pt>
    <dgm:pt modelId="{EE07D035-34B2-4E5A-B8C7-A6707227A4DA}" type="sibTrans" cxnId="{E08BCC0D-D943-4138-9B77-8495CCC1C991}">
      <dgm:prSet/>
      <dgm:spPr/>
      <dgm:t>
        <a:bodyPr/>
        <a:lstStyle/>
        <a:p>
          <a:endParaRPr lang="en-US"/>
        </a:p>
      </dgm:t>
    </dgm:pt>
    <dgm:pt modelId="{8E8FA9B9-4835-4793-BB90-E4961842D360}">
      <dgm:prSet/>
      <dgm:spPr/>
      <dgm:t>
        <a:bodyPr/>
        <a:lstStyle/>
        <a:p>
          <a:pPr>
            <a:defRPr b="1"/>
          </a:pPr>
          <a:r>
            <a:rPr lang="en-US"/>
            <a:t>Working with government, service providers, communities</a:t>
          </a:r>
        </a:p>
      </dgm:t>
    </dgm:pt>
    <dgm:pt modelId="{4CE9F897-7B77-4BB8-8B78-0BF800045875}" type="parTrans" cxnId="{5EF49E99-2FDA-4DA2-A4AF-29DEF215E78D}">
      <dgm:prSet/>
      <dgm:spPr/>
      <dgm:t>
        <a:bodyPr/>
        <a:lstStyle/>
        <a:p>
          <a:endParaRPr lang="en-US"/>
        </a:p>
      </dgm:t>
    </dgm:pt>
    <dgm:pt modelId="{6C813DBC-5387-40D6-ADDC-377DD749B416}" type="sibTrans" cxnId="{5EF49E99-2FDA-4DA2-A4AF-29DEF215E78D}">
      <dgm:prSet/>
      <dgm:spPr/>
      <dgm:t>
        <a:bodyPr/>
        <a:lstStyle/>
        <a:p>
          <a:endParaRPr lang="en-US"/>
        </a:p>
      </dgm:t>
    </dgm:pt>
    <dgm:pt modelId="{1BFDEFDA-7FCC-4BD3-A9DC-15BF50EA8F5D}">
      <dgm:prSet/>
      <dgm:spPr/>
      <dgm:t>
        <a:bodyPr/>
        <a:lstStyle/>
        <a:p>
          <a:r>
            <a:rPr lang="en-US"/>
            <a:t>Analysis &amp; TRANSLATION</a:t>
          </a:r>
        </a:p>
      </dgm:t>
    </dgm:pt>
    <dgm:pt modelId="{A83DEF08-6776-4498-B836-FCF5F606E2E6}" type="parTrans" cxnId="{CFA69761-79C3-4E64-AFFF-EA75CB6658DA}">
      <dgm:prSet/>
      <dgm:spPr/>
      <dgm:t>
        <a:bodyPr/>
        <a:lstStyle/>
        <a:p>
          <a:endParaRPr lang="en-US"/>
        </a:p>
      </dgm:t>
    </dgm:pt>
    <dgm:pt modelId="{AB979021-63EA-4F0F-85DA-F3B90400EC6E}" type="sibTrans" cxnId="{CFA69761-79C3-4E64-AFFF-EA75CB6658DA}">
      <dgm:prSet/>
      <dgm:spPr/>
      <dgm:t>
        <a:bodyPr/>
        <a:lstStyle/>
        <a:p>
          <a:endParaRPr lang="en-US"/>
        </a:p>
      </dgm:t>
    </dgm:pt>
    <dgm:pt modelId="{3FE80ABD-5800-4C7D-8DF9-2EAA36F60AEE}">
      <dgm:prSet/>
      <dgm:spPr/>
      <dgm:t>
        <a:bodyPr/>
        <a:lstStyle/>
        <a:p>
          <a:pPr>
            <a:defRPr b="1"/>
          </a:pPr>
          <a:r>
            <a:rPr lang="en-US" dirty="0"/>
            <a:t>My Recent work has focused on:</a:t>
          </a:r>
        </a:p>
      </dgm:t>
    </dgm:pt>
    <dgm:pt modelId="{4FC4B787-43DA-47BC-9334-F64ACFE3868D}" type="parTrans" cxnId="{459FAD69-876E-423D-97C9-7D252580B213}">
      <dgm:prSet/>
      <dgm:spPr/>
      <dgm:t>
        <a:bodyPr/>
        <a:lstStyle/>
        <a:p>
          <a:endParaRPr lang="en-US"/>
        </a:p>
      </dgm:t>
    </dgm:pt>
    <dgm:pt modelId="{C6FC168C-750F-47A2-A0A5-05B5339F3AF1}" type="sibTrans" cxnId="{459FAD69-876E-423D-97C9-7D252580B213}">
      <dgm:prSet/>
      <dgm:spPr/>
      <dgm:t>
        <a:bodyPr/>
        <a:lstStyle/>
        <a:p>
          <a:endParaRPr lang="en-US"/>
        </a:p>
      </dgm:t>
    </dgm:pt>
    <dgm:pt modelId="{91F894EB-84C7-4F69-B47B-F79D051B2E93}">
      <dgm:prSet/>
      <dgm:spPr/>
      <dgm:t>
        <a:bodyPr/>
        <a:lstStyle/>
        <a:p>
          <a:r>
            <a:rPr lang="en-US" dirty="0"/>
            <a:t>Creating data to inform and </a:t>
          </a:r>
          <a:r>
            <a:rPr lang="en-US" dirty="0" err="1"/>
            <a:t>analyse</a:t>
          </a:r>
          <a:r>
            <a:rPr lang="en-US" dirty="0"/>
            <a:t> (Taking the Pulse of the Nation)</a:t>
          </a:r>
        </a:p>
      </dgm:t>
    </dgm:pt>
    <dgm:pt modelId="{4482DB9E-EC73-4D65-B260-DE5FB8399C7E}" type="parTrans" cxnId="{9594DF22-22EF-478B-AB9F-2CB69D0D1454}">
      <dgm:prSet/>
      <dgm:spPr/>
      <dgm:t>
        <a:bodyPr/>
        <a:lstStyle/>
        <a:p>
          <a:endParaRPr lang="en-US"/>
        </a:p>
      </dgm:t>
    </dgm:pt>
    <dgm:pt modelId="{FCA2FD45-7706-4441-89A2-38BFE119A36D}" type="sibTrans" cxnId="{9594DF22-22EF-478B-AB9F-2CB69D0D1454}">
      <dgm:prSet/>
      <dgm:spPr/>
      <dgm:t>
        <a:bodyPr/>
        <a:lstStyle/>
        <a:p>
          <a:endParaRPr lang="en-US"/>
        </a:p>
      </dgm:t>
    </dgm:pt>
    <dgm:pt modelId="{7BC2F57C-65D6-4987-BC30-503A8AA55C4E}">
      <dgm:prSet/>
      <dgm:spPr/>
      <dgm:t>
        <a:bodyPr/>
        <a:lstStyle/>
        <a:p>
          <a:r>
            <a:rPr lang="en-US" dirty="0"/>
            <a:t>Understanding the drivers of poverty / how we prevent poverty</a:t>
          </a:r>
        </a:p>
      </dgm:t>
    </dgm:pt>
    <dgm:pt modelId="{06EB633E-0590-4899-92B1-363898200115}" type="parTrans" cxnId="{13002E50-B491-47D8-9D5C-EB4CF02531FB}">
      <dgm:prSet/>
      <dgm:spPr/>
      <dgm:t>
        <a:bodyPr/>
        <a:lstStyle/>
        <a:p>
          <a:endParaRPr lang="en-AU"/>
        </a:p>
      </dgm:t>
    </dgm:pt>
    <dgm:pt modelId="{2D1F28CC-EB52-417B-BFEC-3BAB32E00E5D}" type="sibTrans" cxnId="{13002E50-B491-47D8-9D5C-EB4CF02531FB}">
      <dgm:prSet/>
      <dgm:spPr/>
      <dgm:t>
        <a:bodyPr/>
        <a:lstStyle/>
        <a:p>
          <a:endParaRPr lang="en-AU"/>
        </a:p>
      </dgm:t>
    </dgm:pt>
    <dgm:pt modelId="{D7E0618E-FD44-44A0-AB96-4BF6B75D996A}">
      <dgm:prSet/>
      <dgm:spPr/>
      <dgm:t>
        <a:bodyPr/>
        <a:lstStyle/>
        <a:p>
          <a:r>
            <a:rPr lang="en-US" dirty="0"/>
            <a:t>Creating Community indicators</a:t>
          </a:r>
        </a:p>
      </dgm:t>
    </dgm:pt>
    <dgm:pt modelId="{0E6BA4B6-C70E-437F-84FD-53307526C06F}" type="parTrans" cxnId="{8C9D35E6-2AD0-482C-9A39-11CE0B0BC569}">
      <dgm:prSet/>
      <dgm:spPr/>
      <dgm:t>
        <a:bodyPr/>
        <a:lstStyle/>
        <a:p>
          <a:endParaRPr lang="en-AU"/>
        </a:p>
      </dgm:t>
    </dgm:pt>
    <dgm:pt modelId="{C6CF89E4-D25D-4B05-ADE6-476F198F8FB6}" type="sibTrans" cxnId="{8C9D35E6-2AD0-482C-9A39-11CE0B0BC569}">
      <dgm:prSet/>
      <dgm:spPr/>
      <dgm:t>
        <a:bodyPr/>
        <a:lstStyle/>
        <a:p>
          <a:endParaRPr lang="en-AU"/>
        </a:p>
      </dgm:t>
    </dgm:pt>
    <dgm:pt modelId="{AE334098-1D67-4E46-847A-1D53724085B6}" type="pres">
      <dgm:prSet presAssocID="{1B8C51D7-E258-42A5-9910-9305FEA365F6}" presName="linear" presStyleCnt="0">
        <dgm:presLayoutVars>
          <dgm:dir/>
          <dgm:animLvl val="lvl"/>
          <dgm:resizeHandles val="exact"/>
        </dgm:presLayoutVars>
      </dgm:prSet>
      <dgm:spPr/>
    </dgm:pt>
    <dgm:pt modelId="{F93C7900-ABF1-46CC-A867-572D47B82688}" type="pres">
      <dgm:prSet presAssocID="{73EECA14-3E03-4F37-A94E-3A7038984C74}" presName="parentLin" presStyleCnt="0"/>
      <dgm:spPr/>
    </dgm:pt>
    <dgm:pt modelId="{DE65F973-A98B-4E2A-AF9C-259F146978AD}" type="pres">
      <dgm:prSet presAssocID="{73EECA14-3E03-4F37-A94E-3A7038984C74}" presName="parentLeftMargin" presStyleLbl="node1" presStyleIdx="0" presStyleCnt="3"/>
      <dgm:spPr/>
    </dgm:pt>
    <dgm:pt modelId="{32E0E3EA-3B18-4A19-B530-0CE9E175FFDF}" type="pres">
      <dgm:prSet presAssocID="{73EECA14-3E03-4F37-A94E-3A7038984C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3A6EB47-398B-4C9B-9D1A-7FDD5B98A1C0}" type="pres">
      <dgm:prSet presAssocID="{73EECA14-3E03-4F37-A94E-3A7038984C74}" presName="negativeSpace" presStyleCnt="0"/>
      <dgm:spPr/>
    </dgm:pt>
    <dgm:pt modelId="{A64D9D48-2ABE-4D74-9222-557A7218EEDF}" type="pres">
      <dgm:prSet presAssocID="{73EECA14-3E03-4F37-A94E-3A7038984C74}" presName="childText" presStyleLbl="conFgAcc1" presStyleIdx="0" presStyleCnt="3">
        <dgm:presLayoutVars>
          <dgm:bulletEnabled val="1"/>
        </dgm:presLayoutVars>
      </dgm:prSet>
      <dgm:spPr/>
    </dgm:pt>
    <dgm:pt modelId="{5EC65857-23B0-431B-8461-F9072C34D23B}" type="pres">
      <dgm:prSet presAssocID="{EE07D035-34B2-4E5A-B8C7-A6707227A4DA}" presName="spaceBetweenRectangles" presStyleCnt="0"/>
      <dgm:spPr/>
    </dgm:pt>
    <dgm:pt modelId="{2BFC23FF-4313-4531-A62F-4B900C2F8D6C}" type="pres">
      <dgm:prSet presAssocID="{8E8FA9B9-4835-4793-BB90-E4961842D360}" presName="parentLin" presStyleCnt="0"/>
      <dgm:spPr/>
    </dgm:pt>
    <dgm:pt modelId="{5E9DACAA-5FA2-4C6F-8090-B19150AE787F}" type="pres">
      <dgm:prSet presAssocID="{8E8FA9B9-4835-4793-BB90-E4961842D360}" presName="parentLeftMargin" presStyleLbl="node1" presStyleIdx="0" presStyleCnt="3"/>
      <dgm:spPr/>
    </dgm:pt>
    <dgm:pt modelId="{8DB667DE-C392-4A34-9356-E2A0E0299327}" type="pres">
      <dgm:prSet presAssocID="{8E8FA9B9-4835-4793-BB90-E4961842D3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E8E31A-EF28-4E54-835D-C72D155DA48C}" type="pres">
      <dgm:prSet presAssocID="{8E8FA9B9-4835-4793-BB90-E4961842D360}" presName="negativeSpace" presStyleCnt="0"/>
      <dgm:spPr/>
    </dgm:pt>
    <dgm:pt modelId="{5ECA2A7B-B192-4641-82CE-5930F80A0A51}" type="pres">
      <dgm:prSet presAssocID="{8E8FA9B9-4835-4793-BB90-E4961842D360}" presName="childText" presStyleLbl="conFgAcc1" presStyleIdx="1" presStyleCnt="3">
        <dgm:presLayoutVars>
          <dgm:bulletEnabled val="1"/>
        </dgm:presLayoutVars>
      </dgm:prSet>
      <dgm:spPr/>
    </dgm:pt>
    <dgm:pt modelId="{C311F2F3-D632-4FCC-9895-FCC171855DB8}" type="pres">
      <dgm:prSet presAssocID="{6C813DBC-5387-40D6-ADDC-377DD749B416}" presName="spaceBetweenRectangles" presStyleCnt="0"/>
      <dgm:spPr/>
    </dgm:pt>
    <dgm:pt modelId="{5368C7CF-575A-4851-83E1-1A3ADC0D5BC4}" type="pres">
      <dgm:prSet presAssocID="{3FE80ABD-5800-4C7D-8DF9-2EAA36F60AEE}" presName="parentLin" presStyleCnt="0"/>
      <dgm:spPr/>
    </dgm:pt>
    <dgm:pt modelId="{8A3A9833-25F5-4A4F-AA38-9216A2193355}" type="pres">
      <dgm:prSet presAssocID="{3FE80ABD-5800-4C7D-8DF9-2EAA36F60AEE}" presName="parentLeftMargin" presStyleLbl="node1" presStyleIdx="1" presStyleCnt="3"/>
      <dgm:spPr/>
    </dgm:pt>
    <dgm:pt modelId="{D487C328-54E8-4D5B-A007-6A2065C59558}" type="pres">
      <dgm:prSet presAssocID="{3FE80ABD-5800-4C7D-8DF9-2EAA36F60A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F156DC-250F-40A6-97EE-40921C4D13F2}" type="pres">
      <dgm:prSet presAssocID="{3FE80ABD-5800-4C7D-8DF9-2EAA36F60AEE}" presName="negativeSpace" presStyleCnt="0"/>
      <dgm:spPr/>
    </dgm:pt>
    <dgm:pt modelId="{32A44A78-E2D7-45D8-A7B4-F3604F68DD62}" type="pres">
      <dgm:prSet presAssocID="{3FE80ABD-5800-4C7D-8DF9-2EAA36F60A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A44008-3C07-403E-ABC3-D0FD229B4868}" type="presOf" srcId="{1BFDEFDA-7FCC-4BD3-A9DC-15BF50EA8F5D}" destId="{5ECA2A7B-B192-4641-82CE-5930F80A0A51}" srcOrd="0" destOrd="0" presId="urn:microsoft.com/office/officeart/2005/8/layout/list1"/>
    <dgm:cxn modelId="{E08BCC0D-D943-4138-9B77-8495CCC1C991}" srcId="{1B8C51D7-E258-42A5-9910-9305FEA365F6}" destId="{73EECA14-3E03-4F37-A94E-3A7038984C74}" srcOrd="0" destOrd="0" parTransId="{F70028BA-8BB8-438B-9D87-9ADE9F1C1D7B}" sibTransId="{EE07D035-34B2-4E5A-B8C7-A6707227A4DA}"/>
    <dgm:cxn modelId="{1F2C0016-3F92-49FC-B5A8-6BFB868A76E3}" type="presOf" srcId="{1B8C51D7-E258-42A5-9910-9305FEA365F6}" destId="{AE334098-1D67-4E46-847A-1D53724085B6}" srcOrd="0" destOrd="0" presId="urn:microsoft.com/office/officeart/2005/8/layout/list1"/>
    <dgm:cxn modelId="{9594DF22-22EF-478B-AB9F-2CB69D0D1454}" srcId="{3FE80ABD-5800-4C7D-8DF9-2EAA36F60AEE}" destId="{91F894EB-84C7-4F69-B47B-F79D051B2E93}" srcOrd="0" destOrd="0" parTransId="{4482DB9E-EC73-4D65-B260-DE5FB8399C7E}" sibTransId="{FCA2FD45-7706-4441-89A2-38BFE119A36D}"/>
    <dgm:cxn modelId="{F6C9E63B-6FA4-4165-8856-55638A4889C9}" type="presOf" srcId="{73EECA14-3E03-4F37-A94E-3A7038984C74}" destId="{DE65F973-A98B-4E2A-AF9C-259F146978AD}" srcOrd="0" destOrd="0" presId="urn:microsoft.com/office/officeart/2005/8/layout/list1"/>
    <dgm:cxn modelId="{77F7F33B-433B-46D1-8CDF-06148372EF1D}" type="presOf" srcId="{3FE80ABD-5800-4C7D-8DF9-2EAA36F60AEE}" destId="{8A3A9833-25F5-4A4F-AA38-9216A2193355}" srcOrd="0" destOrd="0" presId="urn:microsoft.com/office/officeart/2005/8/layout/list1"/>
    <dgm:cxn modelId="{3A6BFC3E-FBBB-4960-9F00-7989626D77C7}" type="presOf" srcId="{D7E0618E-FD44-44A0-AB96-4BF6B75D996A}" destId="{32A44A78-E2D7-45D8-A7B4-F3604F68DD62}" srcOrd="0" destOrd="2" presId="urn:microsoft.com/office/officeart/2005/8/layout/list1"/>
    <dgm:cxn modelId="{8ADA405B-01E2-47ED-9304-E9DADEFF1047}" type="presOf" srcId="{73EECA14-3E03-4F37-A94E-3A7038984C74}" destId="{32E0E3EA-3B18-4A19-B530-0CE9E175FFDF}" srcOrd="1" destOrd="0" presId="urn:microsoft.com/office/officeart/2005/8/layout/list1"/>
    <dgm:cxn modelId="{CFA69761-79C3-4E64-AFFF-EA75CB6658DA}" srcId="{8E8FA9B9-4835-4793-BB90-E4961842D360}" destId="{1BFDEFDA-7FCC-4BD3-A9DC-15BF50EA8F5D}" srcOrd="0" destOrd="0" parTransId="{A83DEF08-6776-4498-B836-FCF5F606E2E6}" sibTransId="{AB979021-63EA-4F0F-85DA-F3B90400EC6E}"/>
    <dgm:cxn modelId="{459FAD69-876E-423D-97C9-7D252580B213}" srcId="{1B8C51D7-E258-42A5-9910-9305FEA365F6}" destId="{3FE80ABD-5800-4C7D-8DF9-2EAA36F60AEE}" srcOrd="2" destOrd="0" parTransId="{4FC4B787-43DA-47BC-9334-F64ACFE3868D}" sibTransId="{C6FC168C-750F-47A2-A0A5-05B5339F3AF1}"/>
    <dgm:cxn modelId="{13002E50-B491-47D8-9D5C-EB4CF02531FB}" srcId="{3FE80ABD-5800-4C7D-8DF9-2EAA36F60AEE}" destId="{7BC2F57C-65D6-4987-BC30-503A8AA55C4E}" srcOrd="1" destOrd="0" parTransId="{06EB633E-0590-4899-92B1-363898200115}" sibTransId="{2D1F28CC-EB52-417B-BFEC-3BAB32E00E5D}"/>
    <dgm:cxn modelId="{A0703184-6D26-4A14-9D7F-A975E5118517}" type="presOf" srcId="{7BC2F57C-65D6-4987-BC30-503A8AA55C4E}" destId="{32A44A78-E2D7-45D8-A7B4-F3604F68DD62}" srcOrd="0" destOrd="1" presId="urn:microsoft.com/office/officeart/2005/8/layout/list1"/>
    <dgm:cxn modelId="{7E858085-6795-45DE-9CF4-80665CA8BAD8}" type="presOf" srcId="{3FE80ABD-5800-4C7D-8DF9-2EAA36F60AEE}" destId="{D487C328-54E8-4D5B-A007-6A2065C59558}" srcOrd="1" destOrd="0" presId="urn:microsoft.com/office/officeart/2005/8/layout/list1"/>
    <dgm:cxn modelId="{5EF49E99-2FDA-4DA2-A4AF-29DEF215E78D}" srcId="{1B8C51D7-E258-42A5-9910-9305FEA365F6}" destId="{8E8FA9B9-4835-4793-BB90-E4961842D360}" srcOrd="1" destOrd="0" parTransId="{4CE9F897-7B77-4BB8-8B78-0BF800045875}" sibTransId="{6C813DBC-5387-40D6-ADDC-377DD749B416}"/>
    <dgm:cxn modelId="{8510F0AA-A351-45C7-BE46-17EB26F16476}" type="presOf" srcId="{8E8FA9B9-4835-4793-BB90-E4961842D360}" destId="{8DB667DE-C392-4A34-9356-E2A0E0299327}" srcOrd="1" destOrd="0" presId="urn:microsoft.com/office/officeart/2005/8/layout/list1"/>
    <dgm:cxn modelId="{86DF86BA-939D-4FD1-AC91-31632AB57AA9}" type="presOf" srcId="{8E8FA9B9-4835-4793-BB90-E4961842D360}" destId="{5E9DACAA-5FA2-4C6F-8090-B19150AE787F}" srcOrd="0" destOrd="0" presId="urn:microsoft.com/office/officeart/2005/8/layout/list1"/>
    <dgm:cxn modelId="{8C9D35E6-2AD0-482C-9A39-11CE0B0BC569}" srcId="{3FE80ABD-5800-4C7D-8DF9-2EAA36F60AEE}" destId="{D7E0618E-FD44-44A0-AB96-4BF6B75D996A}" srcOrd="2" destOrd="0" parTransId="{0E6BA4B6-C70E-437F-84FD-53307526C06F}" sibTransId="{C6CF89E4-D25D-4B05-ADE6-476F198F8FB6}"/>
    <dgm:cxn modelId="{FF8A61F9-9E43-4E88-A90E-78695904A500}" type="presOf" srcId="{91F894EB-84C7-4F69-B47B-F79D051B2E93}" destId="{32A44A78-E2D7-45D8-A7B4-F3604F68DD62}" srcOrd="0" destOrd="0" presId="urn:microsoft.com/office/officeart/2005/8/layout/list1"/>
    <dgm:cxn modelId="{570CD9E8-EAA5-4747-9E91-B8498708DA7E}" type="presParOf" srcId="{AE334098-1D67-4E46-847A-1D53724085B6}" destId="{F93C7900-ABF1-46CC-A867-572D47B82688}" srcOrd="0" destOrd="0" presId="urn:microsoft.com/office/officeart/2005/8/layout/list1"/>
    <dgm:cxn modelId="{6A31C856-A651-4A86-84FE-72062F0FC393}" type="presParOf" srcId="{F93C7900-ABF1-46CC-A867-572D47B82688}" destId="{DE65F973-A98B-4E2A-AF9C-259F146978AD}" srcOrd="0" destOrd="0" presId="urn:microsoft.com/office/officeart/2005/8/layout/list1"/>
    <dgm:cxn modelId="{B9F0FCB7-0511-45C7-BA32-B37A4E062E93}" type="presParOf" srcId="{F93C7900-ABF1-46CC-A867-572D47B82688}" destId="{32E0E3EA-3B18-4A19-B530-0CE9E175FFDF}" srcOrd="1" destOrd="0" presId="urn:microsoft.com/office/officeart/2005/8/layout/list1"/>
    <dgm:cxn modelId="{26CD560A-770E-4DAC-B5C1-D0D0D83D275C}" type="presParOf" srcId="{AE334098-1D67-4E46-847A-1D53724085B6}" destId="{53A6EB47-398B-4C9B-9D1A-7FDD5B98A1C0}" srcOrd="1" destOrd="0" presId="urn:microsoft.com/office/officeart/2005/8/layout/list1"/>
    <dgm:cxn modelId="{51961359-9612-4665-8A41-350C38E0FB4E}" type="presParOf" srcId="{AE334098-1D67-4E46-847A-1D53724085B6}" destId="{A64D9D48-2ABE-4D74-9222-557A7218EEDF}" srcOrd="2" destOrd="0" presId="urn:microsoft.com/office/officeart/2005/8/layout/list1"/>
    <dgm:cxn modelId="{06E7D131-063E-45A7-99CD-F5CADF8ABE28}" type="presParOf" srcId="{AE334098-1D67-4E46-847A-1D53724085B6}" destId="{5EC65857-23B0-431B-8461-F9072C34D23B}" srcOrd="3" destOrd="0" presId="urn:microsoft.com/office/officeart/2005/8/layout/list1"/>
    <dgm:cxn modelId="{5BD4C816-647B-47A6-A924-622CB66651D3}" type="presParOf" srcId="{AE334098-1D67-4E46-847A-1D53724085B6}" destId="{2BFC23FF-4313-4531-A62F-4B900C2F8D6C}" srcOrd="4" destOrd="0" presId="urn:microsoft.com/office/officeart/2005/8/layout/list1"/>
    <dgm:cxn modelId="{EEB72B77-D70B-4C8D-AA50-9179EC8565CA}" type="presParOf" srcId="{2BFC23FF-4313-4531-A62F-4B900C2F8D6C}" destId="{5E9DACAA-5FA2-4C6F-8090-B19150AE787F}" srcOrd="0" destOrd="0" presId="urn:microsoft.com/office/officeart/2005/8/layout/list1"/>
    <dgm:cxn modelId="{E0B64DB5-3DA9-4B50-BC9B-9B3308CBE802}" type="presParOf" srcId="{2BFC23FF-4313-4531-A62F-4B900C2F8D6C}" destId="{8DB667DE-C392-4A34-9356-E2A0E0299327}" srcOrd="1" destOrd="0" presId="urn:microsoft.com/office/officeart/2005/8/layout/list1"/>
    <dgm:cxn modelId="{1922B3B8-16CF-4724-9602-13B5BE4BDA38}" type="presParOf" srcId="{AE334098-1D67-4E46-847A-1D53724085B6}" destId="{67E8E31A-EF28-4E54-835D-C72D155DA48C}" srcOrd="5" destOrd="0" presId="urn:microsoft.com/office/officeart/2005/8/layout/list1"/>
    <dgm:cxn modelId="{F71F152E-2C2A-4AD1-8359-BE3AB2E1BE98}" type="presParOf" srcId="{AE334098-1D67-4E46-847A-1D53724085B6}" destId="{5ECA2A7B-B192-4641-82CE-5930F80A0A51}" srcOrd="6" destOrd="0" presId="urn:microsoft.com/office/officeart/2005/8/layout/list1"/>
    <dgm:cxn modelId="{AF32C386-1D13-4533-9AA8-F9765519058E}" type="presParOf" srcId="{AE334098-1D67-4E46-847A-1D53724085B6}" destId="{C311F2F3-D632-4FCC-9895-FCC171855DB8}" srcOrd="7" destOrd="0" presId="urn:microsoft.com/office/officeart/2005/8/layout/list1"/>
    <dgm:cxn modelId="{2C709554-EAFB-40F8-BB87-4015877E809C}" type="presParOf" srcId="{AE334098-1D67-4E46-847A-1D53724085B6}" destId="{5368C7CF-575A-4851-83E1-1A3ADC0D5BC4}" srcOrd="8" destOrd="0" presId="urn:microsoft.com/office/officeart/2005/8/layout/list1"/>
    <dgm:cxn modelId="{DA3CF0F5-6B17-47F1-960B-87CF76A0BB66}" type="presParOf" srcId="{5368C7CF-575A-4851-83E1-1A3ADC0D5BC4}" destId="{8A3A9833-25F5-4A4F-AA38-9216A2193355}" srcOrd="0" destOrd="0" presId="urn:microsoft.com/office/officeart/2005/8/layout/list1"/>
    <dgm:cxn modelId="{2617332A-794A-4DFD-A041-6E7A7A230E6D}" type="presParOf" srcId="{5368C7CF-575A-4851-83E1-1A3ADC0D5BC4}" destId="{D487C328-54E8-4D5B-A007-6A2065C59558}" srcOrd="1" destOrd="0" presId="urn:microsoft.com/office/officeart/2005/8/layout/list1"/>
    <dgm:cxn modelId="{60AD269B-18EB-4E8F-B552-7B105E26A4D8}" type="presParOf" srcId="{AE334098-1D67-4E46-847A-1D53724085B6}" destId="{0AF156DC-250F-40A6-97EE-40921C4D13F2}" srcOrd="9" destOrd="0" presId="urn:microsoft.com/office/officeart/2005/8/layout/list1"/>
    <dgm:cxn modelId="{31A108E5-B804-46ED-ABFA-EB4498B22381}" type="presParOf" srcId="{AE334098-1D67-4E46-847A-1D53724085B6}" destId="{32A44A78-E2D7-45D8-A7B4-F3604F68DD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C51D7-E258-42A5-9910-9305FEA365F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EECA14-3E03-4F37-A94E-3A7038984C74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Cost of living is a real issue for many</a:t>
          </a:r>
          <a:endParaRPr lang="en-US"/>
        </a:p>
      </dgm:t>
    </dgm:pt>
    <dgm:pt modelId="{F70028BA-8BB8-438B-9D87-9ADE9F1C1D7B}" type="parTrans" cxnId="{E08BCC0D-D943-4138-9B77-8495CCC1C991}">
      <dgm:prSet/>
      <dgm:spPr/>
      <dgm:t>
        <a:bodyPr/>
        <a:lstStyle/>
        <a:p>
          <a:endParaRPr lang="en-US"/>
        </a:p>
      </dgm:t>
    </dgm:pt>
    <dgm:pt modelId="{EE07D035-34B2-4E5A-B8C7-A6707227A4DA}" type="sibTrans" cxnId="{E08BCC0D-D943-4138-9B77-8495CCC1C991}">
      <dgm:prSet/>
      <dgm:spPr/>
      <dgm:t>
        <a:bodyPr/>
        <a:lstStyle/>
        <a:p>
          <a:endParaRPr lang="en-US"/>
        </a:p>
      </dgm:t>
    </dgm:pt>
    <dgm:pt modelId="{D83620DA-5CE2-4CA3-8213-7FA9FC620798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Poverty rates are too high</a:t>
          </a:r>
          <a:endParaRPr lang="en-US"/>
        </a:p>
      </dgm:t>
    </dgm:pt>
    <dgm:pt modelId="{B90CE492-68A6-4F86-8B83-1AFB95E24B02}" type="parTrans" cxnId="{81CA3E71-20CC-4038-B36B-21D8F83E4E15}">
      <dgm:prSet/>
      <dgm:spPr/>
      <dgm:t>
        <a:bodyPr/>
        <a:lstStyle/>
        <a:p>
          <a:endParaRPr lang="en-AU"/>
        </a:p>
      </dgm:t>
    </dgm:pt>
    <dgm:pt modelId="{2079201D-C304-4857-ADF8-073B90AB89EF}" type="sibTrans" cxnId="{81CA3E71-20CC-4038-B36B-21D8F83E4E15}">
      <dgm:prSet/>
      <dgm:spPr/>
      <dgm:t>
        <a:bodyPr/>
        <a:lstStyle/>
        <a:p>
          <a:endParaRPr lang="en-AU"/>
        </a:p>
      </dgm:t>
    </dgm:pt>
    <dgm:pt modelId="{D0802F82-CE45-41E4-8B21-3F4039009122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Despite educational/training opportunities, there is more we can do to support our youth</a:t>
          </a:r>
          <a:endParaRPr lang="en-US"/>
        </a:p>
      </dgm:t>
    </dgm:pt>
    <dgm:pt modelId="{7556F47D-69B2-404E-90BF-475C50F83BE5}" type="parTrans" cxnId="{60D70E83-176F-4438-923D-E8C543A7C6F3}">
      <dgm:prSet/>
      <dgm:spPr/>
      <dgm:t>
        <a:bodyPr/>
        <a:lstStyle/>
        <a:p>
          <a:endParaRPr lang="en-AU"/>
        </a:p>
      </dgm:t>
    </dgm:pt>
    <dgm:pt modelId="{B695B36E-BF8B-41DF-BFF1-5FD137FF958B}" type="sibTrans" cxnId="{60D70E83-176F-4438-923D-E8C543A7C6F3}">
      <dgm:prSet/>
      <dgm:spPr/>
      <dgm:t>
        <a:bodyPr/>
        <a:lstStyle/>
        <a:p>
          <a:endParaRPr lang="en-AU"/>
        </a:p>
      </dgm:t>
    </dgm:pt>
    <dgm:pt modelId="{C19FB22C-02E9-42EA-B8EE-703D514F5E9D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We should find opportunities to prevent poverty</a:t>
          </a:r>
          <a:endParaRPr lang="en-US"/>
        </a:p>
      </dgm:t>
    </dgm:pt>
    <dgm:pt modelId="{9F1FD97A-C715-491A-893A-FAFE44AA454B}" type="parTrans" cxnId="{9EDA0B2F-FC15-4E85-97B0-D471EE968B2A}">
      <dgm:prSet/>
      <dgm:spPr/>
      <dgm:t>
        <a:bodyPr/>
        <a:lstStyle/>
        <a:p>
          <a:endParaRPr lang="en-AU"/>
        </a:p>
      </dgm:t>
    </dgm:pt>
    <dgm:pt modelId="{2A25F17F-4582-4232-8CA1-8381E3794BCD}" type="sibTrans" cxnId="{9EDA0B2F-FC15-4E85-97B0-D471EE968B2A}">
      <dgm:prSet/>
      <dgm:spPr/>
      <dgm:t>
        <a:bodyPr/>
        <a:lstStyle/>
        <a:p>
          <a:endParaRPr lang="en-AU"/>
        </a:p>
      </dgm:t>
    </dgm:pt>
    <dgm:pt modelId="{E79EE368-0AE0-4DC0-9861-F9B4F8FF07E1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food, utilities, medical needs, housing costs</a:t>
          </a:r>
          <a:endParaRPr lang="en-US"/>
        </a:p>
      </dgm:t>
    </dgm:pt>
    <dgm:pt modelId="{339325C8-1C7F-4AE7-AB58-745D98A012A9}" type="parTrans" cxnId="{83D3B7B7-F4F2-4122-BFF1-6B382DA0E44A}">
      <dgm:prSet/>
      <dgm:spPr/>
      <dgm:t>
        <a:bodyPr/>
        <a:lstStyle/>
        <a:p>
          <a:endParaRPr lang="en-AU"/>
        </a:p>
      </dgm:t>
    </dgm:pt>
    <dgm:pt modelId="{2647C208-F4A5-459C-9C9D-95F502DA77FC}" type="sibTrans" cxnId="{83D3B7B7-F4F2-4122-BFF1-6B382DA0E44A}">
      <dgm:prSet/>
      <dgm:spPr/>
      <dgm:t>
        <a:bodyPr/>
        <a:lstStyle/>
        <a:p>
          <a:endParaRPr lang="en-AU"/>
        </a:p>
      </dgm:t>
    </dgm:pt>
    <dgm:pt modelId="{A52E124E-CC38-4F17-A30A-DF3882F182C4}">
      <dgm:prSet/>
      <dgm:spPr/>
      <dgm:t>
        <a:bodyPr/>
        <a:lstStyle/>
        <a:p>
          <a:pPr>
            <a:defRPr b="1"/>
          </a:pPr>
          <a:r>
            <a:rPr lang="en-US" dirty="0"/>
            <a:t>Community level analyses are critical for addressing these challenges</a:t>
          </a:r>
        </a:p>
      </dgm:t>
    </dgm:pt>
    <dgm:pt modelId="{097DD109-46DF-4166-8F0F-E5787709BB9D}" type="parTrans" cxnId="{26FA52AA-20DC-4307-81EF-86CABF416739}">
      <dgm:prSet/>
      <dgm:spPr/>
      <dgm:t>
        <a:bodyPr/>
        <a:lstStyle/>
        <a:p>
          <a:endParaRPr lang="en-AU"/>
        </a:p>
      </dgm:t>
    </dgm:pt>
    <dgm:pt modelId="{D0580E7C-5E9A-49B8-A30A-6379185B1761}" type="sibTrans" cxnId="{26FA52AA-20DC-4307-81EF-86CABF416739}">
      <dgm:prSet/>
      <dgm:spPr/>
      <dgm:t>
        <a:bodyPr/>
        <a:lstStyle/>
        <a:p>
          <a:endParaRPr lang="en-AU"/>
        </a:p>
      </dgm:t>
    </dgm:pt>
    <dgm:pt modelId="{C49386DD-6BC7-41E8-AF61-ABB2B124E295}" type="pres">
      <dgm:prSet presAssocID="{1B8C51D7-E258-42A5-9910-9305FEA365F6}" presName="diagram" presStyleCnt="0">
        <dgm:presLayoutVars>
          <dgm:dir/>
          <dgm:resizeHandles val="exact"/>
        </dgm:presLayoutVars>
      </dgm:prSet>
      <dgm:spPr/>
    </dgm:pt>
    <dgm:pt modelId="{8DB092F3-FF13-4FB1-BC4D-985FA05C1FE1}" type="pres">
      <dgm:prSet presAssocID="{73EECA14-3E03-4F37-A94E-3A7038984C74}" presName="node" presStyleLbl="node1" presStyleIdx="0" presStyleCnt="5">
        <dgm:presLayoutVars>
          <dgm:bulletEnabled val="1"/>
        </dgm:presLayoutVars>
      </dgm:prSet>
      <dgm:spPr/>
    </dgm:pt>
    <dgm:pt modelId="{AA5B0500-5D43-462D-9893-25D0C667B68F}" type="pres">
      <dgm:prSet presAssocID="{EE07D035-34B2-4E5A-B8C7-A6707227A4DA}" presName="sibTrans" presStyleCnt="0"/>
      <dgm:spPr/>
    </dgm:pt>
    <dgm:pt modelId="{9344555E-7146-4218-9349-D7F5B41AFC75}" type="pres">
      <dgm:prSet presAssocID="{D83620DA-5CE2-4CA3-8213-7FA9FC620798}" presName="node" presStyleLbl="node1" presStyleIdx="1" presStyleCnt="5">
        <dgm:presLayoutVars>
          <dgm:bulletEnabled val="1"/>
        </dgm:presLayoutVars>
      </dgm:prSet>
      <dgm:spPr/>
    </dgm:pt>
    <dgm:pt modelId="{4A5B5744-B219-4AF2-9746-95A7FC92CD97}" type="pres">
      <dgm:prSet presAssocID="{2079201D-C304-4857-ADF8-073B90AB89EF}" presName="sibTrans" presStyleCnt="0"/>
      <dgm:spPr/>
    </dgm:pt>
    <dgm:pt modelId="{C6886EAB-8C46-40F9-BCE1-A7A9727DC11A}" type="pres">
      <dgm:prSet presAssocID="{D0802F82-CE45-41E4-8B21-3F4039009122}" presName="node" presStyleLbl="node1" presStyleIdx="2" presStyleCnt="5">
        <dgm:presLayoutVars>
          <dgm:bulletEnabled val="1"/>
        </dgm:presLayoutVars>
      </dgm:prSet>
      <dgm:spPr/>
    </dgm:pt>
    <dgm:pt modelId="{35ADD23B-6B0D-449F-9689-3393B8B3C7B8}" type="pres">
      <dgm:prSet presAssocID="{B695B36E-BF8B-41DF-BFF1-5FD137FF958B}" presName="sibTrans" presStyleCnt="0"/>
      <dgm:spPr/>
    </dgm:pt>
    <dgm:pt modelId="{93FCEFFB-519D-4164-BA7A-8163A2EB3D56}" type="pres">
      <dgm:prSet presAssocID="{C19FB22C-02E9-42EA-B8EE-703D514F5E9D}" presName="node" presStyleLbl="node1" presStyleIdx="3" presStyleCnt="5">
        <dgm:presLayoutVars>
          <dgm:bulletEnabled val="1"/>
        </dgm:presLayoutVars>
      </dgm:prSet>
      <dgm:spPr/>
    </dgm:pt>
    <dgm:pt modelId="{73A45648-40BA-43D2-8B08-A8B8AEF49632}" type="pres">
      <dgm:prSet presAssocID="{2A25F17F-4582-4232-8CA1-8381E3794BCD}" presName="sibTrans" presStyleCnt="0"/>
      <dgm:spPr/>
    </dgm:pt>
    <dgm:pt modelId="{07B1B620-8B48-4520-8413-6FCE780322BC}" type="pres">
      <dgm:prSet presAssocID="{A52E124E-CC38-4F17-A30A-DF3882F182C4}" presName="node" presStyleLbl="node1" presStyleIdx="4" presStyleCnt="5">
        <dgm:presLayoutVars>
          <dgm:bulletEnabled val="1"/>
        </dgm:presLayoutVars>
      </dgm:prSet>
      <dgm:spPr/>
    </dgm:pt>
  </dgm:ptLst>
  <dgm:cxnLst>
    <dgm:cxn modelId="{2B121B01-7042-4FDA-A9DA-4950308FDE24}" type="presOf" srcId="{E79EE368-0AE0-4DC0-9861-F9B4F8FF07E1}" destId="{8DB092F3-FF13-4FB1-BC4D-985FA05C1FE1}" srcOrd="0" destOrd="1" presId="urn:microsoft.com/office/officeart/2005/8/layout/default"/>
    <dgm:cxn modelId="{E08BCC0D-D943-4138-9B77-8495CCC1C991}" srcId="{1B8C51D7-E258-42A5-9910-9305FEA365F6}" destId="{73EECA14-3E03-4F37-A94E-3A7038984C74}" srcOrd="0" destOrd="0" parTransId="{F70028BA-8BB8-438B-9D87-9ADE9F1C1D7B}" sibTransId="{EE07D035-34B2-4E5A-B8C7-A6707227A4DA}"/>
    <dgm:cxn modelId="{438B6D25-12B6-4AC7-98C2-76B781B0A8BE}" type="presOf" srcId="{D83620DA-5CE2-4CA3-8213-7FA9FC620798}" destId="{9344555E-7146-4218-9349-D7F5B41AFC75}" srcOrd="0" destOrd="0" presId="urn:microsoft.com/office/officeart/2005/8/layout/default"/>
    <dgm:cxn modelId="{9EDA0B2F-FC15-4E85-97B0-D471EE968B2A}" srcId="{1B8C51D7-E258-42A5-9910-9305FEA365F6}" destId="{C19FB22C-02E9-42EA-B8EE-703D514F5E9D}" srcOrd="3" destOrd="0" parTransId="{9F1FD97A-C715-491A-893A-FAFE44AA454B}" sibTransId="{2A25F17F-4582-4232-8CA1-8381E3794BCD}"/>
    <dgm:cxn modelId="{9A36EE69-E625-4983-BB6D-3E5801427529}" type="presOf" srcId="{D0802F82-CE45-41E4-8B21-3F4039009122}" destId="{C6886EAB-8C46-40F9-BCE1-A7A9727DC11A}" srcOrd="0" destOrd="0" presId="urn:microsoft.com/office/officeart/2005/8/layout/default"/>
    <dgm:cxn modelId="{81CA3E71-20CC-4038-B36B-21D8F83E4E15}" srcId="{1B8C51D7-E258-42A5-9910-9305FEA365F6}" destId="{D83620DA-5CE2-4CA3-8213-7FA9FC620798}" srcOrd="1" destOrd="0" parTransId="{B90CE492-68A6-4F86-8B83-1AFB95E24B02}" sibTransId="{2079201D-C304-4857-ADF8-073B90AB89EF}"/>
    <dgm:cxn modelId="{60D70E83-176F-4438-923D-E8C543A7C6F3}" srcId="{1B8C51D7-E258-42A5-9910-9305FEA365F6}" destId="{D0802F82-CE45-41E4-8B21-3F4039009122}" srcOrd="2" destOrd="0" parTransId="{7556F47D-69B2-404E-90BF-475C50F83BE5}" sibTransId="{B695B36E-BF8B-41DF-BFF1-5FD137FF958B}"/>
    <dgm:cxn modelId="{0A15F787-C708-41EC-AB93-03C59F9DABD3}" type="presOf" srcId="{C19FB22C-02E9-42EA-B8EE-703D514F5E9D}" destId="{93FCEFFB-519D-4164-BA7A-8163A2EB3D56}" srcOrd="0" destOrd="0" presId="urn:microsoft.com/office/officeart/2005/8/layout/default"/>
    <dgm:cxn modelId="{C016E5A2-B81F-46A5-A32D-D0EF711B0D37}" type="presOf" srcId="{A52E124E-CC38-4F17-A30A-DF3882F182C4}" destId="{07B1B620-8B48-4520-8413-6FCE780322BC}" srcOrd="0" destOrd="0" presId="urn:microsoft.com/office/officeart/2005/8/layout/default"/>
    <dgm:cxn modelId="{3B545EA7-87F8-46C2-81FB-12B9C0FEF65C}" type="presOf" srcId="{1B8C51D7-E258-42A5-9910-9305FEA365F6}" destId="{C49386DD-6BC7-41E8-AF61-ABB2B124E295}" srcOrd="0" destOrd="0" presId="urn:microsoft.com/office/officeart/2005/8/layout/default"/>
    <dgm:cxn modelId="{26FA52AA-20DC-4307-81EF-86CABF416739}" srcId="{1B8C51D7-E258-42A5-9910-9305FEA365F6}" destId="{A52E124E-CC38-4F17-A30A-DF3882F182C4}" srcOrd="4" destOrd="0" parTransId="{097DD109-46DF-4166-8F0F-E5787709BB9D}" sibTransId="{D0580E7C-5E9A-49B8-A30A-6379185B1761}"/>
    <dgm:cxn modelId="{83D3B7B7-F4F2-4122-BFF1-6B382DA0E44A}" srcId="{73EECA14-3E03-4F37-A94E-3A7038984C74}" destId="{E79EE368-0AE0-4DC0-9861-F9B4F8FF07E1}" srcOrd="0" destOrd="0" parTransId="{339325C8-1C7F-4AE7-AB58-745D98A012A9}" sibTransId="{2647C208-F4A5-459C-9C9D-95F502DA77FC}"/>
    <dgm:cxn modelId="{93B8CCF7-4948-438C-AE06-F870AEB0DC5C}" type="presOf" srcId="{73EECA14-3E03-4F37-A94E-3A7038984C74}" destId="{8DB092F3-FF13-4FB1-BC4D-985FA05C1FE1}" srcOrd="0" destOrd="0" presId="urn:microsoft.com/office/officeart/2005/8/layout/default"/>
    <dgm:cxn modelId="{09C7FDAE-8E2E-45A3-AA2A-46D8B7EDD828}" type="presParOf" srcId="{C49386DD-6BC7-41E8-AF61-ABB2B124E295}" destId="{8DB092F3-FF13-4FB1-BC4D-985FA05C1FE1}" srcOrd="0" destOrd="0" presId="urn:microsoft.com/office/officeart/2005/8/layout/default"/>
    <dgm:cxn modelId="{34C0EA79-0A2E-4785-A54C-AE87C14C3243}" type="presParOf" srcId="{C49386DD-6BC7-41E8-AF61-ABB2B124E295}" destId="{AA5B0500-5D43-462D-9893-25D0C667B68F}" srcOrd="1" destOrd="0" presId="urn:microsoft.com/office/officeart/2005/8/layout/default"/>
    <dgm:cxn modelId="{77E14743-4623-460E-B72F-65E193A4E4B8}" type="presParOf" srcId="{C49386DD-6BC7-41E8-AF61-ABB2B124E295}" destId="{9344555E-7146-4218-9349-D7F5B41AFC75}" srcOrd="2" destOrd="0" presId="urn:microsoft.com/office/officeart/2005/8/layout/default"/>
    <dgm:cxn modelId="{FE4D08FD-B77E-4957-A16A-6BE54C5C1DED}" type="presParOf" srcId="{C49386DD-6BC7-41E8-AF61-ABB2B124E295}" destId="{4A5B5744-B219-4AF2-9746-95A7FC92CD97}" srcOrd="3" destOrd="0" presId="urn:microsoft.com/office/officeart/2005/8/layout/default"/>
    <dgm:cxn modelId="{2A05FCCE-D875-4A93-8B48-4988BB4D1A63}" type="presParOf" srcId="{C49386DD-6BC7-41E8-AF61-ABB2B124E295}" destId="{C6886EAB-8C46-40F9-BCE1-A7A9727DC11A}" srcOrd="4" destOrd="0" presId="urn:microsoft.com/office/officeart/2005/8/layout/default"/>
    <dgm:cxn modelId="{88745781-0DF2-4B8A-AEBC-324CA95BED88}" type="presParOf" srcId="{C49386DD-6BC7-41E8-AF61-ABB2B124E295}" destId="{35ADD23B-6B0D-449F-9689-3393B8B3C7B8}" srcOrd="5" destOrd="0" presId="urn:microsoft.com/office/officeart/2005/8/layout/default"/>
    <dgm:cxn modelId="{08A08034-E32E-471C-916C-FEB80E8F9D7E}" type="presParOf" srcId="{C49386DD-6BC7-41E8-AF61-ABB2B124E295}" destId="{93FCEFFB-519D-4164-BA7A-8163A2EB3D56}" srcOrd="6" destOrd="0" presId="urn:microsoft.com/office/officeart/2005/8/layout/default"/>
    <dgm:cxn modelId="{2B78896A-B271-48D6-8878-6909B28885B6}" type="presParOf" srcId="{C49386DD-6BC7-41E8-AF61-ABB2B124E295}" destId="{73A45648-40BA-43D2-8B08-A8B8AEF49632}" srcOrd="7" destOrd="0" presId="urn:microsoft.com/office/officeart/2005/8/layout/default"/>
    <dgm:cxn modelId="{2573E237-3250-41B8-89A3-3249D0B66D2C}" type="presParOf" srcId="{C49386DD-6BC7-41E8-AF61-ABB2B124E295}" destId="{07B1B620-8B48-4520-8413-6FCE780322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C51D7-E258-42A5-9910-9305FEA365F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EECA14-3E03-4F37-A94E-3A7038984C74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Cost of living is a real issue for many</a:t>
          </a:r>
          <a:endParaRPr lang="en-US"/>
        </a:p>
      </dgm:t>
    </dgm:pt>
    <dgm:pt modelId="{F70028BA-8BB8-438B-9D87-9ADE9F1C1D7B}" type="parTrans" cxnId="{E08BCC0D-D943-4138-9B77-8495CCC1C991}">
      <dgm:prSet/>
      <dgm:spPr/>
      <dgm:t>
        <a:bodyPr/>
        <a:lstStyle/>
        <a:p>
          <a:endParaRPr lang="en-US"/>
        </a:p>
      </dgm:t>
    </dgm:pt>
    <dgm:pt modelId="{EE07D035-34B2-4E5A-B8C7-A6707227A4DA}" type="sibTrans" cxnId="{E08BCC0D-D943-4138-9B77-8495CCC1C991}">
      <dgm:prSet/>
      <dgm:spPr/>
      <dgm:t>
        <a:bodyPr/>
        <a:lstStyle/>
        <a:p>
          <a:endParaRPr lang="en-US"/>
        </a:p>
      </dgm:t>
    </dgm:pt>
    <dgm:pt modelId="{D83620DA-5CE2-4CA3-8213-7FA9FC620798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Poverty rates are too high</a:t>
          </a:r>
          <a:endParaRPr lang="en-US"/>
        </a:p>
      </dgm:t>
    </dgm:pt>
    <dgm:pt modelId="{B90CE492-68A6-4F86-8B83-1AFB95E24B02}" type="parTrans" cxnId="{81CA3E71-20CC-4038-B36B-21D8F83E4E15}">
      <dgm:prSet/>
      <dgm:spPr/>
      <dgm:t>
        <a:bodyPr/>
        <a:lstStyle/>
        <a:p>
          <a:endParaRPr lang="en-AU"/>
        </a:p>
      </dgm:t>
    </dgm:pt>
    <dgm:pt modelId="{2079201D-C304-4857-ADF8-073B90AB89EF}" type="sibTrans" cxnId="{81CA3E71-20CC-4038-B36B-21D8F83E4E15}">
      <dgm:prSet/>
      <dgm:spPr/>
      <dgm:t>
        <a:bodyPr/>
        <a:lstStyle/>
        <a:p>
          <a:endParaRPr lang="en-AU"/>
        </a:p>
      </dgm:t>
    </dgm:pt>
    <dgm:pt modelId="{D0802F82-CE45-41E4-8B21-3F4039009122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Despite educational/training opportunities, there is more we can do to support our youth</a:t>
          </a:r>
          <a:endParaRPr lang="en-US"/>
        </a:p>
      </dgm:t>
    </dgm:pt>
    <dgm:pt modelId="{7556F47D-69B2-404E-90BF-475C50F83BE5}" type="parTrans" cxnId="{60D70E83-176F-4438-923D-E8C543A7C6F3}">
      <dgm:prSet/>
      <dgm:spPr/>
      <dgm:t>
        <a:bodyPr/>
        <a:lstStyle/>
        <a:p>
          <a:endParaRPr lang="en-AU"/>
        </a:p>
      </dgm:t>
    </dgm:pt>
    <dgm:pt modelId="{B695B36E-BF8B-41DF-BFF1-5FD137FF958B}" type="sibTrans" cxnId="{60D70E83-176F-4438-923D-E8C543A7C6F3}">
      <dgm:prSet/>
      <dgm:spPr/>
      <dgm:t>
        <a:bodyPr/>
        <a:lstStyle/>
        <a:p>
          <a:endParaRPr lang="en-AU"/>
        </a:p>
      </dgm:t>
    </dgm:pt>
    <dgm:pt modelId="{C19FB22C-02E9-42EA-B8EE-703D514F5E9D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We should find opportunities to prevent poverty</a:t>
          </a:r>
          <a:endParaRPr lang="en-US"/>
        </a:p>
      </dgm:t>
    </dgm:pt>
    <dgm:pt modelId="{9F1FD97A-C715-491A-893A-FAFE44AA454B}" type="parTrans" cxnId="{9EDA0B2F-FC15-4E85-97B0-D471EE968B2A}">
      <dgm:prSet/>
      <dgm:spPr/>
      <dgm:t>
        <a:bodyPr/>
        <a:lstStyle/>
        <a:p>
          <a:endParaRPr lang="en-AU"/>
        </a:p>
      </dgm:t>
    </dgm:pt>
    <dgm:pt modelId="{2A25F17F-4582-4232-8CA1-8381E3794BCD}" type="sibTrans" cxnId="{9EDA0B2F-FC15-4E85-97B0-D471EE968B2A}">
      <dgm:prSet/>
      <dgm:spPr/>
      <dgm:t>
        <a:bodyPr/>
        <a:lstStyle/>
        <a:p>
          <a:endParaRPr lang="en-AU"/>
        </a:p>
      </dgm:t>
    </dgm:pt>
    <dgm:pt modelId="{E79EE368-0AE0-4DC0-9861-F9B4F8FF07E1}">
      <dgm:prSet/>
      <dgm:spPr/>
      <dgm:t>
        <a:bodyPr/>
        <a:lstStyle/>
        <a:p>
          <a:pPr>
            <a:defRPr b="1"/>
          </a:pPr>
          <a:r>
            <a:rPr lang="en-US">
              <a:latin typeface="+mj-lt"/>
              <a:ea typeface="+mj-ea"/>
              <a:cs typeface="+mj-cs"/>
            </a:rPr>
            <a:t>food, utilities, medical needs, housing costs</a:t>
          </a:r>
          <a:endParaRPr lang="en-US"/>
        </a:p>
      </dgm:t>
    </dgm:pt>
    <dgm:pt modelId="{339325C8-1C7F-4AE7-AB58-745D98A012A9}" type="parTrans" cxnId="{83D3B7B7-F4F2-4122-BFF1-6B382DA0E44A}">
      <dgm:prSet/>
      <dgm:spPr/>
      <dgm:t>
        <a:bodyPr/>
        <a:lstStyle/>
        <a:p>
          <a:endParaRPr lang="en-AU"/>
        </a:p>
      </dgm:t>
    </dgm:pt>
    <dgm:pt modelId="{2647C208-F4A5-459C-9C9D-95F502DA77FC}" type="sibTrans" cxnId="{83D3B7B7-F4F2-4122-BFF1-6B382DA0E44A}">
      <dgm:prSet/>
      <dgm:spPr/>
      <dgm:t>
        <a:bodyPr/>
        <a:lstStyle/>
        <a:p>
          <a:endParaRPr lang="en-AU"/>
        </a:p>
      </dgm:t>
    </dgm:pt>
    <dgm:pt modelId="{A52E124E-CC38-4F17-A30A-DF3882F182C4}">
      <dgm:prSet/>
      <dgm:spPr/>
      <dgm:t>
        <a:bodyPr/>
        <a:lstStyle/>
        <a:p>
          <a:pPr>
            <a:defRPr b="1"/>
          </a:pPr>
          <a:r>
            <a:rPr lang="en-US" dirty="0"/>
            <a:t>Community level analyses are critical for addressing these challenges</a:t>
          </a:r>
        </a:p>
      </dgm:t>
    </dgm:pt>
    <dgm:pt modelId="{097DD109-46DF-4166-8F0F-E5787709BB9D}" type="parTrans" cxnId="{26FA52AA-20DC-4307-81EF-86CABF416739}">
      <dgm:prSet/>
      <dgm:spPr/>
      <dgm:t>
        <a:bodyPr/>
        <a:lstStyle/>
        <a:p>
          <a:endParaRPr lang="en-AU"/>
        </a:p>
      </dgm:t>
    </dgm:pt>
    <dgm:pt modelId="{D0580E7C-5E9A-49B8-A30A-6379185B1761}" type="sibTrans" cxnId="{26FA52AA-20DC-4307-81EF-86CABF416739}">
      <dgm:prSet/>
      <dgm:spPr/>
      <dgm:t>
        <a:bodyPr/>
        <a:lstStyle/>
        <a:p>
          <a:endParaRPr lang="en-AU"/>
        </a:p>
      </dgm:t>
    </dgm:pt>
    <dgm:pt modelId="{C49386DD-6BC7-41E8-AF61-ABB2B124E295}" type="pres">
      <dgm:prSet presAssocID="{1B8C51D7-E258-42A5-9910-9305FEA365F6}" presName="diagram" presStyleCnt="0">
        <dgm:presLayoutVars>
          <dgm:dir/>
          <dgm:resizeHandles val="exact"/>
        </dgm:presLayoutVars>
      </dgm:prSet>
      <dgm:spPr/>
    </dgm:pt>
    <dgm:pt modelId="{8DB092F3-FF13-4FB1-BC4D-985FA05C1FE1}" type="pres">
      <dgm:prSet presAssocID="{73EECA14-3E03-4F37-A94E-3A7038984C74}" presName="node" presStyleLbl="node1" presStyleIdx="0" presStyleCnt="5">
        <dgm:presLayoutVars>
          <dgm:bulletEnabled val="1"/>
        </dgm:presLayoutVars>
      </dgm:prSet>
      <dgm:spPr/>
    </dgm:pt>
    <dgm:pt modelId="{AA5B0500-5D43-462D-9893-25D0C667B68F}" type="pres">
      <dgm:prSet presAssocID="{EE07D035-34B2-4E5A-B8C7-A6707227A4DA}" presName="sibTrans" presStyleCnt="0"/>
      <dgm:spPr/>
    </dgm:pt>
    <dgm:pt modelId="{9344555E-7146-4218-9349-D7F5B41AFC75}" type="pres">
      <dgm:prSet presAssocID="{D83620DA-5CE2-4CA3-8213-7FA9FC620798}" presName="node" presStyleLbl="node1" presStyleIdx="1" presStyleCnt="5">
        <dgm:presLayoutVars>
          <dgm:bulletEnabled val="1"/>
        </dgm:presLayoutVars>
      </dgm:prSet>
      <dgm:spPr/>
    </dgm:pt>
    <dgm:pt modelId="{4A5B5744-B219-4AF2-9746-95A7FC92CD97}" type="pres">
      <dgm:prSet presAssocID="{2079201D-C304-4857-ADF8-073B90AB89EF}" presName="sibTrans" presStyleCnt="0"/>
      <dgm:spPr/>
    </dgm:pt>
    <dgm:pt modelId="{C6886EAB-8C46-40F9-BCE1-A7A9727DC11A}" type="pres">
      <dgm:prSet presAssocID="{D0802F82-CE45-41E4-8B21-3F4039009122}" presName="node" presStyleLbl="node1" presStyleIdx="2" presStyleCnt="5">
        <dgm:presLayoutVars>
          <dgm:bulletEnabled val="1"/>
        </dgm:presLayoutVars>
      </dgm:prSet>
      <dgm:spPr/>
    </dgm:pt>
    <dgm:pt modelId="{35ADD23B-6B0D-449F-9689-3393B8B3C7B8}" type="pres">
      <dgm:prSet presAssocID="{B695B36E-BF8B-41DF-BFF1-5FD137FF958B}" presName="sibTrans" presStyleCnt="0"/>
      <dgm:spPr/>
    </dgm:pt>
    <dgm:pt modelId="{93FCEFFB-519D-4164-BA7A-8163A2EB3D56}" type="pres">
      <dgm:prSet presAssocID="{C19FB22C-02E9-42EA-B8EE-703D514F5E9D}" presName="node" presStyleLbl="node1" presStyleIdx="3" presStyleCnt="5">
        <dgm:presLayoutVars>
          <dgm:bulletEnabled val="1"/>
        </dgm:presLayoutVars>
      </dgm:prSet>
      <dgm:spPr/>
    </dgm:pt>
    <dgm:pt modelId="{73A45648-40BA-43D2-8B08-A8B8AEF49632}" type="pres">
      <dgm:prSet presAssocID="{2A25F17F-4582-4232-8CA1-8381E3794BCD}" presName="sibTrans" presStyleCnt="0"/>
      <dgm:spPr/>
    </dgm:pt>
    <dgm:pt modelId="{07B1B620-8B48-4520-8413-6FCE780322BC}" type="pres">
      <dgm:prSet presAssocID="{A52E124E-CC38-4F17-A30A-DF3882F182C4}" presName="node" presStyleLbl="node1" presStyleIdx="4" presStyleCnt="5">
        <dgm:presLayoutVars>
          <dgm:bulletEnabled val="1"/>
        </dgm:presLayoutVars>
      </dgm:prSet>
      <dgm:spPr/>
    </dgm:pt>
  </dgm:ptLst>
  <dgm:cxnLst>
    <dgm:cxn modelId="{2B121B01-7042-4FDA-A9DA-4950308FDE24}" type="presOf" srcId="{E79EE368-0AE0-4DC0-9861-F9B4F8FF07E1}" destId="{8DB092F3-FF13-4FB1-BC4D-985FA05C1FE1}" srcOrd="0" destOrd="1" presId="urn:microsoft.com/office/officeart/2005/8/layout/default"/>
    <dgm:cxn modelId="{E08BCC0D-D943-4138-9B77-8495CCC1C991}" srcId="{1B8C51D7-E258-42A5-9910-9305FEA365F6}" destId="{73EECA14-3E03-4F37-A94E-3A7038984C74}" srcOrd="0" destOrd="0" parTransId="{F70028BA-8BB8-438B-9D87-9ADE9F1C1D7B}" sibTransId="{EE07D035-34B2-4E5A-B8C7-A6707227A4DA}"/>
    <dgm:cxn modelId="{438B6D25-12B6-4AC7-98C2-76B781B0A8BE}" type="presOf" srcId="{D83620DA-5CE2-4CA3-8213-7FA9FC620798}" destId="{9344555E-7146-4218-9349-D7F5B41AFC75}" srcOrd="0" destOrd="0" presId="urn:microsoft.com/office/officeart/2005/8/layout/default"/>
    <dgm:cxn modelId="{9EDA0B2F-FC15-4E85-97B0-D471EE968B2A}" srcId="{1B8C51D7-E258-42A5-9910-9305FEA365F6}" destId="{C19FB22C-02E9-42EA-B8EE-703D514F5E9D}" srcOrd="3" destOrd="0" parTransId="{9F1FD97A-C715-491A-893A-FAFE44AA454B}" sibTransId="{2A25F17F-4582-4232-8CA1-8381E3794BCD}"/>
    <dgm:cxn modelId="{9A36EE69-E625-4983-BB6D-3E5801427529}" type="presOf" srcId="{D0802F82-CE45-41E4-8B21-3F4039009122}" destId="{C6886EAB-8C46-40F9-BCE1-A7A9727DC11A}" srcOrd="0" destOrd="0" presId="urn:microsoft.com/office/officeart/2005/8/layout/default"/>
    <dgm:cxn modelId="{81CA3E71-20CC-4038-B36B-21D8F83E4E15}" srcId="{1B8C51D7-E258-42A5-9910-9305FEA365F6}" destId="{D83620DA-5CE2-4CA3-8213-7FA9FC620798}" srcOrd="1" destOrd="0" parTransId="{B90CE492-68A6-4F86-8B83-1AFB95E24B02}" sibTransId="{2079201D-C304-4857-ADF8-073B90AB89EF}"/>
    <dgm:cxn modelId="{60D70E83-176F-4438-923D-E8C543A7C6F3}" srcId="{1B8C51D7-E258-42A5-9910-9305FEA365F6}" destId="{D0802F82-CE45-41E4-8B21-3F4039009122}" srcOrd="2" destOrd="0" parTransId="{7556F47D-69B2-404E-90BF-475C50F83BE5}" sibTransId="{B695B36E-BF8B-41DF-BFF1-5FD137FF958B}"/>
    <dgm:cxn modelId="{0A15F787-C708-41EC-AB93-03C59F9DABD3}" type="presOf" srcId="{C19FB22C-02E9-42EA-B8EE-703D514F5E9D}" destId="{93FCEFFB-519D-4164-BA7A-8163A2EB3D56}" srcOrd="0" destOrd="0" presId="urn:microsoft.com/office/officeart/2005/8/layout/default"/>
    <dgm:cxn modelId="{C016E5A2-B81F-46A5-A32D-D0EF711B0D37}" type="presOf" srcId="{A52E124E-CC38-4F17-A30A-DF3882F182C4}" destId="{07B1B620-8B48-4520-8413-6FCE780322BC}" srcOrd="0" destOrd="0" presId="urn:microsoft.com/office/officeart/2005/8/layout/default"/>
    <dgm:cxn modelId="{3B545EA7-87F8-46C2-81FB-12B9C0FEF65C}" type="presOf" srcId="{1B8C51D7-E258-42A5-9910-9305FEA365F6}" destId="{C49386DD-6BC7-41E8-AF61-ABB2B124E295}" srcOrd="0" destOrd="0" presId="urn:microsoft.com/office/officeart/2005/8/layout/default"/>
    <dgm:cxn modelId="{26FA52AA-20DC-4307-81EF-86CABF416739}" srcId="{1B8C51D7-E258-42A5-9910-9305FEA365F6}" destId="{A52E124E-CC38-4F17-A30A-DF3882F182C4}" srcOrd="4" destOrd="0" parTransId="{097DD109-46DF-4166-8F0F-E5787709BB9D}" sibTransId="{D0580E7C-5E9A-49B8-A30A-6379185B1761}"/>
    <dgm:cxn modelId="{83D3B7B7-F4F2-4122-BFF1-6B382DA0E44A}" srcId="{73EECA14-3E03-4F37-A94E-3A7038984C74}" destId="{E79EE368-0AE0-4DC0-9861-F9B4F8FF07E1}" srcOrd="0" destOrd="0" parTransId="{339325C8-1C7F-4AE7-AB58-745D98A012A9}" sibTransId="{2647C208-F4A5-459C-9C9D-95F502DA77FC}"/>
    <dgm:cxn modelId="{93B8CCF7-4948-438C-AE06-F870AEB0DC5C}" type="presOf" srcId="{73EECA14-3E03-4F37-A94E-3A7038984C74}" destId="{8DB092F3-FF13-4FB1-BC4D-985FA05C1FE1}" srcOrd="0" destOrd="0" presId="urn:microsoft.com/office/officeart/2005/8/layout/default"/>
    <dgm:cxn modelId="{09C7FDAE-8E2E-45A3-AA2A-46D8B7EDD828}" type="presParOf" srcId="{C49386DD-6BC7-41E8-AF61-ABB2B124E295}" destId="{8DB092F3-FF13-4FB1-BC4D-985FA05C1FE1}" srcOrd="0" destOrd="0" presId="urn:microsoft.com/office/officeart/2005/8/layout/default"/>
    <dgm:cxn modelId="{34C0EA79-0A2E-4785-A54C-AE87C14C3243}" type="presParOf" srcId="{C49386DD-6BC7-41E8-AF61-ABB2B124E295}" destId="{AA5B0500-5D43-462D-9893-25D0C667B68F}" srcOrd="1" destOrd="0" presId="urn:microsoft.com/office/officeart/2005/8/layout/default"/>
    <dgm:cxn modelId="{77E14743-4623-460E-B72F-65E193A4E4B8}" type="presParOf" srcId="{C49386DD-6BC7-41E8-AF61-ABB2B124E295}" destId="{9344555E-7146-4218-9349-D7F5B41AFC75}" srcOrd="2" destOrd="0" presId="urn:microsoft.com/office/officeart/2005/8/layout/default"/>
    <dgm:cxn modelId="{FE4D08FD-B77E-4957-A16A-6BE54C5C1DED}" type="presParOf" srcId="{C49386DD-6BC7-41E8-AF61-ABB2B124E295}" destId="{4A5B5744-B219-4AF2-9746-95A7FC92CD97}" srcOrd="3" destOrd="0" presId="urn:microsoft.com/office/officeart/2005/8/layout/default"/>
    <dgm:cxn modelId="{2A05FCCE-D875-4A93-8B48-4988BB4D1A63}" type="presParOf" srcId="{C49386DD-6BC7-41E8-AF61-ABB2B124E295}" destId="{C6886EAB-8C46-40F9-BCE1-A7A9727DC11A}" srcOrd="4" destOrd="0" presId="urn:microsoft.com/office/officeart/2005/8/layout/default"/>
    <dgm:cxn modelId="{88745781-0DF2-4B8A-AEBC-324CA95BED88}" type="presParOf" srcId="{C49386DD-6BC7-41E8-AF61-ABB2B124E295}" destId="{35ADD23B-6B0D-449F-9689-3393B8B3C7B8}" srcOrd="5" destOrd="0" presId="urn:microsoft.com/office/officeart/2005/8/layout/default"/>
    <dgm:cxn modelId="{08A08034-E32E-471C-916C-FEB80E8F9D7E}" type="presParOf" srcId="{C49386DD-6BC7-41E8-AF61-ABB2B124E295}" destId="{93FCEFFB-519D-4164-BA7A-8163A2EB3D56}" srcOrd="6" destOrd="0" presId="urn:microsoft.com/office/officeart/2005/8/layout/default"/>
    <dgm:cxn modelId="{2B78896A-B271-48D6-8878-6909B28885B6}" type="presParOf" srcId="{C49386DD-6BC7-41E8-AF61-ABB2B124E295}" destId="{73A45648-40BA-43D2-8B08-A8B8AEF49632}" srcOrd="7" destOrd="0" presId="urn:microsoft.com/office/officeart/2005/8/layout/default"/>
    <dgm:cxn modelId="{2573E237-3250-41B8-89A3-3249D0B66D2C}" type="presParOf" srcId="{C49386DD-6BC7-41E8-AF61-ABB2B124E295}" destId="{07B1B620-8B48-4520-8413-6FCE780322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767E9-478E-4692-A86C-1A2D4CBC8DE6}">
      <dsp:nvSpPr>
        <dsp:cNvPr id="0" name=""/>
        <dsp:cNvSpPr/>
      </dsp:nvSpPr>
      <dsp:spPr>
        <a:xfrm>
          <a:off x="780535" y="438"/>
          <a:ext cx="4707699" cy="28246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700" kern="1200" dirty="0"/>
            <a:t>Poverty = State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3700" kern="1200" dirty="0"/>
            <a:t>Getting to that State involves Risk &amp;Vulnerability</a:t>
          </a:r>
        </a:p>
      </dsp:txBody>
      <dsp:txXfrm>
        <a:off x="780535" y="438"/>
        <a:ext cx="4707699" cy="282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77CA3-4C20-48F0-9C65-24DE7598AFA2}">
      <dsp:nvSpPr>
        <dsp:cNvPr id="0" name=""/>
        <dsp:cNvSpPr/>
      </dsp:nvSpPr>
      <dsp:spPr>
        <a:xfrm>
          <a:off x="393" y="41823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EB378D-D280-4FF0-9F7E-7F0C6426BCBF}">
      <dsp:nvSpPr>
        <dsp:cNvPr id="0" name=""/>
        <dsp:cNvSpPr/>
      </dsp:nvSpPr>
      <dsp:spPr>
        <a:xfrm>
          <a:off x="393" y="16679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/>
            <a:t>Simple Answer: Yes!</a:t>
          </a:r>
          <a:endParaRPr lang="en-US" sz="2500" kern="1200"/>
        </a:p>
      </dsp:txBody>
      <dsp:txXfrm>
        <a:off x="393" y="1667939"/>
        <a:ext cx="3138750" cy="470812"/>
      </dsp:txXfrm>
    </dsp:sp>
    <dsp:sp modelId="{89BDFB63-EF19-47F9-852F-1E0DA979A78A}">
      <dsp:nvSpPr>
        <dsp:cNvPr id="0" name=""/>
        <dsp:cNvSpPr/>
      </dsp:nvSpPr>
      <dsp:spPr>
        <a:xfrm>
          <a:off x="393" y="2209048"/>
          <a:ext cx="3138750" cy="172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953D-303B-4506-9F8C-AE867D5CCA65}">
      <dsp:nvSpPr>
        <dsp:cNvPr id="0" name=""/>
        <dsp:cNvSpPr/>
      </dsp:nvSpPr>
      <dsp:spPr>
        <a:xfrm>
          <a:off x="3688425" y="41823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8A1E5-62DA-403A-A478-70671167AC34}">
      <dsp:nvSpPr>
        <dsp:cNvPr id="0" name=""/>
        <dsp:cNvSpPr/>
      </dsp:nvSpPr>
      <dsp:spPr>
        <a:xfrm>
          <a:off x="3688425" y="16679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/>
            <a:t>Harder question: How?</a:t>
          </a:r>
          <a:endParaRPr lang="en-US" sz="2500" kern="1200"/>
        </a:p>
      </dsp:txBody>
      <dsp:txXfrm>
        <a:off x="3688425" y="1667939"/>
        <a:ext cx="3138750" cy="470812"/>
      </dsp:txXfrm>
    </dsp:sp>
    <dsp:sp modelId="{D4A7B384-A011-4791-B66D-571AA3094C77}">
      <dsp:nvSpPr>
        <dsp:cNvPr id="0" name=""/>
        <dsp:cNvSpPr/>
      </dsp:nvSpPr>
      <dsp:spPr>
        <a:xfrm>
          <a:off x="3688425" y="2209048"/>
          <a:ext cx="3138750" cy="172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Making use of the data not simply at a national level</a:t>
          </a:r>
        </a:p>
      </dsp:txBody>
      <dsp:txXfrm>
        <a:off x="3688425" y="2209048"/>
        <a:ext cx="3138750" cy="1724051"/>
      </dsp:txXfrm>
    </dsp:sp>
    <dsp:sp modelId="{79B3E983-AF66-41D7-9D27-67B22062F150}">
      <dsp:nvSpPr>
        <dsp:cNvPr id="0" name=""/>
        <dsp:cNvSpPr/>
      </dsp:nvSpPr>
      <dsp:spPr>
        <a:xfrm>
          <a:off x="7376456" y="41823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CD48E8-AA79-49A6-B334-5A874330EFD6}">
      <dsp:nvSpPr>
        <dsp:cNvPr id="0" name=""/>
        <dsp:cNvSpPr/>
      </dsp:nvSpPr>
      <dsp:spPr>
        <a:xfrm>
          <a:off x="7376456" y="1667939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/>
            <a:t>My talk</a:t>
          </a:r>
          <a:endParaRPr lang="en-US" sz="2500" kern="1200"/>
        </a:p>
      </dsp:txBody>
      <dsp:txXfrm>
        <a:off x="7376456" y="1667939"/>
        <a:ext cx="3138750" cy="470812"/>
      </dsp:txXfrm>
    </dsp:sp>
    <dsp:sp modelId="{082233A9-06AE-47B6-9690-ECBA700D251B}">
      <dsp:nvSpPr>
        <dsp:cNvPr id="0" name=""/>
        <dsp:cNvSpPr/>
      </dsp:nvSpPr>
      <dsp:spPr>
        <a:xfrm>
          <a:off x="7376456" y="2209048"/>
          <a:ext cx="3138750" cy="1724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 the Melbourne Institute is doing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Cost of living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Poverty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Community Profiles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Making sense of what we learn</a:t>
          </a:r>
        </a:p>
      </dsp:txBody>
      <dsp:txXfrm>
        <a:off x="7376456" y="2209048"/>
        <a:ext cx="3138750" cy="1724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B4238-B35D-4DE7-8D68-49B2342D408A}">
      <dsp:nvSpPr>
        <dsp:cNvPr id="0" name=""/>
        <dsp:cNvSpPr/>
      </dsp:nvSpPr>
      <dsp:spPr>
        <a:xfrm>
          <a:off x="0" y="521581"/>
          <a:ext cx="10515600" cy="15590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What drives our opinions?</a:t>
          </a:r>
        </a:p>
      </dsp:txBody>
      <dsp:txXfrm>
        <a:off x="76105" y="597686"/>
        <a:ext cx="10363390" cy="1406815"/>
      </dsp:txXfrm>
    </dsp:sp>
    <dsp:sp modelId="{124B89F2-8800-4206-82E9-CE37660FD911}">
      <dsp:nvSpPr>
        <dsp:cNvPr id="0" name=""/>
        <dsp:cNvSpPr/>
      </dsp:nvSpPr>
      <dsp:spPr>
        <a:xfrm>
          <a:off x="0" y="2080606"/>
          <a:ext cx="10515600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Beliefs</a:t>
          </a: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5100" kern="1200" dirty="0"/>
            <a:t>Facts </a:t>
          </a:r>
          <a:r>
            <a:rPr lang="en-US" sz="5100" kern="1200" dirty="0">
              <a:sym typeface="Wingdings" panose="05000000000000000000" pitchFamily="2" charset="2"/>
            </a:rPr>
            <a:t> Evidence Driven</a:t>
          </a:r>
          <a:endParaRPr lang="en-US" sz="5100" kern="1200" dirty="0"/>
        </a:p>
      </dsp:txBody>
      <dsp:txXfrm>
        <a:off x="0" y="2080606"/>
        <a:ext cx="10515600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D9D48-2ABE-4D74-9222-557A7218EEDF}">
      <dsp:nvSpPr>
        <dsp:cNvPr id="0" name=""/>
        <dsp:cNvSpPr/>
      </dsp:nvSpPr>
      <dsp:spPr>
        <a:xfrm>
          <a:off x="0" y="402376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0E3EA-3B18-4A19-B530-0CE9E175FFDF}">
      <dsp:nvSpPr>
        <dsp:cNvPr id="0" name=""/>
        <dsp:cNvSpPr/>
      </dsp:nvSpPr>
      <dsp:spPr>
        <a:xfrm>
          <a:off x="525780" y="92416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Building shared data environments</a:t>
          </a:r>
        </a:p>
      </dsp:txBody>
      <dsp:txXfrm>
        <a:off x="556042" y="122678"/>
        <a:ext cx="7300396" cy="559396"/>
      </dsp:txXfrm>
    </dsp:sp>
    <dsp:sp modelId="{5ECA2A7B-B192-4641-82CE-5930F80A0A51}">
      <dsp:nvSpPr>
        <dsp:cNvPr id="0" name=""/>
        <dsp:cNvSpPr/>
      </dsp:nvSpPr>
      <dsp:spPr>
        <a:xfrm>
          <a:off x="0" y="1354936"/>
          <a:ext cx="10515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Analysis &amp; TRANSLATION</a:t>
          </a:r>
        </a:p>
      </dsp:txBody>
      <dsp:txXfrm>
        <a:off x="0" y="1354936"/>
        <a:ext cx="10515600" cy="893025"/>
      </dsp:txXfrm>
    </dsp:sp>
    <dsp:sp modelId="{8DB667DE-C392-4A34-9356-E2A0E0299327}">
      <dsp:nvSpPr>
        <dsp:cNvPr id="0" name=""/>
        <dsp:cNvSpPr/>
      </dsp:nvSpPr>
      <dsp:spPr>
        <a:xfrm>
          <a:off x="525780" y="1044976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Working with government, service providers, communities</a:t>
          </a:r>
        </a:p>
      </dsp:txBody>
      <dsp:txXfrm>
        <a:off x="556042" y="1075238"/>
        <a:ext cx="7300396" cy="559396"/>
      </dsp:txXfrm>
    </dsp:sp>
    <dsp:sp modelId="{32A44A78-E2D7-45D8-A7B4-F3604F68DD62}">
      <dsp:nvSpPr>
        <dsp:cNvPr id="0" name=""/>
        <dsp:cNvSpPr/>
      </dsp:nvSpPr>
      <dsp:spPr>
        <a:xfrm>
          <a:off x="0" y="2671321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Creating data to inform and </a:t>
          </a:r>
          <a:r>
            <a:rPr lang="en-US" sz="2100" kern="1200" dirty="0" err="1"/>
            <a:t>analyse</a:t>
          </a:r>
          <a:r>
            <a:rPr lang="en-US" sz="2100" kern="1200" dirty="0"/>
            <a:t> (Taking the Pulse of the Nation)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Understanding the drivers of poverty / how we prevent poverty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Creating Community indicators</a:t>
          </a:r>
        </a:p>
      </dsp:txBody>
      <dsp:txXfrm>
        <a:off x="0" y="2671321"/>
        <a:ext cx="10515600" cy="1587600"/>
      </dsp:txXfrm>
    </dsp:sp>
    <dsp:sp modelId="{D487C328-54E8-4D5B-A007-6A2065C59558}">
      <dsp:nvSpPr>
        <dsp:cNvPr id="0" name=""/>
        <dsp:cNvSpPr/>
      </dsp:nvSpPr>
      <dsp:spPr>
        <a:xfrm>
          <a:off x="525780" y="2361361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My Recent work has focused on:</a:t>
          </a:r>
        </a:p>
      </dsp:txBody>
      <dsp:txXfrm>
        <a:off x="556042" y="2391623"/>
        <a:ext cx="730039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092F3-FF13-4FB1-BC4D-985FA05C1FE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Cost of living is a real issue for many</a:t>
          </a: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2000" kern="1200">
              <a:latin typeface="+mj-lt"/>
              <a:ea typeface="+mj-ea"/>
              <a:cs typeface="+mj-cs"/>
            </a:rPr>
            <a:t>food, utilities, medical needs, housing costs</a:t>
          </a:r>
          <a:endParaRPr lang="en-US" sz="2000" kern="1200"/>
        </a:p>
      </dsp:txBody>
      <dsp:txXfrm>
        <a:off x="0" y="39687"/>
        <a:ext cx="3286125" cy="1971675"/>
      </dsp:txXfrm>
    </dsp:sp>
    <dsp:sp modelId="{9344555E-7146-4218-9349-D7F5B41AFC7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Poverty rates are too high</a:t>
          </a:r>
          <a:endParaRPr lang="en-US" sz="2500" kern="1200"/>
        </a:p>
      </dsp:txBody>
      <dsp:txXfrm>
        <a:off x="3614737" y="39687"/>
        <a:ext cx="3286125" cy="1971675"/>
      </dsp:txXfrm>
    </dsp:sp>
    <dsp:sp modelId="{C6886EAB-8C46-40F9-BCE1-A7A9727DC11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Despite educational/training opportunities, there is more we can do to support our youth</a:t>
          </a:r>
          <a:endParaRPr lang="en-US" sz="2500" kern="1200"/>
        </a:p>
      </dsp:txBody>
      <dsp:txXfrm>
        <a:off x="7229475" y="39687"/>
        <a:ext cx="3286125" cy="1971675"/>
      </dsp:txXfrm>
    </dsp:sp>
    <dsp:sp modelId="{93FCEFFB-519D-4164-BA7A-8163A2EB3D5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We should find opportunities to prevent poverty</a:t>
          </a:r>
          <a:endParaRPr lang="en-US" sz="2500" kern="1200"/>
        </a:p>
      </dsp:txBody>
      <dsp:txXfrm>
        <a:off x="1807368" y="2339975"/>
        <a:ext cx="3286125" cy="1971675"/>
      </dsp:txXfrm>
    </dsp:sp>
    <dsp:sp modelId="{07B1B620-8B48-4520-8413-6FCE780322B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/>
            <a:t>Community level analyses are critical for addressing these challenges</a:t>
          </a:r>
        </a:p>
      </dsp:txBody>
      <dsp:txXfrm>
        <a:off x="5422106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092F3-FF13-4FB1-BC4D-985FA05C1FE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Cost of living is a real issue for many</a:t>
          </a: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2000" kern="1200">
              <a:latin typeface="+mj-lt"/>
              <a:ea typeface="+mj-ea"/>
              <a:cs typeface="+mj-cs"/>
            </a:rPr>
            <a:t>food, utilities, medical needs, housing costs</a:t>
          </a:r>
          <a:endParaRPr lang="en-US" sz="2000" kern="1200"/>
        </a:p>
      </dsp:txBody>
      <dsp:txXfrm>
        <a:off x="0" y="39687"/>
        <a:ext cx="3286125" cy="1971675"/>
      </dsp:txXfrm>
    </dsp:sp>
    <dsp:sp modelId="{9344555E-7146-4218-9349-D7F5B41AFC7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Poverty rates are too high</a:t>
          </a:r>
          <a:endParaRPr lang="en-US" sz="2500" kern="1200"/>
        </a:p>
      </dsp:txBody>
      <dsp:txXfrm>
        <a:off x="3614737" y="39687"/>
        <a:ext cx="3286125" cy="1971675"/>
      </dsp:txXfrm>
    </dsp:sp>
    <dsp:sp modelId="{C6886EAB-8C46-40F9-BCE1-A7A9727DC11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Despite educational/training opportunities, there is more we can do to support our youth</a:t>
          </a:r>
          <a:endParaRPr lang="en-US" sz="2500" kern="1200"/>
        </a:p>
      </dsp:txBody>
      <dsp:txXfrm>
        <a:off x="7229475" y="39687"/>
        <a:ext cx="3286125" cy="1971675"/>
      </dsp:txXfrm>
    </dsp:sp>
    <dsp:sp modelId="{93FCEFFB-519D-4164-BA7A-8163A2EB3D56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>
              <a:latin typeface="+mj-lt"/>
              <a:ea typeface="+mj-ea"/>
              <a:cs typeface="+mj-cs"/>
            </a:rPr>
            <a:t>We should find opportunities to prevent poverty</a:t>
          </a:r>
          <a:endParaRPr lang="en-US" sz="2500" kern="1200"/>
        </a:p>
      </dsp:txBody>
      <dsp:txXfrm>
        <a:off x="1807368" y="2339975"/>
        <a:ext cx="3286125" cy="1971675"/>
      </dsp:txXfrm>
    </dsp:sp>
    <dsp:sp modelId="{07B1B620-8B48-4520-8413-6FCE780322BC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/>
            <a:t>Community level analyses are critical for addressing these challenges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0D11-B176-4ECC-B273-275F1B1C14FB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F54B7-8EBB-47CD-B324-8F9D4817B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0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BDB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5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Visualisation</a:t>
            </a:r>
            <a:r>
              <a:rPr lang="en-US" dirty="0"/>
              <a:t> from BDB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6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observation we have focused on is simply educational attainment.  While in other countries reaching year 12 or beyond is the aspiration, we start with a minimum standard of year 10 (more or less). </a:t>
            </a:r>
          </a:p>
          <a:p>
            <a:endParaRPr lang="en-US" dirty="0"/>
          </a:p>
          <a:p>
            <a:r>
              <a:rPr lang="en-US" dirty="0"/>
              <a:t>The figure on your right depicts educational attainment by age and gender.  While we are at a point where the majority of youth reach year 10 – should we be encouraging year 12 or beyond.  As these figures demonstrate – 19% of males and 13% of </a:t>
            </a:r>
            <a:r>
              <a:rPr lang="en-US" dirty="0" err="1"/>
              <a:t>femals</a:t>
            </a:r>
            <a:r>
              <a:rPr lang="en-US" dirty="0"/>
              <a:t> today have a year 11 or less education.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1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Community 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9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5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assume that decisions on policy are based on opinions … then we must question what, in its essence, forms these opinions?</a:t>
            </a:r>
          </a:p>
          <a:p>
            <a:r>
              <a:rPr lang="en-US" dirty="0"/>
              <a:t>CLICK</a:t>
            </a:r>
          </a:p>
          <a:p>
            <a:r>
              <a:rPr lang="en-US" dirty="0"/>
              <a:t>It is some combination of beliefs and facts. </a:t>
            </a:r>
          </a:p>
          <a:p>
            <a:r>
              <a:rPr lang="en-US" dirty="0"/>
              <a:t>… In this room, each of us has a set of beliefs.  But should we solely rely on these beliefs to enact policy?</a:t>
            </a:r>
          </a:p>
          <a:p>
            <a:r>
              <a:rPr lang="en-US" dirty="0"/>
              <a:t>I think not .. We also need facts …  if I were a scientist .. I would be thinking about facts as being “true or false”. </a:t>
            </a:r>
            <a:br>
              <a:rPr lang="en-US" dirty="0"/>
            </a:br>
            <a:r>
              <a:rPr lang="en-US" dirty="0"/>
              <a:t>For instance, think about gravity. If I jump off a building today, tomorrow, or next week, we know with certainty what will happen. </a:t>
            </a:r>
          </a:p>
          <a:p>
            <a:r>
              <a:rPr lang="en-US" dirty="0"/>
              <a:t>But as an economist, or more broadly social scientist  … our “facts” require assumptions, testing, and hypotheses.  </a:t>
            </a:r>
          </a:p>
          <a:p>
            <a:r>
              <a:rPr lang="en-US" dirty="0"/>
              <a:t>When we consider what is “evidence-based opinion”  this is where we should be demanding not just information – but rigorous analysis that will drive our understanding of the facts we need to form defensible opinions.</a:t>
            </a:r>
          </a:p>
          <a:p>
            <a:r>
              <a:rPr lang="en-US" dirty="0"/>
              <a:t>To illustrate my point further .. Let’s start with observations we have made through 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use this picture to illustrate what we could be building … Imagine a residential community.  Now assume that some of the residents are living in poverty.   What information might we be able to gather if we utilize the information that is collected on a regular basis?  First .. We might be able to observe who was living in poverty a few years ago ..  This little bit of information would create four potential groups … those who have not recently faced poverty; those who faced it a few years ago but now are doing better; those who faced poverty a few years ago as well as today … and those who recently have entered a state of poverty.  </a:t>
            </a:r>
          </a:p>
          <a:p>
            <a:r>
              <a:rPr lang="en-US" dirty="0"/>
              <a:t>For each of these groups … what more might you want to know?  Maybe age, employment situation, household structure, and on and on … by working together .. Which we are starting to do, we can not only capture a range of information but capture this in a way that we can observe what happens over time … and then we can start exploring how policy and practice shapes these observations.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RI  w/ Ferdi, Ana (Oct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Author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F54B7-8EBB-47CD-B324-8F9D4817B1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orange graph&#10;&#10;Description automatically generated with medium confidence">
            <a:extLst>
              <a:ext uri="{FF2B5EF4-FFF2-40B4-BE49-F238E27FC236}">
                <a16:creationId xmlns:a16="http://schemas.microsoft.com/office/drawing/2014/main" id="{3D612C09-3F2B-3F89-DA60-74EE360EE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8" r="20320"/>
          <a:stretch/>
        </p:blipFill>
        <p:spPr>
          <a:xfrm>
            <a:off x="6730873" y="0"/>
            <a:ext cx="547436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686204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62046"/>
              <a:gd name="connsiteX1" fmla="*/ 12192000 w 12192000"/>
              <a:gd name="connsiteY1" fmla="*/ 0 h 6862046"/>
              <a:gd name="connsiteX2" fmla="*/ 12192000 w 12192000"/>
              <a:gd name="connsiteY2" fmla="*/ 6858000 h 6862046"/>
              <a:gd name="connsiteX3" fmla="*/ 8181048 w 12192000"/>
              <a:gd name="connsiteY3" fmla="*/ 6862046 h 6862046"/>
              <a:gd name="connsiteX4" fmla="*/ 0 w 12192000"/>
              <a:gd name="connsiteY4" fmla="*/ 6858000 h 6862046"/>
              <a:gd name="connsiteX5" fmla="*/ 0 w 12192000"/>
              <a:gd name="connsiteY5" fmla="*/ 0 h 6862046"/>
              <a:gd name="connsiteX0" fmla="*/ 0 w 12192000"/>
              <a:gd name="connsiteY0" fmla="*/ 0 h 6862046"/>
              <a:gd name="connsiteX1" fmla="*/ 12192000 w 12192000"/>
              <a:gd name="connsiteY1" fmla="*/ 0 h 6862046"/>
              <a:gd name="connsiteX2" fmla="*/ 8181048 w 12192000"/>
              <a:gd name="connsiteY2" fmla="*/ 6862046 h 6862046"/>
              <a:gd name="connsiteX3" fmla="*/ 0 w 12192000"/>
              <a:gd name="connsiteY3" fmla="*/ 6858000 h 6862046"/>
              <a:gd name="connsiteX4" fmla="*/ 0 w 12192000"/>
              <a:gd name="connsiteY4" fmla="*/ 0 h 68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62046">
                <a:moveTo>
                  <a:pt x="0" y="0"/>
                </a:moveTo>
                <a:lnTo>
                  <a:pt x="12192000" y="0"/>
                </a:lnTo>
                <a:lnTo>
                  <a:pt x="8181048" y="686204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1472" y="318315"/>
            <a:ext cx="33555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MELBOURNE</a:t>
            </a:r>
            <a:r>
              <a:rPr lang="en-US" sz="1200" b="1" i="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INSTITUTE</a:t>
            </a:r>
          </a:p>
          <a:p>
            <a:r>
              <a:rPr lang="en-US" sz="1200" b="1" i="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Applied Economic &amp; Social Research</a:t>
            </a:r>
            <a:endParaRPr lang="en-US" sz="1200" b="1" i="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2321" y="2880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775" y="2484790"/>
            <a:ext cx="5254401" cy="11728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5" y="3919208"/>
            <a:ext cx="5254401" cy="9483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or subheading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6" name="Picture 5" descr="A close-up of logos&#10;&#10;Description automatically generated">
            <a:extLst>
              <a:ext uri="{FF2B5EF4-FFF2-40B4-BE49-F238E27FC236}">
                <a16:creationId xmlns:a16="http://schemas.microsoft.com/office/drawing/2014/main" id="{6B5DEF75-17DA-EC0C-18E7-538C02D2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6" y="5605322"/>
            <a:ext cx="1697170" cy="1022862"/>
          </a:xfrm>
          <a:prstGeom prst="rect">
            <a:avLst/>
          </a:prstGeom>
        </p:spPr>
      </p:pic>
      <p:pic>
        <p:nvPicPr>
          <p:cNvPr id="5" name="Picture 4" descr="A blue check mark on a black background&#10;&#10;Description automatically generated">
            <a:extLst>
              <a:ext uri="{FF2B5EF4-FFF2-40B4-BE49-F238E27FC236}">
                <a16:creationId xmlns:a16="http://schemas.microsoft.com/office/drawing/2014/main" id="{E0B49EDC-BCA6-876C-9E7D-B122A205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277" y="-72192"/>
            <a:ext cx="6696263" cy="70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3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9">
          <p15:clr>
            <a:srgbClr val="FBAE40"/>
          </p15:clr>
        </p15:guide>
        <p15:guide id="2" pos="226">
          <p15:clr>
            <a:srgbClr val="FBAE40"/>
          </p15:clr>
        </p15:guide>
        <p15:guide id="3" pos="7452">
          <p15:clr>
            <a:srgbClr val="FBAE40"/>
          </p15:clr>
        </p15:guide>
        <p15:guide id="4" orient="horz" pos="40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775" y="5957889"/>
            <a:ext cx="10039490" cy="692151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5325" y="692150"/>
            <a:ext cx="10801350" cy="4573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01447B"/>
                </a:solidFill>
              </a:defRPr>
            </a:lvl3pPr>
            <a:lvl4pPr>
              <a:defRPr>
                <a:solidFill>
                  <a:srgbClr val="01447B"/>
                </a:solidFill>
              </a:defRPr>
            </a:lvl4pPr>
            <a:lvl5pPr>
              <a:defRPr>
                <a:solidFill>
                  <a:srgbClr val="01447B"/>
                </a:solidFill>
              </a:defRPr>
            </a:lvl5pPr>
          </a:lstStyle>
          <a:p>
            <a:pPr lvl="0"/>
            <a:r>
              <a:rPr lang="en-US" dirty="0"/>
              <a:t>Arial black</a:t>
            </a:r>
          </a:p>
          <a:p>
            <a:pPr lvl="1"/>
            <a:r>
              <a:rPr lang="en-US" dirty="0"/>
              <a:t>Arial regular text goes here</a:t>
            </a:r>
          </a:p>
          <a:p>
            <a:pPr lvl="1"/>
            <a:r>
              <a:rPr lang="en-US" dirty="0"/>
              <a:t>Arial regular text goes here</a:t>
            </a:r>
          </a:p>
          <a:p>
            <a:pPr lvl="1"/>
            <a:r>
              <a:rPr lang="en-US" dirty="0"/>
              <a:t>Arial regular text goes here</a:t>
            </a:r>
          </a:p>
        </p:txBody>
      </p:sp>
      <p:sp>
        <p:nvSpPr>
          <p:cNvPr id="20" name="Slide Number Placeholder 6"/>
          <p:cNvSpPr txBox="1">
            <a:spLocks/>
          </p:cNvSpPr>
          <p:nvPr/>
        </p:nvSpPr>
        <p:spPr>
          <a:xfrm>
            <a:off x="470083" y="6371566"/>
            <a:ext cx="84219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E8BE030-F86D-3549-B1D2-0C88E7A72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4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3317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14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0708" y="2476163"/>
            <a:ext cx="5211271" cy="13576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 page</a:t>
            </a:r>
          </a:p>
        </p:txBody>
      </p:sp>
      <p:pic>
        <p:nvPicPr>
          <p:cNvPr id="3" name="Picture 2" descr="A close-up of logos&#10;&#10;Description automatically generated">
            <a:extLst>
              <a:ext uri="{FF2B5EF4-FFF2-40B4-BE49-F238E27FC236}">
                <a16:creationId xmlns:a16="http://schemas.microsoft.com/office/drawing/2014/main" id="{D06D8917-89FC-D548-D01D-1ACA12E5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6" y="5605322"/>
            <a:ext cx="1697170" cy="1022862"/>
          </a:xfrm>
          <a:prstGeom prst="rect">
            <a:avLst/>
          </a:prstGeom>
        </p:spPr>
      </p:pic>
      <p:pic>
        <p:nvPicPr>
          <p:cNvPr id="5" name="Picture 4" descr="A blue check mark on a black background&#10;&#10;Description automatically generated">
            <a:extLst>
              <a:ext uri="{FF2B5EF4-FFF2-40B4-BE49-F238E27FC236}">
                <a16:creationId xmlns:a16="http://schemas.microsoft.com/office/drawing/2014/main" id="{57D60B67-005C-FA72-95CF-471E13F88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59" y="2330278"/>
            <a:ext cx="4354949" cy="45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470083" y="5979411"/>
            <a:ext cx="27432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1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Presentation name   |   </a:t>
            </a:r>
            <a:fld id="{A21D9A3D-6068-DF46-A2B6-3E5CCF59F197}" type="datetime2">
              <a:rPr lang="en-AU" smtClean="0"/>
              <a:pPr/>
              <a:t>Wednesday, 8 May 2024</a:t>
            </a:fld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5324" y="692150"/>
            <a:ext cx="5076699" cy="45735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3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938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520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baseline="0">
                <a:solidFill>
                  <a:srgbClr val="01447B"/>
                </a:solidFill>
              </a:defRPr>
            </a:lvl3pPr>
            <a:lvl4pPr>
              <a:defRPr>
                <a:solidFill>
                  <a:srgbClr val="01447B"/>
                </a:solidFill>
              </a:defRPr>
            </a:lvl4pPr>
            <a:lvl5pPr>
              <a:defRPr>
                <a:solidFill>
                  <a:srgbClr val="01447B"/>
                </a:solidFill>
              </a:defRPr>
            </a:lvl5pPr>
          </a:lstStyle>
          <a:p>
            <a:pPr lvl="0"/>
            <a:r>
              <a:rPr lang="en-US" dirty="0"/>
              <a:t>Arial Bold headings</a:t>
            </a:r>
          </a:p>
          <a:p>
            <a:pPr lvl="1"/>
            <a:r>
              <a:rPr lang="en-US" dirty="0"/>
              <a:t>Arial regular text</a:t>
            </a:r>
          </a:p>
          <a:p>
            <a:pPr marL="793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points</a:t>
            </a:r>
          </a:p>
          <a:p>
            <a:pPr marL="793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points</a:t>
            </a:r>
          </a:p>
          <a:p>
            <a:pPr marL="793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 points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419977" y="692150"/>
            <a:ext cx="5076698" cy="4573588"/>
          </a:xfrm>
          <a:prstGeom prst="rect">
            <a:avLst/>
          </a:prstGeom>
        </p:spPr>
        <p:txBody>
          <a:bodyPr anchor="ctr"/>
          <a:lstStyle>
            <a:lvl1pPr>
              <a:defRPr lang="en-US" sz="2000" kern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1447B"/>
                </a:solidFill>
              </a:defRPr>
            </a:lvl2pPr>
            <a:lvl3pPr>
              <a:defRPr>
                <a:solidFill>
                  <a:srgbClr val="01447B"/>
                </a:solidFill>
              </a:defRPr>
            </a:lvl3pPr>
            <a:lvl4pPr>
              <a:defRPr>
                <a:solidFill>
                  <a:srgbClr val="01447B"/>
                </a:solidFill>
              </a:defRPr>
            </a:lvl4pPr>
            <a:lvl5pPr>
              <a:defRPr>
                <a:solidFill>
                  <a:srgbClr val="01447B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44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  <p15:guide id="3" pos="7243">
          <p15:clr>
            <a:srgbClr val="FBAE40"/>
          </p15:clr>
        </p15:guide>
        <p15:guide id="4" orient="horz" pos="3317">
          <p15:clr>
            <a:srgbClr val="FBAE40"/>
          </p15:clr>
        </p15:guide>
        <p15:guide id="5" pos="3636">
          <p15:clr>
            <a:srgbClr val="FBAE40"/>
          </p15:clr>
        </p15:guide>
        <p15:guide id="6" pos="40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u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4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60F1-AE21-C7BA-2C5E-DB2C7C98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08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8775" y="5957889"/>
            <a:ext cx="10039490" cy="692151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470083" y="5979411"/>
            <a:ext cx="274320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AU" sz="1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AU" dirty="0"/>
              <a:t>Presentation name   |   </a:t>
            </a:r>
            <a:fld id="{B695C2D2-E334-BC4D-BBB5-F0A7CB3EF675}" type="datetime2">
              <a:rPr lang="en-AU" smtClean="0"/>
              <a:pPr/>
              <a:t>Wednesday, 8 May 2024</a:t>
            </a:fld>
            <a:endParaRPr lang="en-AU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470083" y="6371566"/>
            <a:ext cx="842190" cy="2270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9E8BE030-F86D-3549-B1D2-0C88E7A72C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B431419-0835-8EE0-BDF7-881F8D1EE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5690" y="5809202"/>
            <a:ext cx="161277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FB32-A231-D041-8EBE-B3A7E77D5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9" y="1726058"/>
            <a:ext cx="5493797" cy="3236359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4400" kern="1400" spc="-5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en-US" sz="4400" kern="1400" spc="-5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Identifying opportunities to minimize the risk of poverty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DDF5B-F3A1-6233-4986-4A7302748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86" y="4587573"/>
            <a:ext cx="40767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Presented by A. Abigail Payne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Ronald Henderson Professor &amp;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Melbourne Institute Director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8F1C8E-FF95-22D8-FBDE-51C124AF10F7}"/>
              </a:ext>
            </a:extLst>
          </p:cNvPr>
          <p:cNvSpPr txBox="1">
            <a:spLocks/>
          </p:cNvSpPr>
          <p:nvPr/>
        </p:nvSpPr>
        <p:spPr>
          <a:xfrm>
            <a:off x="1689463" y="2229053"/>
            <a:ext cx="4076700" cy="98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EBDDD0-FF43-1225-2B9A-49ECB7AD8A20}"/>
              </a:ext>
            </a:extLst>
          </p:cNvPr>
          <p:cNvSpPr txBox="1">
            <a:spLocks/>
          </p:cNvSpPr>
          <p:nvPr/>
        </p:nvSpPr>
        <p:spPr>
          <a:xfrm>
            <a:off x="441886" y="4236194"/>
            <a:ext cx="6078732" cy="982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A4B98-CC90-8657-86E3-89FC37399A79}"/>
              </a:ext>
            </a:extLst>
          </p:cNvPr>
          <p:cNvSpPr txBox="1"/>
          <p:nvPr/>
        </p:nvSpPr>
        <p:spPr>
          <a:xfrm>
            <a:off x="698641" y="1054210"/>
            <a:ext cx="7726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kern="1400" spc="-5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What keeps me up at night?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45130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4617F-9897-72DE-8BF5-E50B814A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Employment is correlated with identifying basic challenges</a:t>
            </a:r>
          </a:p>
        </p:txBody>
      </p:sp>
      <p:pic>
        <p:nvPicPr>
          <p:cNvPr id="5" name="slide2" descr="Dashboard 1">
            <a:extLst>
              <a:ext uri="{FF2B5EF4-FFF2-40B4-BE49-F238E27FC236}">
                <a16:creationId xmlns:a16="http://schemas.microsoft.com/office/drawing/2014/main" id="{7E8C304D-16A5-4F5B-01EA-44E7713BB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9" b="24278"/>
          <a:stretch/>
        </p:blipFill>
        <p:spPr>
          <a:xfrm>
            <a:off x="2673147" y="2165704"/>
            <a:ext cx="9186968" cy="350688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768A922-4EC4-075B-11C1-EE0598A247B3}"/>
              </a:ext>
            </a:extLst>
          </p:cNvPr>
          <p:cNvSpPr/>
          <p:nvPr/>
        </p:nvSpPr>
        <p:spPr>
          <a:xfrm>
            <a:off x="6287784" y="1006867"/>
            <a:ext cx="544531" cy="21781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57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B4C61-C2C0-7302-42C0-8E72F5E3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would you cover an unexpected expense?</a:t>
            </a:r>
          </a:p>
        </p:txBody>
      </p:sp>
      <p:pic>
        <p:nvPicPr>
          <p:cNvPr id="3" name="Picture 2" descr="A graph showing the results of a financial releaance&#10;&#10;Description automatically generated with medium confidence">
            <a:extLst>
              <a:ext uri="{FF2B5EF4-FFF2-40B4-BE49-F238E27FC236}">
                <a16:creationId xmlns:a16="http://schemas.microsoft.com/office/drawing/2014/main" id="{226DA5D0-F149-79D6-273A-121C014DF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b="-98"/>
          <a:stretch/>
        </p:blipFill>
        <p:spPr>
          <a:xfrm>
            <a:off x="1419787" y="1480017"/>
            <a:ext cx="9352425" cy="439419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013B975-BFDF-CB05-9E06-6AA38D10AEEB}"/>
              </a:ext>
            </a:extLst>
          </p:cNvPr>
          <p:cNvSpPr/>
          <p:nvPr/>
        </p:nvSpPr>
        <p:spPr>
          <a:xfrm rot="5400000">
            <a:off x="10274159" y="1633592"/>
            <a:ext cx="544531" cy="21781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0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A938-2525-44FE-BCC6-DA72A05F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Turning to Poverty</a:t>
            </a:r>
            <a:br>
              <a:rPr lang="en-AU" dirty="0"/>
            </a:br>
            <a:r>
              <a:rPr lang="en-AU" i="1" dirty="0"/>
              <a:t>Breaking Down Barriers Analyses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677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6C8B6-729B-998F-0A5B-43CD84E3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Poverty Rates in Australia have increased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57695A-92AD-DFB8-9F3E-08F7FF65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36100"/>
              </p:ext>
            </p:extLst>
          </p:nvPr>
        </p:nvGraphicFramePr>
        <p:xfrm>
          <a:off x="4502428" y="467208"/>
          <a:ext cx="7225748" cy="592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C7BE13F1-4F6A-7C81-E1E1-525807E27DA1}"/>
              </a:ext>
            </a:extLst>
          </p:cNvPr>
          <p:cNvSpPr/>
          <p:nvPr/>
        </p:nvSpPr>
        <p:spPr>
          <a:xfrm>
            <a:off x="8609745" y="1222625"/>
            <a:ext cx="2917860" cy="1279352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3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366DC-A8E0-BE24-3DCB-1C6DFC00A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Cycles of Poverty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7CEE0-C081-868A-6AED-118238D8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034" y="25521"/>
            <a:ext cx="7225748" cy="3703195"/>
          </a:xfrm>
          <a:prstGeom prst="rect">
            <a:avLst/>
          </a:prstGeom>
        </p:spPr>
      </p:pic>
      <p:pic>
        <p:nvPicPr>
          <p:cNvPr id="8" name="Picture 7" descr="A diagram of a number of individuals&#10;&#10;Description automatically generated">
            <a:extLst>
              <a:ext uri="{FF2B5EF4-FFF2-40B4-BE49-F238E27FC236}">
                <a16:creationId xmlns:a16="http://schemas.microsoft.com/office/drawing/2014/main" id="{0698C832-D6D2-FA39-EB89-8F46AE2DA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58" y="3312874"/>
            <a:ext cx="5118309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BC8DD5A-2177-6753-E2F9-C07A00190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D61F9-6621-54F0-14F8-B620B369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01" y="274104"/>
            <a:ext cx="9906199" cy="1157242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/>
            <a:r>
              <a:rPr lang="en-US" sz="2500" kern="1200">
                <a:latin typeface="+mj-lt"/>
                <a:ea typeface="+mj-ea"/>
                <a:cs typeface="+mj-cs"/>
              </a:rPr>
              <a:t>Child Poverty &amp; Outcomes</a:t>
            </a:r>
            <a:br>
              <a:rPr lang="en-US" sz="2500" kern="1200">
                <a:latin typeface="+mj-lt"/>
                <a:ea typeface="+mj-ea"/>
                <a:cs typeface="+mj-cs"/>
              </a:rPr>
            </a:br>
            <a:r>
              <a:rPr lang="en-US" sz="2500" kern="1200">
                <a:latin typeface="+mj-lt"/>
                <a:ea typeface="+mj-ea"/>
                <a:cs typeface="+mj-cs"/>
              </a:rPr>
              <a:t>If you grow up poor, you are more likely to have challenging financial outcomes as a young adult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49CCC-B786-A5D5-3448-AD3BEA890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2" b="25325"/>
          <a:stretch/>
        </p:blipFill>
        <p:spPr>
          <a:xfrm>
            <a:off x="869368" y="2122098"/>
            <a:ext cx="5143069" cy="3764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89698D-826C-1544-78CE-32A996715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48" r="3" b="3"/>
          <a:stretch/>
        </p:blipFill>
        <p:spPr>
          <a:xfrm>
            <a:off x="6179562" y="2122117"/>
            <a:ext cx="5138848" cy="3764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C1230-1A0B-5C8E-0923-0B9E5C73E54E}"/>
              </a:ext>
            </a:extLst>
          </p:cNvPr>
          <p:cNvSpPr txBox="1"/>
          <p:nvPr/>
        </p:nvSpPr>
        <p:spPr>
          <a:xfrm>
            <a:off x="2461192" y="6062542"/>
            <a:ext cx="2279022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US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 Growing Up Poor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A34F9-D939-BCAF-F820-E1B8C3EEBEA4}"/>
              </a:ext>
            </a:extLst>
          </p:cNvPr>
          <p:cNvSpPr txBox="1"/>
          <p:nvPr/>
        </p:nvSpPr>
        <p:spPr>
          <a:xfrm>
            <a:off x="7259939" y="6111378"/>
            <a:ext cx="2470869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68096">
              <a:spcAft>
                <a:spcPts val="600"/>
              </a:spcAft>
            </a:pPr>
            <a:r>
              <a:rPr lang="en-US" sz="15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Employment as Young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4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4BDF-6648-9588-BCA5-DF9B03C7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 dirty="0"/>
              <a:t>Not simply about growing up poor, 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8712-688B-D517-2493-43FA173F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Educational attainment remains low</a:t>
            </a:r>
          </a:p>
          <a:p>
            <a:r>
              <a:rPr lang="en-US" sz="2000" dirty="0"/>
              <a:t>Historically, high proportion of young adults not employed / partially employed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C150B7-49F3-1FB9-75C9-B01A980C3580}"/>
              </a:ext>
            </a:extLst>
          </p:cNvPr>
          <p:cNvGrpSpPr/>
          <p:nvPr/>
        </p:nvGrpSpPr>
        <p:grpSpPr>
          <a:xfrm>
            <a:off x="5179979" y="1439694"/>
            <a:ext cx="6245214" cy="3809861"/>
            <a:chOff x="0" y="0"/>
            <a:chExt cx="9328150" cy="578485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FAF4D340-50D5-3A41-BCDF-0D14CD0266A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4654550" cy="5784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F04F8090-4422-AA49-B6E7-0BE610C2949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667250" y="6350"/>
            <a:ext cx="4660900" cy="5778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Arrow: Down 9">
            <a:extLst>
              <a:ext uri="{FF2B5EF4-FFF2-40B4-BE49-F238E27FC236}">
                <a16:creationId xmlns:a16="http://schemas.microsoft.com/office/drawing/2014/main" id="{CD7CEA8C-4125-7194-43EF-C6175E6DDAEE}"/>
              </a:ext>
            </a:extLst>
          </p:cNvPr>
          <p:cNvSpPr/>
          <p:nvPr/>
        </p:nvSpPr>
        <p:spPr>
          <a:xfrm>
            <a:off x="7388157" y="2592421"/>
            <a:ext cx="515566" cy="1143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8C6554D-19C1-0042-D00D-3DC2BDCAEC68}"/>
              </a:ext>
            </a:extLst>
          </p:cNvPr>
          <p:cNvSpPr/>
          <p:nvPr/>
        </p:nvSpPr>
        <p:spPr>
          <a:xfrm>
            <a:off x="10546404" y="2592421"/>
            <a:ext cx="515566" cy="1143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AA484-423C-436A-6888-2C22F25FF90C}"/>
              </a:ext>
            </a:extLst>
          </p:cNvPr>
          <p:cNvSpPr txBox="1"/>
          <p:nvPr/>
        </p:nvSpPr>
        <p:spPr>
          <a:xfrm>
            <a:off x="9929929" y="1964709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87% YR 12+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6% YR 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5FE88-A937-7B6B-3296-80CB8E678013}"/>
              </a:ext>
            </a:extLst>
          </p:cNvPr>
          <p:cNvSpPr txBox="1"/>
          <p:nvPr/>
        </p:nvSpPr>
        <p:spPr>
          <a:xfrm>
            <a:off x="6725334" y="1990364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81% YR 12+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8% YR 11</a:t>
            </a:r>
          </a:p>
        </p:txBody>
      </p:sp>
    </p:spTree>
    <p:extLst>
      <p:ext uri="{BB962C8B-B14F-4D97-AF65-F5344CB8AC3E}">
        <p14:creationId xmlns:p14="http://schemas.microsoft.com/office/powerpoint/2010/main" val="39720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92958-9550-E137-D4F5-E43ACB9B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Individuals with less education report higher levels of financial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D95AD-B5F4-EFFB-4BBB-E55D9B28D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8337"/>
            <a:ext cx="5459470" cy="3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A938-2525-44FE-BCC6-DA72A05FA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is happening in your community?</a:t>
            </a:r>
            <a:br>
              <a:rPr lang="en-AU" dirty="0"/>
            </a:br>
            <a:br>
              <a:rPr lang="en-AU" dirty="0"/>
            </a:br>
            <a:r>
              <a:rPr lang="en-AU" dirty="0"/>
              <a:t>Should we promote one size fits all solutions?</a:t>
            </a:r>
          </a:p>
        </p:txBody>
      </p:sp>
    </p:spTree>
    <p:extLst>
      <p:ext uri="{BB962C8B-B14F-4D97-AF65-F5344CB8AC3E}">
        <p14:creationId xmlns:p14="http://schemas.microsoft.com/office/powerpoint/2010/main" val="3403802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2DFA8-2608-05B6-E0EF-1AB72E58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 a community level … Visualisations to inform and provide a starting 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2E6B7-89AF-9C1D-9400-7DDDCA63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52" y="643467"/>
            <a:ext cx="48746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2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AB56611-FA1F-A50B-9102-12392B494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606" y="601133"/>
            <a:ext cx="4160605" cy="558021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9C3C6-D364-F5CE-BEB4-F1AE99189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255379"/>
              </p:ext>
            </p:extLst>
          </p:nvPr>
        </p:nvGraphicFramePr>
        <p:xfrm>
          <a:off x="612648" y="3355848"/>
          <a:ext cx="6268770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2765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columns&#10;&#10;Description automatically generated">
            <a:extLst>
              <a:ext uri="{FF2B5EF4-FFF2-40B4-BE49-F238E27FC236}">
                <a16:creationId xmlns:a16="http://schemas.microsoft.com/office/drawing/2014/main" id="{3C1D70A8-F6EC-DB16-9C9C-BB826E9F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806450"/>
            <a:ext cx="5553075" cy="4129088"/>
          </a:xfrm>
          <a:prstGeom prst="rect">
            <a:avLst/>
          </a:prstGeom>
        </p:spPr>
      </p:pic>
      <p:pic>
        <p:nvPicPr>
          <p:cNvPr id="7" name="Picture 6" descr="A graph of a number of people with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F0DD570-C04F-9E0D-EB42-5EE3F0D77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25" y="806450"/>
            <a:ext cx="5278438" cy="4129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A24831-F304-27C1-D340-C1FEEC3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5016418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80% of Communities Report Poverty &gt; 12%</a:t>
            </a:r>
          </a:p>
        </p:txBody>
      </p:sp>
    </p:spTree>
    <p:extLst>
      <p:ext uri="{BB962C8B-B14F-4D97-AF65-F5344CB8AC3E}">
        <p14:creationId xmlns:p14="http://schemas.microsoft.com/office/powerpoint/2010/main" val="132086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E04BF-9AA6-2473-ED8D-6AEF04F0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Interactive figures for communities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6AA93-7906-7A6A-C2E6-2CFA3F71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31" y="467208"/>
            <a:ext cx="552374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79BF0-7CB1-D509-1B32-C57FCB29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Depicting changes over time</a:t>
            </a:r>
          </a:p>
        </p:txBody>
      </p:sp>
      <p:pic>
        <p:nvPicPr>
          <p:cNvPr id="5" name="Picture 4" descr="A graph on a paper&#10;&#10;Description automatically generated">
            <a:extLst>
              <a:ext uri="{FF2B5EF4-FFF2-40B4-BE49-F238E27FC236}">
                <a16:creationId xmlns:a16="http://schemas.microsoft.com/office/drawing/2014/main" id="{49A0C920-4AC7-5E70-1799-29911328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24" y="640080"/>
            <a:ext cx="5313822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48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A70E20-DD1B-7C8C-6BF9-48D60ED28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524" b="12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33509-BA54-7B41-76FC-D2C29BD5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My beliefs (based on analysis)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9C3C6-D364-F5CE-BEB4-F1AE9918963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64691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691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AC025D-E1DF-E87F-B3ED-4894D9ED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4373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63F42-5A30-A503-24B7-D865326E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C9412-424B-31F5-2397-9477AC3F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Can we use data to support bold policy</a:t>
            </a:r>
            <a:br>
              <a:rPr lang="en-US" sz="2800"/>
            </a:br>
            <a:r>
              <a:rPr lang="en-US" sz="2800"/>
              <a:t>that addresses cost of living issues, poverty, and entrenched disadvantage??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110E7E27-F6BE-C684-22ED-CCC6932CB1F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46443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6042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4B30-74CC-E654-13B6-018C1B36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Policy Innovation </a:t>
            </a:r>
            <a:r>
              <a:rPr lang="en-US">
                <a:sym typeface="Wingdings" panose="05000000000000000000" pitchFamily="2" charset="2"/>
              </a:rPr>
              <a:t> </a:t>
            </a:r>
            <a:r>
              <a:rPr lang="en-US"/>
              <a:t>evidence-based opinions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0454342-ED70-E751-4124-685608505A5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13312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669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05F8-7199-8CD6-7290-3D28FC62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04" y="3810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Beauty of data … from observation to evidence-based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181F0-C7A5-D759-E3A4-8CAD08B7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8" y="1404519"/>
            <a:ext cx="1660358" cy="666329"/>
          </a:xfrm>
        </p:spPr>
        <p:txBody>
          <a:bodyPr>
            <a:normAutofit/>
          </a:bodyPr>
          <a:lstStyle/>
          <a:p>
            <a:r>
              <a:rPr lang="en-US" sz="1200" dirty="0"/>
              <a:t>Starting point: Community &amp; some in poverty today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48A897-1301-9643-0688-702BE7DD0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2306" y="1209676"/>
            <a:ext cx="12192000" cy="55696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A9FD80-5402-127C-E18A-3E321311BE00}"/>
              </a:ext>
            </a:extLst>
          </p:cNvPr>
          <p:cNvSpPr txBox="1">
            <a:spLocks/>
          </p:cNvSpPr>
          <p:nvPr/>
        </p:nvSpPr>
        <p:spPr>
          <a:xfrm>
            <a:off x="60158" y="2014119"/>
            <a:ext cx="1660358" cy="66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+ those in poverty 5 years ago</a:t>
            </a:r>
          </a:p>
        </p:txBody>
      </p:sp>
      <p:pic>
        <p:nvPicPr>
          <p:cNvPr id="14" name="Picture 13" descr="Chart, background pattern&#10;&#10;Description automatically generated">
            <a:extLst>
              <a:ext uri="{FF2B5EF4-FFF2-40B4-BE49-F238E27FC236}">
                <a16:creationId xmlns:a16="http://schemas.microsoft.com/office/drawing/2014/main" id="{774397EE-EDCA-7D62-EE0D-064F852DD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23" y="1308414"/>
            <a:ext cx="9847729" cy="381357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E73840-AF9C-CF05-9C14-6ADE67993F1F}"/>
              </a:ext>
            </a:extLst>
          </p:cNvPr>
          <p:cNvSpPr txBox="1">
            <a:spLocks/>
          </p:cNvSpPr>
          <p:nvPr/>
        </p:nvSpPr>
        <p:spPr>
          <a:xfrm>
            <a:off x="60158" y="2680448"/>
            <a:ext cx="1660358" cy="307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Add in a range of information .. </a:t>
            </a:r>
          </a:p>
          <a:p>
            <a:r>
              <a:rPr lang="en-US" sz="1200" dirty="0"/>
              <a:t>Age,</a:t>
            </a:r>
          </a:p>
          <a:p>
            <a:r>
              <a:rPr lang="en-US" sz="1200" dirty="0"/>
              <a:t>Employment, </a:t>
            </a:r>
          </a:p>
          <a:p>
            <a:r>
              <a:rPr lang="en-US" sz="1200" dirty="0"/>
              <a:t>Household structure</a:t>
            </a:r>
          </a:p>
          <a:p>
            <a:r>
              <a:rPr lang="en-US" sz="1200" dirty="0"/>
              <a:t>Schooling/Training</a:t>
            </a:r>
          </a:p>
          <a:p>
            <a:r>
              <a:rPr lang="en-US" sz="1200" dirty="0"/>
              <a:t>Use of community services</a:t>
            </a:r>
          </a:p>
          <a:p>
            <a:r>
              <a:rPr lang="en-US" sz="1200" dirty="0"/>
              <a:t>Government subsidies</a:t>
            </a:r>
          </a:p>
          <a:p>
            <a:r>
              <a:rPr lang="en-US" sz="1200" dirty="0"/>
              <a:t>And so on….</a:t>
            </a:r>
          </a:p>
        </p:txBody>
      </p:sp>
      <p:pic>
        <p:nvPicPr>
          <p:cNvPr id="17" name="Picture 1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6C4BEA6-B167-37F8-1286-4EAF02B8F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85" y="1314466"/>
            <a:ext cx="9862067" cy="38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A70E20-DD1B-7C8C-6BF9-48D60ED28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2356" r="9091" b="1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3509-BA54-7B41-76FC-D2C29BD5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the Melbourne Institute is doing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9C3C6-D364-F5CE-BEB4-F1AE9918963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488239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953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A70E20-DD1B-7C8C-6BF9-48D60ED28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524" b="12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33509-BA54-7B41-76FC-D2C29BD5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My beliefs (based on analysis)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59C3C6-D364-F5CE-BEB4-F1AE99189636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09659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683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285180-6B44-92D5-FA4A-7AA2A7B2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Cost of Living Pressures</a:t>
            </a:r>
            <a:br>
              <a:rPr lang="en-AU" dirty="0"/>
            </a:br>
            <a:br>
              <a:rPr lang="en-AU" dirty="0"/>
            </a:br>
            <a:r>
              <a:rPr lang="en-AU" i="1" dirty="0"/>
              <a:t>MI-Roy Morgan Taking the Pulse of the Nation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09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43AE81-C1E6-C2CA-7AC9-DDBB73E8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Perspectives on Making Ends Meet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C12291-36C5-C194-A7E0-1F0EA1291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286280"/>
              </p:ext>
            </p:extLst>
          </p:nvPr>
        </p:nvGraphicFramePr>
        <p:xfrm>
          <a:off x="1869" y="2170031"/>
          <a:ext cx="5877301" cy="433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825668-EA3F-8C32-E9DB-285DECFCC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501817"/>
              </p:ext>
            </p:extLst>
          </p:nvPr>
        </p:nvGraphicFramePr>
        <p:xfrm>
          <a:off x="5979559" y="2170031"/>
          <a:ext cx="6112052" cy="435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5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MI_Powerpoint_template_2024">
  <a:themeElements>
    <a:clrScheme name="Custom 4">
      <a:dk1>
        <a:srgbClr val="000F46"/>
      </a:dk1>
      <a:lt1>
        <a:srgbClr val="FFFFFF"/>
      </a:lt1>
      <a:dk2>
        <a:srgbClr val="44546A"/>
      </a:dk2>
      <a:lt2>
        <a:srgbClr val="46C8F0"/>
      </a:lt2>
      <a:accent1>
        <a:srgbClr val="000F46"/>
      </a:accent1>
      <a:accent2>
        <a:srgbClr val="46C8F0"/>
      </a:accent2>
      <a:accent3>
        <a:srgbClr val="000F46"/>
      </a:accent3>
      <a:accent4>
        <a:srgbClr val="434144"/>
      </a:accent4>
      <a:accent5>
        <a:srgbClr val="D0D1D3"/>
      </a:accent5>
      <a:accent6>
        <a:srgbClr val="BAC3D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MI_Powerpoint_template_2024</Template>
  <TotalTime>578</TotalTime>
  <Words>1106</Words>
  <Application>Microsoft Office PowerPoint</Application>
  <PresentationFormat>Widescreen</PresentationFormat>
  <Paragraphs>117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MI_Powerpoint_template_2024</vt:lpstr>
      <vt:lpstr> Identifying opportunities to minimize the risk of poverty</vt:lpstr>
      <vt:lpstr>PowerPoint Presentation</vt:lpstr>
      <vt:lpstr>Can we use data to support bold policy that addresses cost of living issues, poverty, and entrenched disadvantage??</vt:lpstr>
      <vt:lpstr>Policy Innovation  evidence-based opinions</vt:lpstr>
      <vt:lpstr>Beauty of data … from observation to evidence-based insight</vt:lpstr>
      <vt:lpstr>What the Melbourne Institute is doing</vt:lpstr>
      <vt:lpstr>My beliefs (based on analysis)</vt:lpstr>
      <vt:lpstr>Cost of Living Pressures  MI-Roy Morgan Taking the Pulse of the Nation</vt:lpstr>
      <vt:lpstr>Current Perspectives on Making Ends Meet</vt:lpstr>
      <vt:lpstr>Employment is correlated with identifying basic challenges</vt:lpstr>
      <vt:lpstr>How would you cover an unexpected expense?</vt:lpstr>
      <vt:lpstr>Turning to Poverty Breaking Down Barriers Analyses</vt:lpstr>
      <vt:lpstr>Poverty Rates in Australia have increased</vt:lpstr>
      <vt:lpstr>Cycles of Poverty</vt:lpstr>
      <vt:lpstr>Child Poverty &amp; Outcomes If you grow up poor, you are more likely to have challenging financial outcomes as a young adult</vt:lpstr>
      <vt:lpstr>Not simply about growing up poor, however</vt:lpstr>
      <vt:lpstr>Individuals with less education report higher levels of financial stress</vt:lpstr>
      <vt:lpstr>What is happening in your community?  Should we promote one size fits all solutions?</vt:lpstr>
      <vt:lpstr>At a community level … Visualisations to inform and provide a starting point</vt:lpstr>
      <vt:lpstr>80% of Communities Report Poverty &gt; 12%</vt:lpstr>
      <vt:lpstr>Interactive figures for communities</vt:lpstr>
      <vt:lpstr>Depicting changes over time</vt:lpstr>
      <vt:lpstr>My beliefs (based on analysis)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Payne</dc:creator>
  <cp:lastModifiedBy>Cumming, Nicholas (DPS)</cp:lastModifiedBy>
  <cp:revision>46</cp:revision>
  <cp:lastPrinted>2022-11-01T06:43:27Z</cp:lastPrinted>
  <dcterms:created xsi:type="dcterms:W3CDTF">2022-10-17T18:20:32Z</dcterms:created>
  <dcterms:modified xsi:type="dcterms:W3CDTF">2024-05-08T00:49:48Z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4ea0fa-41da-4eb0-b95e-07c328641c0b_Enabled">
    <vt:lpwstr>true</vt:lpwstr>
  </property>
  <property fmtid="{D5CDD505-2E9C-101B-9397-08002B2CF9AE}" pid="3" name="MSIP_Label_234ea0fa-41da-4eb0-b95e-07c328641c0b_SetDate">
    <vt:lpwstr>2024-05-08T00:49:37Z</vt:lpwstr>
  </property>
  <property fmtid="{D5CDD505-2E9C-101B-9397-08002B2CF9AE}" pid="4" name="MSIP_Label_234ea0fa-41da-4eb0-b95e-07c328641c0b_Method">
    <vt:lpwstr>Privileged</vt:lpwstr>
  </property>
  <property fmtid="{D5CDD505-2E9C-101B-9397-08002B2CF9AE}" pid="5" name="MSIP_Label_234ea0fa-41da-4eb0-b95e-07c328641c0b_Name">
    <vt:lpwstr>BLANK</vt:lpwstr>
  </property>
  <property fmtid="{D5CDD505-2E9C-101B-9397-08002B2CF9AE}" pid="6" name="MSIP_Label_234ea0fa-41da-4eb0-b95e-07c328641c0b_SiteId">
    <vt:lpwstr>f6214c15-3a99-47d1-b862-c9648e927316</vt:lpwstr>
  </property>
  <property fmtid="{D5CDD505-2E9C-101B-9397-08002B2CF9AE}" pid="7" name="MSIP_Label_234ea0fa-41da-4eb0-b95e-07c328641c0b_ActionId">
    <vt:lpwstr>5e5407ca-7d04-4ee9-959c-4ba976b9879f</vt:lpwstr>
  </property>
  <property fmtid="{D5CDD505-2E9C-101B-9397-08002B2CF9AE}" pid="8" name="MSIP_Label_234ea0fa-41da-4eb0-b95e-07c328641c0b_ContentBits">
    <vt:lpwstr>0</vt:lpwstr>
  </property>
</Properties>
</file>