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4"/>
    <p:sldMasterId id="2147483711" r:id="rId5"/>
  </p:sldMasterIdLst>
  <p:notesMasterIdLst>
    <p:notesMasterId r:id="rId27"/>
  </p:notesMasterIdLst>
  <p:handoutMasterIdLst>
    <p:handoutMasterId r:id="rId28"/>
  </p:handoutMasterIdLst>
  <p:sldIdLst>
    <p:sldId id="312" r:id="rId6"/>
    <p:sldId id="284" r:id="rId7"/>
    <p:sldId id="1725" r:id="rId8"/>
    <p:sldId id="1727" r:id="rId9"/>
    <p:sldId id="1729" r:id="rId10"/>
    <p:sldId id="1158" r:id="rId11"/>
    <p:sldId id="1276" r:id="rId12"/>
    <p:sldId id="1297" r:id="rId13"/>
    <p:sldId id="1736" r:id="rId14"/>
    <p:sldId id="265" r:id="rId15"/>
    <p:sldId id="1731" r:id="rId16"/>
    <p:sldId id="1723" r:id="rId17"/>
    <p:sldId id="1730" r:id="rId18"/>
    <p:sldId id="1717" r:id="rId19"/>
    <p:sldId id="1719" r:id="rId20"/>
    <p:sldId id="1735" r:id="rId21"/>
    <p:sldId id="1733" r:id="rId22"/>
    <p:sldId id="1732" r:id="rId23"/>
    <p:sldId id="259" r:id="rId24"/>
    <p:sldId id="1726" r:id="rId25"/>
    <p:sldId id="1714" r:id="rId26"/>
  </p:sldIdLst>
  <p:sldSz cx="12192000" cy="6858000"/>
  <p:notesSz cx="6802438" cy="9934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esson" id="{55B4EE26-D803-4559-8DDA-A9DF59414065}">
          <p14:sldIdLst>
            <p14:sldId id="312"/>
            <p14:sldId id="284"/>
            <p14:sldId id="1725"/>
            <p14:sldId id="1727"/>
            <p14:sldId id="1729"/>
            <p14:sldId id="1158"/>
            <p14:sldId id="1276"/>
            <p14:sldId id="1297"/>
            <p14:sldId id="1736"/>
            <p14:sldId id="265"/>
          </p14:sldIdLst>
        </p14:section>
        <p14:section name="Teesson" id="{F2E4DA4B-3336-489B-947B-6008236E9393}">
          <p14:sldIdLst>
            <p14:sldId id="1731"/>
            <p14:sldId id="1723"/>
            <p14:sldId id="1730"/>
            <p14:sldId id="1717"/>
            <p14:sldId id="1719"/>
            <p14:sldId id="1735"/>
            <p14:sldId id="1733"/>
            <p14:sldId id="1732"/>
            <p14:sldId id="259"/>
            <p14:sldId id="1726"/>
            <p14:sldId id="171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79A"/>
    <a:srgbClr val="2C3349"/>
    <a:srgbClr val="D74016"/>
    <a:srgbClr val="E54E26"/>
    <a:srgbClr val="FCAF17"/>
    <a:srgbClr val="F39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A9779C-F163-1D46-B134-4E1FEDB87324}" v="79" dt="2023-04-17T06:47:45.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1" autoAdjust="0"/>
    <p:restoredTop sz="83767" autoAdjust="0"/>
  </p:normalViewPr>
  <p:slideViewPr>
    <p:cSldViewPr snapToGrid="0" snapToObjects="1">
      <p:cViewPr varScale="1">
        <p:scale>
          <a:sx n="93" d="100"/>
          <a:sy n="93" d="100"/>
        </p:scale>
        <p:origin x="1016" y="21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80" d="100"/>
          <a:sy n="80" d="100"/>
        </p:scale>
        <p:origin x="401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ee Teesson" userId="678a60df-5edf-438e-84e9-58274894a749" providerId="ADAL" clId="{F7A9779C-F163-1D46-B134-4E1FEDB87324}"/>
    <pc:docChg chg="undo redo custSel addSld delSld modSld sldOrd modSection">
      <pc:chgData name="Maree Teesson" userId="678a60df-5edf-438e-84e9-58274894a749" providerId="ADAL" clId="{F7A9779C-F163-1D46-B134-4E1FEDB87324}" dt="2023-04-17T06:21:37.300" v="1142" actId="478"/>
      <pc:docMkLst>
        <pc:docMk/>
      </pc:docMkLst>
      <pc:sldChg chg="delSp modSp add mod">
        <pc:chgData name="Maree Teesson" userId="678a60df-5edf-438e-84e9-58274894a749" providerId="ADAL" clId="{F7A9779C-F163-1D46-B134-4E1FEDB87324}" dt="2023-04-17T03:47:12.530" v="767" actId="1076"/>
        <pc:sldMkLst>
          <pc:docMk/>
          <pc:sldMk cId="0" sldId="259"/>
        </pc:sldMkLst>
        <pc:spChg chg="mod">
          <ac:chgData name="Maree Teesson" userId="678a60df-5edf-438e-84e9-58274894a749" providerId="ADAL" clId="{F7A9779C-F163-1D46-B134-4E1FEDB87324}" dt="2023-04-17T03:47:12.530" v="767" actId="1076"/>
          <ac:spMkLst>
            <pc:docMk/>
            <pc:sldMk cId="0" sldId="259"/>
            <ac:spMk id="6" creationId="{ED1524E7-178D-014E-BEB6-C0F6C5DB8B42}"/>
          </ac:spMkLst>
        </pc:spChg>
        <pc:spChg chg="mod">
          <ac:chgData name="Maree Teesson" userId="678a60df-5edf-438e-84e9-58274894a749" providerId="ADAL" clId="{F7A9779C-F163-1D46-B134-4E1FEDB87324}" dt="2023-04-17T03:36:54.448" v="599" actId="1076"/>
          <ac:spMkLst>
            <pc:docMk/>
            <pc:sldMk cId="0" sldId="259"/>
            <ac:spMk id="317" creationId="{00000000-0000-0000-0000-000000000000}"/>
          </ac:spMkLst>
        </pc:spChg>
        <pc:grpChg chg="del">
          <ac:chgData name="Maree Teesson" userId="678a60df-5edf-438e-84e9-58274894a749" providerId="ADAL" clId="{F7A9779C-F163-1D46-B134-4E1FEDB87324}" dt="2023-04-17T02:50:44.179" v="317" actId="478"/>
          <ac:grpSpMkLst>
            <pc:docMk/>
            <pc:sldMk cId="0" sldId="259"/>
            <ac:grpSpMk id="5" creationId="{A95C6164-1277-CB46-90A4-15392C409C42}"/>
          </ac:grpSpMkLst>
        </pc:grpChg>
      </pc:sldChg>
      <pc:sldChg chg="add del">
        <pc:chgData name="Maree Teesson" userId="678a60df-5edf-438e-84e9-58274894a749" providerId="ADAL" clId="{F7A9779C-F163-1D46-B134-4E1FEDB87324}" dt="2023-04-17T03:23:38.880" v="443" actId="2696"/>
        <pc:sldMkLst>
          <pc:docMk/>
          <pc:sldMk cId="2766058027" sldId="264"/>
        </pc:sldMkLst>
      </pc:sldChg>
      <pc:sldChg chg="addSp delSp modSp mod modNotesTx">
        <pc:chgData name="Maree Teesson" userId="678a60df-5edf-438e-84e9-58274894a749" providerId="ADAL" clId="{F7A9779C-F163-1D46-B134-4E1FEDB87324}" dt="2023-04-17T04:00:14.455" v="890" actId="478"/>
        <pc:sldMkLst>
          <pc:docMk/>
          <pc:sldMk cId="1767003924" sldId="265"/>
        </pc:sldMkLst>
        <pc:spChg chg="add del mod">
          <ac:chgData name="Maree Teesson" userId="678a60df-5edf-438e-84e9-58274894a749" providerId="ADAL" clId="{F7A9779C-F163-1D46-B134-4E1FEDB87324}" dt="2023-04-17T04:00:14.455" v="890" actId="478"/>
          <ac:spMkLst>
            <pc:docMk/>
            <pc:sldMk cId="1767003924" sldId="265"/>
            <ac:spMk id="2" creationId="{3AA24713-E09F-40B6-9D56-6FAAB9F96DE1}"/>
          </ac:spMkLst>
        </pc:spChg>
      </pc:sldChg>
      <pc:sldChg chg="add del">
        <pc:chgData name="Maree Teesson" userId="678a60df-5edf-438e-84e9-58274894a749" providerId="ADAL" clId="{F7A9779C-F163-1D46-B134-4E1FEDB87324}" dt="2023-04-17T03:36:27.293" v="595" actId="2696"/>
        <pc:sldMkLst>
          <pc:docMk/>
          <pc:sldMk cId="0" sldId="266"/>
        </pc:sldMkLst>
      </pc:sldChg>
      <pc:sldChg chg="add del">
        <pc:chgData name="Maree Teesson" userId="678a60df-5edf-438e-84e9-58274894a749" providerId="ADAL" clId="{F7A9779C-F163-1D46-B134-4E1FEDB87324}" dt="2023-04-17T03:29:41.156" v="504"/>
        <pc:sldMkLst>
          <pc:docMk/>
          <pc:sldMk cId="370631014" sldId="266"/>
        </pc:sldMkLst>
      </pc:sldChg>
      <pc:sldChg chg="add del">
        <pc:chgData name="Maree Teesson" userId="678a60df-5edf-438e-84e9-58274894a749" providerId="ADAL" clId="{F7A9779C-F163-1D46-B134-4E1FEDB87324}" dt="2023-04-17T03:36:30.265" v="596" actId="2696"/>
        <pc:sldMkLst>
          <pc:docMk/>
          <pc:sldMk cId="0" sldId="268"/>
        </pc:sldMkLst>
      </pc:sldChg>
      <pc:sldChg chg="add del">
        <pc:chgData name="Maree Teesson" userId="678a60df-5edf-438e-84e9-58274894a749" providerId="ADAL" clId="{F7A9779C-F163-1D46-B134-4E1FEDB87324}" dt="2023-04-17T01:56:17.795" v="102" actId="2696"/>
        <pc:sldMkLst>
          <pc:docMk/>
          <pc:sldMk cId="1843160013" sldId="268"/>
        </pc:sldMkLst>
      </pc:sldChg>
      <pc:sldChg chg="add del">
        <pc:chgData name="Maree Teesson" userId="678a60df-5edf-438e-84e9-58274894a749" providerId="ADAL" clId="{F7A9779C-F163-1D46-B134-4E1FEDB87324}" dt="2023-04-17T03:29:36.484" v="502"/>
        <pc:sldMkLst>
          <pc:docMk/>
          <pc:sldMk cId="2894473091" sldId="268"/>
        </pc:sldMkLst>
      </pc:sldChg>
      <pc:sldChg chg="add del">
        <pc:chgData name="Maree Teesson" userId="678a60df-5edf-438e-84e9-58274894a749" providerId="ADAL" clId="{F7A9779C-F163-1D46-B134-4E1FEDB87324}" dt="2023-04-17T03:36:39.234" v="597" actId="2696"/>
        <pc:sldMkLst>
          <pc:docMk/>
          <pc:sldMk cId="0" sldId="269"/>
        </pc:sldMkLst>
      </pc:sldChg>
      <pc:sldChg chg="addSp delSp modSp add del mod">
        <pc:chgData name="Maree Teesson" userId="678a60df-5edf-438e-84e9-58274894a749" providerId="ADAL" clId="{F7A9779C-F163-1D46-B134-4E1FEDB87324}" dt="2023-04-17T04:09:01.999" v="1032" actId="2696"/>
        <pc:sldMkLst>
          <pc:docMk/>
          <pc:sldMk cId="1320760047" sldId="269"/>
        </pc:sldMkLst>
        <pc:spChg chg="del">
          <ac:chgData name="Maree Teesson" userId="678a60df-5edf-438e-84e9-58274894a749" providerId="ADAL" clId="{F7A9779C-F163-1D46-B134-4E1FEDB87324}" dt="2023-04-17T04:08:19.607" v="1020" actId="21"/>
          <ac:spMkLst>
            <pc:docMk/>
            <pc:sldMk cId="1320760047" sldId="269"/>
            <ac:spMk id="7" creationId="{00000000-0000-0000-0000-000000000000}"/>
          </ac:spMkLst>
        </pc:spChg>
        <pc:spChg chg="del mod">
          <ac:chgData name="Maree Teesson" userId="678a60df-5edf-438e-84e9-58274894a749" providerId="ADAL" clId="{F7A9779C-F163-1D46-B134-4E1FEDB87324}" dt="2023-04-17T04:08:30.878" v="1022" actId="21"/>
          <ac:spMkLst>
            <pc:docMk/>
            <pc:sldMk cId="1320760047" sldId="269"/>
            <ac:spMk id="9" creationId="{00000000-0000-0000-0000-000000000000}"/>
          </ac:spMkLst>
        </pc:spChg>
        <pc:spChg chg="add del">
          <ac:chgData name="Maree Teesson" userId="678a60df-5edf-438e-84e9-58274894a749" providerId="ADAL" clId="{F7A9779C-F163-1D46-B134-4E1FEDB87324}" dt="2023-04-17T04:03:36.347" v="907" actId="22"/>
          <ac:spMkLst>
            <pc:docMk/>
            <pc:sldMk cId="1320760047" sldId="269"/>
            <ac:spMk id="17" creationId="{8C9177CF-1830-A6BD-34B2-19C269C8632A}"/>
          </ac:spMkLst>
        </pc:spChg>
        <pc:spChg chg="add mod">
          <ac:chgData name="Maree Teesson" userId="678a60df-5edf-438e-84e9-58274894a749" providerId="ADAL" clId="{F7A9779C-F163-1D46-B134-4E1FEDB87324}" dt="2023-04-17T04:08:30.878" v="1022" actId="21"/>
          <ac:spMkLst>
            <pc:docMk/>
            <pc:sldMk cId="1320760047" sldId="269"/>
            <ac:spMk id="19" creationId="{E14648C8-8E4E-A9F4-2913-842759A05972}"/>
          </ac:spMkLst>
        </pc:spChg>
        <pc:grpChg chg="del">
          <ac:chgData name="Maree Teesson" userId="678a60df-5edf-438e-84e9-58274894a749" providerId="ADAL" clId="{F7A9779C-F163-1D46-B134-4E1FEDB87324}" dt="2023-04-17T04:08:53.191" v="1030" actId="21"/>
          <ac:grpSpMkLst>
            <pc:docMk/>
            <pc:sldMk cId="1320760047" sldId="269"/>
            <ac:grpSpMk id="12" creationId="{00000000-0000-0000-0000-000000000000}"/>
          </ac:grpSpMkLst>
        </pc:grpChg>
        <pc:picChg chg="del">
          <ac:chgData name="Maree Teesson" userId="678a60df-5edf-438e-84e9-58274894a749" providerId="ADAL" clId="{F7A9779C-F163-1D46-B134-4E1FEDB87324}" dt="2023-04-17T04:08:37.389" v="1024" actId="21"/>
          <ac:picMkLst>
            <pc:docMk/>
            <pc:sldMk cId="1320760047" sldId="269"/>
            <ac:picMk id="10" creationId="{00000000-0000-0000-0000-000000000000}"/>
          </ac:picMkLst>
        </pc:picChg>
        <pc:picChg chg="del">
          <ac:chgData name="Maree Teesson" userId="678a60df-5edf-438e-84e9-58274894a749" providerId="ADAL" clId="{F7A9779C-F163-1D46-B134-4E1FEDB87324}" dt="2023-04-17T04:08:47.747" v="1028" actId="21"/>
          <ac:picMkLst>
            <pc:docMk/>
            <pc:sldMk cId="1320760047" sldId="269"/>
            <ac:picMk id="11" creationId="{00000000-0000-0000-0000-000000000000}"/>
          </ac:picMkLst>
        </pc:picChg>
        <pc:picChg chg="del">
          <ac:chgData name="Maree Teesson" userId="678a60df-5edf-438e-84e9-58274894a749" providerId="ADAL" clId="{F7A9779C-F163-1D46-B134-4E1FEDB87324}" dt="2023-04-17T04:08:42.393" v="1026" actId="21"/>
          <ac:picMkLst>
            <pc:docMk/>
            <pc:sldMk cId="1320760047" sldId="269"/>
            <ac:picMk id="15" creationId="{00000000-0000-0000-0000-000000000000}"/>
          </ac:picMkLst>
        </pc:picChg>
      </pc:sldChg>
      <pc:sldChg chg="add del">
        <pc:chgData name="Maree Teesson" userId="678a60df-5edf-438e-84e9-58274894a749" providerId="ADAL" clId="{F7A9779C-F163-1D46-B134-4E1FEDB87324}" dt="2023-04-17T03:29:31.327" v="500"/>
        <pc:sldMkLst>
          <pc:docMk/>
          <pc:sldMk cId="2507387608" sldId="269"/>
        </pc:sldMkLst>
      </pc:sldChg>
      <pc:sldChg chg="add del">
        <pc:chgData name="Maree Teesson" userId="678a60df-5edf-438e-84e9-58274894a749" providerId="ADAL" clId="{F7A9779C-F163-1D46-B134-4E1FEDB87324}" dt="2023-04-17T01:57:39.830" v="109" actId="2696"/>
        <pc:sldMkLst>
          <pc:docMk/>
          <pc:sldMk cId="1041265728" sldId="271"/>
        </pc:sldMkLst>
      </pc:sldChg>
      <pc:sldChg chg="add del">
        <pc:chgData name="Maree Teesson" userId="678a60df-5edf-438e-84e9-58274894a749" providerId="ADAL" clId="{F7A9779C-F163-1D46-B134-4E1FEDB87324}" dt="2023-04-17T03:23:38.428" v="442" actId="2696"/>
        <pc:sldMkLst>
          <pc:docMk/>
          <pc:sldMk cId="2262615201" sldId="273"/>
        </pc:sldMkLst>
      </pc:sldChg>
      <pc:sldChg chg="add del">
        <pc:chgData name="Maree Teesson" userId="678a60df-5edf-438e-84e9-58274894a749" providerId="ADAL" clId="{F7A9779C-F163-1D46-B134-4E1FEDB87324}" dt="2023-04-17T03:23:43.086" v="449" actId="2696"/>
        <pc:sldMkLst>
          <pc:docMk/>
          <pc:sldMk cId="2558075526" sldId="276"/>
        </pc:sldMkLst>
      </pc:sldChg>
      <pc:sldChg chg="del">
        <pc:chgData name="Maree Teesson" userId="678a60df-5edf-438e-84e9-58274894a749" providerId="ADAL" clId="{F7A9779C-F163-1D46-B134-4E1FEDB87324}" dt="2023-04-17T03:26:42.536" v="476" actId="2696"/>
        <pc:sldMkLst>
          <pc:docMk/>
          <pc:sldMk cId="1557768968" sldId="279"/>
        </pc:sldMkLst>
      </pc:sldChg>
      <pc:sldChg chg="modSp add del mod">
        <pc:chgData name="Maree Teesson" userId="678a60df-5edf-438e-84e9-58274894a749" providerId="ADAL" clId="{F7A9779C-F163-1D46-B134-4E1FEDB87324}" dt="2023-04-17T03:23:37.543" v="441" actId="2696"/>
        <pc:sldMkLst>
          <pc:docMk/>
          <pc:sldMk cId="3766360283" sldId="281"/>
        </pc:sldMkLst>
        <pc:spChg chg="mod">
          <ac:chgData name="Maree Teesson" userId="678a60df-5edf-438e-84e9-58274894a749" providerId="ADAL" clId="{F7A9779C-F163-1D46-B134-4E1FEDB87324}" dt="2023-04-17T01:50:02.468" v="5" actId="27636"/>
          <ac:spMkLst>
            <pc:docMk/>
            <pc:sldMk cId="3766360283" sldId="281"/>
            <ac:spMk id="2" creationId="{00000000-0000-0000-0000-000000000000}"/>
          </ac:spMkLst>
        </pc:spChg>
      </pc:sldChg>
      <pc:sldChg chg="delSp modSp mod">
        <pc:chgData name="Maree Teesson" userId="678a60df-5edf-438e-84e9-58274894a749" providerId="ADAL" clId="{F7A9779C-F163-1D46-B134-4E1FEDB87324}" dt="2023-04-17T03:21:02.346" v="423" actId="478"/>
        <pc:sldMkLst>
          <pc:docMk/>
          <pc:sldMk cId="1266494460" sldId="284"/>
        </pc:sldMkLst>
        <pc:spChg chg="del">
          <ac:chgData name="Maree Teesson" userId="678a60df-5edf-438e-84e9-58274894a749" providerId="ADAL" clId="{F7A9779C-F163-1D46-B134-4E1FEDB87324}" dt="2023-04-17T03:21:02.346" v="423" actId="478"/>
          <ac:spMkLst>
            <pc:docMk/>
            <pc:sldMk cId="1266494460" sldId="284"/>
            <ac:spMk id="3" creationId="{00000000-0000-0000-0000-000000000000}"/>
          </ac:spMkLst>
        </pc:spChg>
        <pc:spChg chg="del">
          <ac:chgData name="Maree Teesson" userId="678a60df-5edf-438e-84e9-58274894a749" providerId="ADAL" clId="{F7A9779C-F163-1D46-B134-4E1FEDB87324}" dt="2023-04-17T03:21:01.799" v="422" actId="478"/>
          <ac:spMkLst>
            <pc:docMk/>
            <pc:sldMk cId="1266494460" sldId="284"/>
            <ac:spMk id="4" creationId="{00000000-0000-0000-0000-000000000000}"/>
          </ac:spMkLst>
        </pc:spChg>
        <pc:spChg chg="del">
          <ac:chgData name="Maree Teesson" userId="678a60df-5edf-438e-84e9-58274894a749" providerId="ADAL" clId="{F7A9779C-F163-1D46-B134-4E1FEDB87324}" dt="2023-04-17T03:21:00.617" v="421" actId="478"/>
          <ac:spMkLst>
            <pc:docMk/>
            <pc:sldMk cId="1266494460" sldId="284"/>
            <ac:spMk id="5" creationId="{00000000-0000-0000-0000-000000000000}"/>
          </ac:spMkLst>
        </pc:spChg>
        <pc:spChg chg="del">
          <ac:chgData name="Maree Teesson" userId="678a60df-5edf-438e-84e9-58274894a749" providerId="ADAL" clId="{F7A9779C-F163-1D46-B134-4E1FEDB87324}" dt="2023-04-17T03:20:58.780" v="419" actId="478"/>
          <ac:spMkLst>
            <pc:docMk/>
            <pc:sldMk cId="1266494460" sldId="284"/>
            <ac:spMk id="6" creationId="{00000000-0000-0000-0000-000000000000}"/>
          </ac:spMkLst>
        </pc:spChg>
        <pc:spChg chg="del">
          <ac:chgData name="Maree Teesson" userId="678a60df-5edf-438e-84e9-58274894a749" providerId="ADAL" clId="{F7A9779C-F163-1D46-B134-4E1FEDB87324}" dt="2023-04-17T03:20:59.822" v="420" actId="478"/>
          <ac:spMkLst>
            <pc:docMk/>
            <pc:sldMk cId="1266494460" sldId="284"/>
            <ac:spMk id="7" creationId="{00000000-0000-0000-0000-000000000000}"/>
          </ac:spMkLst>
        </pc:spChg>
        <pc:spChg chg="mod">
          <ac:chgData name="Maree Teesson" userId="678a60df-5edf-438e-84e9-58274894a749" providerId="ADAL" clId="{F7A9779C-F163-1D46-B134-4E1FEDB87324}" dt="2023-04-17T01:56:06.934" v="101" actId="20577"/>
          <ac:spMkLst>
            <pc:docMk/>
            <pc:sldMk cId="1266494460" sldId="284"/>
            <ac:spMk id="15" creationId="{00000000-0000-0000-0000-000000000000}"/>
          </ac:spMkLst>
        </pc:spChg>
      </pc:sldChg>
      <pc:sldChg chg="del">
        <pc:chgData name="Maree Teesson" userId="678a60df-5edf-438e-84e9-58274894a749" providerId="ADAL" clId="{F7A9779C-F163-1D46-B134-4E1FEDB87324}" dt="2023-04-17T03:26:38.557" v="472" actId="2696"/>
        <pc:sldMkLst>
          <pc:docMk/>
          <pc:sldMk cId="3417820578" sldId="285"/>
        </pc:sldMkLst>
      </pc:sldChg>
      <pc:sldChg chg="delSp modSp del mod">
        <pc:chgData name="Maree Teesson" userId="678a60df-5edf-438e-84e9-58274894a749" providerId="ADAL" clId="{F7A9779C-F163-1D46-B134-4E1FEDB87324}" dt="2023-04-17T03:39:46.450" v="622" actId="2696"/>
        <pc:sldMkLst>
          <pc:docMk/>
          <pc:sldMk cId="3736616116" sldId="304"/>
        </pc:sldMkLst>
        <pc:spChg chg="mod">
          <ac:chgData name="Maree Teesson" userId="678a60df-5edf-438e-84e9-58274894a749" providerId="ADAL" clId="{F7A9779C-F163-1D46-B134-4E1FEDB87324}" dt="2023-04-17T03:35:06.500" v="590" actId="20577"/>
          <ac:spMkLst>
            <pc:docMk/>
            <pc:sldMk cId="3736616116" sldId="304"/>
            <ac:spMk id="2" creationId="{00000000-0000-0000-0000-000000000000}"/>
          </ac:spMkLst>
        </pc:spChg>
        <pc:grpChg chg="del">
          <ac:chgData name="Maree Teesson" userId="678a60df-5edf-438e-84e9-58274894a749" providerId="ADAL" clId="{F7A9779C-F163-1D46-B134-4E1FEDB87324}" dt="2023-04-17T03:32:56.079" v="535" actId="478"/>
          <ac:grpSpMkLst>
            <pc:docMk/>
            <pc:sldMk cId="3736616116" sldId="304"/>
            <ac:grpSpMk id="4" creationId="{4038F11E-8855-2570-6A13-C1DB8B859007}"/>
          </ac:grpSpMkLst>
        </pc:grpChg>
      </pc:sldChg>
      <pc:sldChg chg="add del">
        <pc:chgData name="Maree Teesson" userId="678a60df-5edf-438e-84e9-58274894a749" providerId="ADAL" clId="{F7A9779C-F163-1D46-B134-4E1FEDB87324}" dt="2023-04-17T02:10:48.750" v="157" actId="2696"/>
        <pc:sldMkLst>
          <pc:docMk/>
          <pc:sldMk cId="2633213345" sldId="307"/>
        </pc:sldMkLst>
      </pc:sldChg>
      <pc:sldChg chg="modSp add del mod">
        <pc:chgData name="Maree Teesson" userId="678a60df-5edf-438e-84e9-58274894a749" providerId="ADAL" clId="{F7A9779C-F163-1D46-B134-4E1FEDB87324}" dt="2023-04-17T03:29:56.171" v="516" actId="2696"/>
        <pc:sldMkLst>
          <pc:docMk/>
          <pc:sldMk cId="0" sldId="312"/>
        </pc:sldMkLst>
        <pc:spChg chg="mod">
          <ac:chgData name="Maree Teesson" userId="678a60df-5edf-438e-84e9-58274894a749" providerId="ADAL" clId="{F7A9779C-F163-1D46-B134-4E1FEDB87324}" dt="2023-04-17T01:54:17.318" v="19" actId="14100"/>
          <ac:spMkLst>
            <pc:docMk/>
            <pc:sldMk cId="0" sldId="312"/>
            <ac:spMk id="11" creationId="{00000000-0000-0000-0000-000000000000}"/>
          </ac:spMkLst>
        </pc:spChg>
        <pc:spChg chg="mod">
          <ac:chgData name="Maree Teesson" userId="678a60df-5edf-438e-84e9-58274894a749" providerId="ADAL" clId="{F7A9779C-F163-1D46-B134-4E1FEDB87324}" dt="2023-04-17T01:55:37.682" v="97" actId="1076"/>
          <ac:spMkLst>
            <pc:docMk/>
            <pc:sldMk cId="0" sldId="312"/>
            <ac:spMk id="13" creationId="{00000000-0000-0000-0000-000000000000}"/>
          </ac:spMkLst>
        </pc:spChg>
      </pc:sldChg>
      <pc:sldChg chg="add del">
        <pc:chgData name="Maree Teesson" userId="678a60df-5edf-438e-84e9-58274894a749" providerId="ADAL" clId="{F7A9779C-F163-1D46-B134-4E1FEDB87324}" dt="2023-04-17T03:22:41.662" v="436" actId="2696"/>
        <pc:sldMkLst>
          <pc:docMk/>
          <pc:sldMk cId="707911648" sldId="321"/>
        </pc:sldMkLst>
      </pc:sldChg>
      <pc:sldChg chg="addSp modSp add del mod ord setBg">
        <pc:chgData name="Maree Teesson" userId="678a60df-5edf-438e-84e9-58274894a749" providerId="ADAL" clId="{F7A9779C-F163-1D46-B134-4E1FEDB87324}" dt="2023-04-17T03:37:03.239" v="601" actId="2696"/>
        <pc:sldMkLst>
          <pc:docMk/>
          <pc:sldMk cId="2110659102" sldId="346"/>
        </pc:sldMkLst>
        <pc:spChg chg="mod">
          <ac:chgData name="Maree Teesson" userId="678a60df-5edf-438e-84e9-58274894a749" providerId="ADAL" clId="{F7A9779C-F163-1D46-B134-4E1FEDB87324}" dt="2023-04-17T01:57:04.399" v="108" actId="26606"/>
          <ac:spMkLst>
            <pc:docMk/>
            <pc:sldMk cId="2110659102" sldId="346"/>
            <ac:spMk id="2" creationId="{AFA336FE-B544-4B69-919A-0B6BAA8D9E1F}"/>
          </ac:spMkLst>
        </pc:spChg>
        <pc:spChg chg="mod">
          <ac:chgData name="Maree Teesson" userId="678a60df-5edf-438e-84e9-58274894a749" providerId="ADAL" clId="{F7A9779C-F163-1D46-B134-4E1FEDB87324}" dt="2023-04-17T03:18:56.052" v="418" actId="20577"/>
          <ac:spMkLst>
            <pc:docMk/>
            <pc:sldMk cId="2110659102" sldId="346"/>
            <ac:spMk id="3" creationId="{65735948-0287-4FA2-99B3-60FA27380C66}"/>
          </ac:spMkLst>
        </pc:spChg>
        <pc:spChg chg="add">
          <ac:chgData name="Maree Teesson" userId="678a60df-5edf-438e-84e9-58274894a749" providerId="ADAL" clId="{F7A9779C-F163-1D46-B134-4E1FEDB87324}" dt="2023-04-17T01:57:04.399" v="108" actId="26606"/>
          <ac:spMkLst>
            <pc:docMk/>
            <pc:sldMk cId="2110659102" sldId="346"/>
            <ac:spMk id="2055" creationId="{45D37F4E-DDB4-456B-97E0-9937730A039F}"/>
          </ac:spMkLst>
        </pc:spChg>
        <pc:spChg chg="add">
          <ac:chgData name="Maree Teesson" userId="678a60df-5edf-438e-84e9-58274894a749" providerId="ADAL" clId="{F7A9779C-F163-1D46-B134-4E1FEDB87324}" dt="2023-04-17T01:57:04.399" v="108" actId="26606"/>
          <ac:spMkLst>
            <pc:docMk/>
            <pc:sldMk cId="2110659102" sldId="346"/>
            <ac:spMk id="2057" creationId="{B2DD41CD-8F47-4F56-AD12-4E2FF7696987}"/>
          </ac:spMkLst>
        </pc:spChg>
        <pc:picChg chg="mod">
          <ac:chgData name="Maree Teesson" userId="678a60df-5edf-438e-84e9-58274894a749" providerId="ADAL" clId="{F7A9779C-F163-1D46-B134-4E1FEDB87324}" dt="2023-04-17T01:57:04.399" v="108" actId="26606"/>
          <ac:picMkLst>
            <pc:docMk/>
            <pc:sldMk cId="2110659102" sldId="346"/>
            <ac:picMk id="2050" creationId="{692E5ACD-8FB1-4E40-B7B6-5C84CC6A19AF}"/>
          </ac:picMkLst>
        </pc:picChg>
      </pc:sldChg>
      <pc:sldChg chg="add del">
        <pc:chgData name="Maree Teesson" userId="678a60df-5edf-438e-84e9-58274894a749" providerId="ADAL" clId="{F7A9779C-F163-1D46-B134-4E1FEDB87324}" dt="2023-04-17T03:22:51.798" v="438" actId="2696"/>
        <pc:sldMkLst>
          <pc:docMk/>
          <pc:sldMk cId="1069734212" sldId="378"/>
        </pc:sldMkLst>
      </pc:sldChg>
      <pc:sldChg chg="add del">
        <pc:chgData name="Maree Teesson" userId="678a60df-5edf-438e-84e9-58274894a749" providerId="ADAL" clId="{F7A9779C-F163-1D46-B134-4E1FEDB87324}" dt="2023-04-17T03:23:45.660" v="453" actId="2696"/>
        <pc:sldMkLst>
          <pc:docMk/>
          <pc:sldMk cId="1035489625" sldId="434"/>
        </pc:sldMkLst>
      </pc:sldChg>
      <pc:sldChg chg="del">
        <pc:chgData name="Maree Teesson" userId="678a60df-5edf-438e-84e9-58274894a749" providerId="ADAL" clId="{F7A9779C-F163-1D46-B134-4E1FEDB87324}" dt="2023-04-17T03:26:43.089" v="477" actId="2696"/>
        <pc:sldMkLst>
          <pc:docMk/>
          <pc:sldMk cId="1829551085" sldId="544"/>
        </pc:sldMkLst>
      </pc:sldChg>
      <pc:sldChg chg="del">
        <pc:chgData name="Maree Teesson" userId="678a60df-5edf-438e-84e9-58274894a749" providerId="ADAL" clId="{F7A9779C-F163-1D46-B134-4E1FEDB87324}" dt="2023-04-17T03:26:41.824" v="475" actId="2696"/>
        <pc:sldMkLst>
          <pc:docMk/>
          <pc:sldMk cId="3061045826" sldId="560"/>
        </pc:sldMkLst>
      </pc:sldChg>
      <pc:sldChg chg="addSp delSp modSp add del mod setBg">
        <pc:chgData name="Maree Teesson" userId="678a60df-5edf-438e-84e9-58274894a749" providerId="ADAL" clId="{F7A9779C-F163-1D46-B134-4E1FEDB87324}" dt="2023-04-17T06:10:56.359" v="1088" actId="2696"/>
        <pc:sldMkLst>
          <pc:docMk/>
          <pc:sldMk cId="4214532137" sldId="574"/>
        </pc:sldMkLst>
        <pc:spChg chg="del">
          <ac:chgData name="Maree Teesson" userId="678a60df-5edf-438e-84e9-58274894a749" providerId="ADAL" clId="{F7A9779C-F163-1D46-B134-4E1FEDB87324}" dt="2023-04-17T05:43:01.583" v="1046" actId="478"/>
          <ac:spMkLst>
            <pc:docMk/>
            <pc:sldMk cId="4214532137" sldId="574"/>
            <ac:spMk id="3" creationId="{889B1920-A7DB-354E-9C9D-D56A5ABCE2CD}"/>
          </ac:spMkLst>
        </pc:spChg>
        <pc:spChg chg="add del mod">
          <ac:chgData name="Maree Teesson" userId="678a60df-5edf-438e-84e9-58274894a749" providerId="ADAL" clId="{F7A9779C-F163-1D46-B134-4E1FEDB87324}" dt="2023-04-17T05:45:10.076" v="1079"/>
          <ac:spMkLst>
            <pc:docMk/>
            <pc:sldMk cId="4214532137" sldId="574"/>
            <ac:spMk id="5" creationId="{FAB1ECC5-05BB-760A-2742-D73A99C73F83}"/>
          </ac:spMkLst>
        </pc:spChg>
      </pc:sldChg>
      <pc:sldChg chg="addSp delSp modSp add del mod setBg delAnim">
        <pc:chgData name="Maree Teesson" userId="678a60df-5edf-438e-84e9-58274894a749" providerId="ADAL" clId="{F7A9779C-F163-1D46-B134-4E1FEDB87324}" dt="2023-04-17T05:44:14.407" v="1058" actId="2696"/>
        <pc:sldMkLst>
          <pc:docMk/>
          <pc:sldMk cId="4149233835" sldId="575"/>
        </pc:sldMkLst>
        <pc:spChg chg="del">
          <ac:chgData name="Maree Teesson" userId="678a60df-5edf-438e-84e9-58274894a749" providerId="ADAL" clId="{F7A9779C-F163-1D46-B134-4E1FEDB87324}" dt="2023-04-17T05:44:09.163" v="1055" actId="21"/>
          <ac:spMkLst>
            <pc:docMk/>
            <pc:sldMk cId="4149233835" sldId="575"/>
            <ac:spMk id="2" creationId="{C6CBF244-F1E3-F408-C49B-D57581BF4B46}"/>
          </ac:spMkLst>
        </pc:spChg>
        <pc:spChg chg="add mod">
          <ac:chgData name="Maree Teesson" userId="678a60df-5edf-438e-84e9-58274894a749" providerId="ADAL" clId="{F7A9779C-F163-1D46-B134-4E1FEDB87324}" dt="2023-04-17T05:44:09.163" v="1055" actId="21"/>
          <ac:spMkLst>
            <pc:docMk/>
            <pc:sldMk cId="4149233835" sldId="575"/>
            <ac:spMk id="4" creationId="{78393CDB-1CA1-8157-852D-ADC62F7F6D0C}"/>
          </ac:spMkLst>
        </pc:spChg>
      </pc:sldChg>
      <pc:sldChg chg="add del">
        <pc:chgData name="Maree Teesson" userId="678a60df-5edf-438e-84e9-58274894a749" providerId="ADAL" clId="{F7A9779C-F163-1D46-B134-4E1FEDB87324}" dt="2023-04-17T03:23:47.265" v="455" actId="2696"/>
        <pc:sldMkLst>
          <pc:docMk/>
          <pc:sldMk cId="4192302589" sldId="581"/>
        </pc:sldMkLst>
      </pc:sldChg>
      <pc:sldChg chg="modSp add del">
        <pc:chgData name="Maree Teesson" userId="678a60df-5edf-438e-84e9-58274894a749" providerId="ADAL" clId="{F7A9779C-F163-1D46-B134-4E1FEDB87324}" dt="2023-04-17T03:23:40.567" v="446" actId="2696"/>
        <pc:sldMkLst>
          <pc:docMk/>
          <pc:sldMk cId="2855733405" sldId="706"/>
        </pc:sldMkLst>
        <pc:graphicFrameChg chg="mod">
          <ac:chgData name="Maree Teesson" userId="678a60df-5edf-438e-84e9-58274894a749" providerId="ADAL" clId="{F7A9779C-F163-1D46-B134-4E1FEDB87324}" dt="2023-04-17T03:23:39.763" v="445"/>
          <ac:graphicFrameMkLst>
            <pc:docMk/>
            <pc:sldMk cId="2855733405" sldId="706"/>
            <ac:graphicFrameMk id="9" creationId="{77003674-A656-D940-89C7-41A64277978D}"/>
          </ac:graphicFrameMkLst>
        </pc:graphicFrameChg>
      </pc:sldChg>
      <pc:sldChg chg="add del">
        <pc:chgData name="Maree Teesson" userId="678a60df-5edf-438e-84e9-58274894a749" providerId="ADAL" clId="{F7A9779C-F163-1D46-B134-4E1FEDB87324}" dt="2023-04-17T03:22:37.448" v="432" actId="2696"/>
        <pc:sldMkLst>
          <pc:docMk/>
          <pc:sldMk cId="2031321939" sldId="782"/>
        </pc:sldMkLst>
      </pc:sldChg>
      <pc:sldChg chg="add del">
        <pc:chgData name="Maree Teesson" userId="678a60df-5edf-438e-84e9-58274894a749" providerId="ADAL" clId="{F7A9779C-F163-1D46-B134-4E1FEDB87324}" dt="2023-04-17T01:57:52.451" v="112" actId="2696"/>
        <pc:sldMkLst>
          <pc:docMk/>
          <pc:sldMk cId="2101068648" sldId="784"/>
        </pc:sldMkLst>
      </pc:sldChg>
      <pc:sldChg chg="add del">
        <pc:chgData name="Maree Teesson" userId="678a60df-5edf-438e-84e9-58274894a749" providerId="ADAL" clId="{F7A9779C-F163-1D46-B134-4E1FEDB87324}" dt="2023-04-17T03:30:51.444" v="524" actId="2696"/>
        <pc:sldMkLst>
          <pc:docMk/>
          <pc:sldMk cId="599944912" sldId="819"/>
        </pc:sldMkLst>
      </pc:sldChg>
      <pc:sldChg chg="del">
        <pc:chgData name="Maree Teesson" userId="678a60df-5edf-438e-84e9-58274894a749" providerId="ADAL" clId="{F7A9779C-F163-1D46-B134-4E1FEDB87324}" dt="2023-04-17T03:26:37.657" v="471" actId="2696"/>
        <pc:sldMkLst>
          <pc:docMk/>
          <pc:sldMk cId="3276612895" sldId="839"/>
        </pc:sldMkLst>
      </pc:sldChg>
      <pc:sldChg chg="add del">
        <pc:chgData name="Maree Teesson" userId="678a60df-5edf-438e-84e9-58274894a749" providerId="ADAL" clId="{F7A9779C-F163-1D46-B134-4E1FEDB87324}" dt="2023-04-17T03:31:22.887" v="528" actId="2696"/>
        <pc:sldMkLst>
          <pc:docMk/>
          <pc:sldMk cId="3426568739" sldId="840"/>
        </pc:sldMkLst>
      </pc:sldChg>
      <pc:sldChg chg="add del">
        <pc:chgData name="Maree Teesson" userId="678a60df-5edf-438e-84e9-58274894a749" providerId="ADAL" clId="{F7A9779C-F163-1D46-B134-4E1FEDB87324}" dt="2023-04-17T03:31:22.219" v="527" actId="2696"/>
        <pc:sldMkLst>
          <pc:docMk/>
          <pc:sldMk cId="4020231828" sldId="843"/>
        </pc:sldMkLst>
      </pc:sldChg>
      <pc:sldChg chg="add del">
        <pc:chgData name="Maree Teesson" userId="678a60df-5edf-438e-84e9-58274894a749" providerId="ADAL" clId="{F7A9779C-F163-1D46-B134-4E1FEDB87324}" dt="2023-04-17T03:31:24.083" v="530" actId="2696"/>
        <pc:sldMkLst>
          <pc:docMk/>
          <pc:sldMk cId="303151534" sldId="845"/>
        </pc:sldMkLst>
      </pc:sldChg>
      <pc:sldChg chg="modSp add del mod">
        <pc:chgData name="Maree Teesson" userId="678a60df-5edf-438e-84e9-58274894a749" providerId="ADAL" clId="{F7A9779C-F163-1D46-B134-4E1FEDB87324}" dt="2023-04-17T01:56:18.912" v="103" actId="2696"/>
        <pc:sldMkLst>
          <pc:docMk/>
          <pc:sldMk cId="1250250726" sldId="953"/>
        </pc:sldMkLst>
        <pc:spChg chg="mod">
          <ac:chgData name="Maree Teesson" userId="678a60df-5edf-438e-84e9-58274894a749" providerId="ADAL" clId="{F7A9779C-F163-1D46-B134-4E1FEDB87324}" dt="2023-04-17T01:50:02.305" v="2" actId="27636"/>
          <ac:spMkLst>
            <pc:docMk/>
            <pc:sldMk cId="1250250726" sldId="953"/>
            <ac:spMk id="2" creationId="{78E863A4-0E8F-2344-9755-5A80DA461153}"/>
          </ac:spMkLst>
        </pc:spChg>
      </pc:sldChg>
      <pc:sldChg chg="add del">
        <pc:chgData name="Maree Teesson" userId="678a60df-5edf-438e-84e9-58274894a749" providerId="ADAL" clId="{F7A9779C-F163-1D46-B134-4E1FEDB87324}" dt="2023-04-17T03:22:27.205" v="430" actId="2696"/>
        <pc:sldMkLst>
          <pc:docMk/>
          <pc:sldMk cId="2553580301" sldId="968"/>
        </pc:sldMkLst>
      </pc:sldChg>
      <pc:sldChg chg="addSp delSp modSp add del mod setBg">
        <pc:chgData name="Maree Teesson" userId="678a60df-5edf-438e-84e9-58274894a749" providerId="ADAL" clId="{F7A9779C-F163-1D46-B134-4E1FEDB87324}" dt="2023-04-17T03:37:54.231" v="609" actId="2696"/>
        <pc:sldMkLst>
          <pc:docMk/>
          <pc:sldMk cId="1728187517" sldId="976"/>
        </pc:sldMkLst>
        <pc:spChg chg="mod ord">
          <ac:chgData name="Maree Teesson" userId="678a60df-5edf-438e-84e9-58274894a749" providerId="ADAL" clId="{F7A9779C-F163-1D46-B134-4E1FEDB87324}" dt="2023-04-17T03:37:44.521" v="608" actId="26606"/>
          <ac:spMkLst>
            <pc:docMk/>
            <pc:sldMk cId="1728187517" sldId="976"/>
            <ac:spMk id="2" creationId="{75EA5BF9-B860-5C47-B578-8295CA75C9DD}"/>
          </ac:spMkLst>
        </pc:spChg>
        <pc:spChg chg="add del">
          <ac:chgData name="Maree Teesson" userId="678a60df-5edf-438e-84e9-58274894a749" providerId="ADAL" clId="{F7A9779C-F163-1D46-B134-4E1FEDB87324}" dt="2023-04-17T03:37:44.521" v="608" actId="26606"/>
          <ac:spMkLst>
            <pc:docMk/>
            <pc:sldMk cId="1728187517" sldId="976"/>
            <ac:spMk id="15" creationId="{A8CCCB6D-5162-4AAE-A5E3-3AC55410DBCE}"/>
          </ac:spMkLst>
        </pc:spChg>
        <pc:spChg chg="add del">
          <ac:chgData name="Maree Teesson" userId="678a60df-5edf-438e-84e9-58274894a749" providerId="ADAL" clId="{F7A9779C-F163-1D46-B134-4E1FEDB87324}" dt="2023-04-17T03:37:44.521" v="608" actId="26606"/>
          <ac:spMkLst>
            <pc:docMk/>
            <pc:sldMk cId="1728187517" sldId="976"/>
            <ac:spMk id="17" creationId="{0BCD8C04-CC7B-40EF-82EB-E9821F79BB86}"/>
          </ac:spMkLst>
        </pc:spChg>
        <pc:spChg chg="add del">
          <ac:chgData name="Maree Teesson" userId="678a60df-5edf-438e-84e9-58274894a749" providerId="ADAL" clId="{F7A9779C-F163-1D46-B134-4E1FEDB87324}" dt="2023-04-17T03:37:44.511" v="607" actId="26606"/>
          <ac:spMkLst>
            <pc:docMk/>
            <pc:sldMk cId="1728187517" sldId="976"/>
            <ac:spMk id="22" creationId="{FA69AAE0-49D5-4C8B-8BA2-55898C00E05E}"/>
          </ac:spMkLst>
        </pc:spChg>
        <pc:spChg chg="add">
          <ac:chgData name="Maree Teesson" userId="678a60df-5edf-438e-84e9-58274894a749" providerId="ADAL" clId="{F7A9779C-F163-1D46-B134-4E1FEDB87324}" dt="2023-04-17T03:37:44.521" v="608" actId="26606"/>
          <ac:spMkLst>
            <pc:docMk/>
            <pc:sldMk cId="1728187517" sldId="976"/>
            <ac:spMk id="24" creationId="{0277405F-0B4F-4418-B773-1B38814125B6}"/>
          </ac:spMkLst>
        </pc:spChg>
        <pc:spChg chg="add">
          <ac:chgData name="Maree Teesson" userId="678a60df-5edf-438e-84e9-58274894a749" providerId="ADAL" clId="{F7A9779C-F163-1D46-B134-4E1FEDB87324}" dt="2023-04-17T03:37:44.521" v="608" actId="26606"/>
          <ac:spMkLst>
            <pc:docMk/>
            <pc:sldMk cId="1728187517" sldId="976"/>
            <ac:spMk id="25" creationId="{FB5B0058-AF13-4859-B429-4EDDE2A26F7F}"/>
          </ac:spMkLst>
        </pc:spChg>
        <pc:picChg chg="mod">
          <ac:chgData name="Maree Teesson" userId="678a60df-5edf-438e-84e9-58274894a749" providerId="ADAL" clId="{F7A9779C-F163-1D46-B134-4E1FEDB87324}" dt="2023-04-17T03:37:44.521" v="608" actId="26606"/>
          <ac:picMkLst>
            <pc:docMk/>
            <pc:sldMk cId="1728187517" sldId="976"/>
            <ac:picMk id="7" creationId="{3FBBB191-03BD-7940-8EEB-222048D56D65}"/>
          </ac:picMkLst>
        </pc:picChg>
        <pc:picChg chg="mod ord">
          <ac:chgData name="Maree Teesson" userId="678a60df-5edf-438e-84e9-58274894a749" providerId="ADAL" clId="{F7A9779C-F163-1D46-B134-4E1FEDB87324}" dt="2023-04-17T03:37:44.521" v="608" actId="26606"/>
          <ac:picMkLst>
            <pc:docMk/>
            <pc:sldMk cId="1728187517" sldId="976"/>
            <ac:picMk id="10" creationId="{B1F02E36-EB04-C244-8D55-36C16A6555D6}"/>
          </ac:picMkLst>
        </pc:picChg>
      </pc:sldChg>
      <pc:sldChg chg="add del">
        <pc:chgData name="Maree Teesson" userId="678a60df-5edf-438e-84e9-58274894a749" providerId="ADAL" clId="{F7A9779C-F163-1D46-B134-4E1FEDB87324}" dt="2023-04-17T03:23:43.945" v="450" actId="2696"/>
        <pc:sldMkLst>
          <pc:docMk/>
          <pc:sldMk cId="2788864408" sldId="999"/>
        </pc:sldMkLst>
      </pc:sldChg>
      <pc:sldChg chg="add del">
        <pc:chgData name="Maree Teesson" userId="678a60df-5edf-438e-84e9-58274894a749" providerId="ADAL" clId="{F7A9779C-F163-1D46-B134-4E1FEDB87324}" dt="2023-04-17T03:23:41.559" v="447" actId="2696"/>
        <pc:sldMkLst>
          <pc:docMk/>
          <pc:sldMk cId="1316986939" sldId="1005"/>
        </pc:sldMkLst>
      </pc:sldChg>
      <pc:sldChg chg="modSp add del mod ord modClrScheme chgLayout">
        <pc:chgData name="Maree Teesson" userId="678a60df-5edf-438e-84e9-58274894a749" providerId="ADAL" clId="{F7A9779C-F163-1D46-B134-4E1FEDB87324}" dt="2023-04-17T06:12:38.150" v="1103" actId="2696"/>
        <pc:sldMkLst>
          <pc:docMk/>
          <pc:sldMk cId="3299567073" sldId="1009"/>
        </pc:sldMkLst>
        <pc:spChg chg="mod">
          <ac:chgData name="Maree Teesson" userId="678a60df-5edf-438e-84e9-58274894a749" providerId="ADAL" clId="{F7A9779C-F163-1D46-B134-4E1FEDB87324}" dt="2023-04-17T06:10:51.150" v="1087" actId="20577"/>
          <ac:spMkLst>
            <pc:docMk/>
            <pc:sldMk cId="3299567073" sldId="1009"/>
            <ac:spMk id="4" creationId="{9762B156-3BB9-9549-B550-E5698D4015D7}"/>
          </ac:spMkLst>
        </pc:spChg>
      </pc:sldChg>
      <pc:sldChg chg="add del">
        <pc:chgData name="Maree Teesson" userId="678a60df-5edf-438e-84e9-58274894a749" providerId="ADAL" clId="{F7A9779C-F163-1D46-B134-4E1FEDB87324}" dt="2023-04-17T03:23:44.555" v="451" actId="2696"/>
        <pc:sldMkLst>
          <pc:docMk/>
          <pc:sldMk cId="3983182714" sldId="1050"/>
        </pc:sldMkLst>
      </pc:sldChg>
      <pc:sldChg chg="add del">
        <pc:chgData name="Maree Teesson" userId="678a60df-5edf-438e-84e9-58274894a749" providerId="ADAL" clId="{F7A9779C-F163-1D46-B134-4E1FEDB87324}" dt="2023-04-17T03:23:45.087" v="452" actId="2696"/>
        <pc:sldMkLst>
          <pc:docMk/>
          <pc:sldMk cId="1673695759" sldId="1051"/>
        </pc:sldMkLst>
      </pc:sldChg>
      <pc:sldChg chg="addSp modSp add mod setBg">
        <pc:chgData name="Maree Teesson" userId="678a60df-5edf-438e-84e9-58274894a749" providerId="ADAL" clId="{F7A9779C-F163-1D46-B134-4E1FEDB87324}" dt="2023-04-17T03:55:25.305" v="820" actId="26606"/>
        <pc:sldMkLst>
          <pc:docMk/>
          <pc:sldMk cId="2567792613" sldId="1158"/>
        </pc:sldMkLst>
        <pc:spChg chg="add">
          <ac:chgData name="Maree Teesson" userId="678a60df-5edf-438e-84e9-58274894a749" providerId="ADAL" clId="{F7A9779C-F163-1D46-B134-4E1FEDB87324}" dt="2023-04-17T03:55:25.305" v="820" actId="26606"/>
          <ac:spMkLst>
            <pc:docMk/>
            <pc:sldMk cId="2567792613" sldId="1158"/>
            <ac:spMk id="9" creationId="{5F9CFCE6-877F-4858-B8BD-2C52CA8AFBC4}"/>
          </ac:spMkLst>
        </pc:spChg>
        <pc:spChg chg="add">
          <ac:chgData name="Maree Teesson" userId="678a60df-5edf-438e-84e9-58274894a749" providerId="ADAL" clId="{F7A9779C-F163-1D46-B134-4E1FEDB87324}" dt="2023-04-17T03:55:25.305" v="820" actId="26606"/>
          <ac:spMkLst>
            <pc:docMk/>
            <pc:sldMk cId="2567792613" sldId="1158"/>
            <ac:spMk id="11" creationId="{8213F8A0-12AE-4514-8372-0DD766EC28EE}"/>
          </ac:spMkLst>
        </pc:spChg>
        <pc:spChg chg="add">
          <ac:chgData name="Maree Teesson" userId="678a60df-5edf-438e-84e9-58274894a749" providerId="ADAL" clId="{F7A9779C-F163-1D46-B134-4E1FEDB87324}" dt="2023-04-17T03:55:25.305" v="820" actId="26606"/>
          <ac:spMkLst>
            <pc:docMk/>
            <pc:sldMk cId="2567792613" sldId="1158"/>
            <ac:spMk id="13" creationId="{9EFF17D4-9A8C-4CE5-B096-D8CCD4400437}"/>
          </ac:spMkLst>
        </pc:spChg>
        <pc:picChg chg="mod">
          <ac:chgData name="Maree Teesson" userId="678a60df-5edf-438e-84e9-58274894a749" providerId="ADAL" clId="{F7A9779C-F163-1D46-B134-4E1FEDB87324}" dt="2023-04-17T03:55:25.305" v="820" actId="26606"/>
          <ac:picMkLst>
            <pc:docMk/>
            <pc:sldMk cId="2567792613" sldId="1158"/>
            <ac:picMk id="3" creationId="{843F5BC5-2A87-764D-BD6D-A8B11EA6B28A}"/>
          </ac:picMkLst>
        </pc:picChg>
        <pc:picChg chg="mod">
          <ac:chgData name="Maree Teesson" userId="678a60df-5edf-438e-84e9-58274894a749" providerId="ADAL" clId="{F7A9779C-F163-1D46-B134-4E1FEDB87324}" dt="2023-04-17T03:55:25.305" v="820" actId="26606"/>
          <ac:picMkLst>
            <pc:docMk/>
            <pc:sldMk cId="2567792613" sldId="1158"/>
            <ac:picMk id="4" creationId="{00000000-0000-0000-0000-000000000000}"/>
          </ac:picMkLst>
        </pc:picChg>
      </pc:sldChg>
      <pc:sldChg chg="addSp delSp modSp add del mod setBg">
        <pc:chgData name="Maree Teesson" userId="678a60df-5edf-438e-84e9-58274894a749" providerId="ADAL" clId="{F7A9779C-F163-1D46-B134-4E1FEDB87324}" dt="2023-04-17T03:50:49.663" v="784" actId="2696"/>
        <pc:sldMkLst>
          <pc:docMk/>
          <pc:sldMk cId="943798553" sldId="1268"/>
        </pc:sldMkLst>
        <pc:spChg chg="mod">
          <ac:chgData name="Maree Teesson" userId="678a60df-5edf-438e-84e9-58274894a749" providerId="ADAL" clId="{F7A9779C-F163-1D46-B134-4E1FEDB87324}" dt="2023-04-17T03:49:21.235" v="774" actId="26606"/>
          <ac:spMkLst>
            <pc:docMk/>
            <pc:sldMk cId="943798553" sldId="1268"/>
            <ac:spMk id="26626" creationId="{00000000-0000-0000-0000-000000000000}"/>
          </ac:spMkLst>
        </pc:spChg>
        <pc:spChg chg="mod">
          <ac:chgData name="Maree Teesson" userId="678a60df-5edf-438e-84e9-58274894a749" providerId="ADAL" clId="{F7A9779C-F163-1D46-B134-4E1FEDB87324}" dt="2023-04-17T03:49:21.235" v="774" actId="26606"/>
          <ac:spMkLst>
            <pc:docMk/>
            <pc:sldMk cId="943798553" sldId="1268"/>
            <ac:spMk id="26627" creationId="{00000000-0000-0000-0000-000000000000}"/>
          </ac:spMkLst>
        </pc:spChg>
        <pc:spChg chg="add del">
          <ac:chgData name="Maree Teesson" userId="678a60df-5edf-438e-84e9-58274894a749" providerId="ADAL" clId="{F7A9779C-F163-1D46-B134-4E1FEDB87324}" dt="2023-04-17T03:49:21.235" v="774" actId="26606"/>
          <ac:spMkLst>
            <pc:docMk/>
            <pc:sldMk cId="943798553" sldId="1268"/>
            <ac:spMk id="26632" creationId="{C4285719-470E-454C-AF62-8323075F1F5B}"/>
          </ac:spMkLst>
        </pc:spChg>
        <pc:spChg chg="add del">
          <ac:chgData name="Maree Teesson" userId="678a60df-5edf-438e-84e9-58274894a749" providerId="ADAL" clId="{F7A9779C-F163-1D46-B134-4E1FEDB87324}" dt="2023-04-17T03:49:21.235" v="774" actId="26606"/>
          <ac:spMkLst>
            <pc:docMk/>
            <pc:sldMk cId="943798553" sldId="1268"/>
            <ac:spMk id="26634" creationId="{CD9FE4EF-C4D8-49A0-B2FF-81D8DB7D8A24}"/>
          </ac:spMkLst>
        </pc:spChg>
        <pc:spChg chg="add del">
          <ac:chgData name="Maree Teesson" userId="678a60df-5edf-438e-84e9-58274894a749" providerId="ADAL" clId="{F7A9779C-F163-1D46-B134-4E1FEDB87324}" dt="2023-04-17T03:49:21.235" v="774" actId="26606"/>
          <ac:spMkLst>
            <pc:docMk/>
            <pc:sldMk cId="943798553" sldId="1268"/>
            <ac:spMk id="26636" creationId="{4300840D-0A0B-4512-BACA-B439D5B9C57C}"/>
          </ac:spMkLst>
        </pc:spChg>
        <pc:spChg chg="add del">
          <ac:chgData name="Maree Teesson" userId="678a60df-5edf-438e-84e9-58274894a749" providerId="ADAL" clId="{F7A9779C-F163-1D46-B134-4E1FEDB87324}" dt="2023-04-17T03:49:21.235" v="774" actId="26606"/>
          <ac:spMkLst>
            <pc:docMk/>
            <pc:sldMk cId="943798553" sldId="1268"/>
            <ac:spMk id="26638" creationId="{D2B78728-A580-49A7-84F9-6EF6F583ADE0}"/>
          </ac:spMkLst>
        </pc:spChg>
        <pc:spChg chg="add del">
          <ac:chgData name="Maree Teesson" userId="678a60df-5edf-438e-84e9-58274894a749" providerId="ADAL" clId="{F7A9779C-F163-1D46-B134-4E1FEDB87324}" dt="2023-04-17T03:49:21.235" v="774" actId="26606"/>
          <ac:spMkLst>
            <pc:docMk/>
            <pc:sldMk cId="943798553" sldId="1268"/>
            <ac:spMk id="26640" creationId="{38FAA1A1-D861-433F-88FA-1E9D6FD31D11}"/>
          </ac:spMkLst>
        </pc:spChg>
        <pc:spChg chg="add del">
          <ac:chgData name="Maree Teesson" userId="678a60df-5edf-438e-84e9-58274894a749" providerId="ADAL" clId="{F7A9779C-F163-1D46-B134-4E1FEDB87324}" dt="2023-04-17T03:49:21.235" v="774" actId="26606"/>
          <ac:spMkLst>
            <pc:docMk/>
            <pc:sldMk cId="943798553" sldId="1268"/>
            <ac:spMk id="26642" creationId="{8D71EDA1-87BF-4D5D-AB79-F346FD19278A}"/>
          </ac:spMkLst>
        </pc:spChg>
        <pc:picChg chg="mod">
          <ac:chgData name="Maree Teesson" userId="678a60df-5edf-438e-84e9-58274894a749" providerId="ADAL" clId="{F7A9779C-F163-1D46-B134-4E1FEDB87324}" dt="2023-04-17T03:49:21.235" v="774" actId="26606"/>
          <ac:picMkLst>
            <pc:docMk/>
            <pc:sldMk cId="943798553" sldId="1268"/>
            <ac:picMk id="3" creationId="{66325E36-2403-5F4F-A9D9-D1B79F46C46C}"/>
          </ac:picMkLst>
        </pc:picChg>
      </pc:sldChg>
      <pc:sldChg chg="add del">
        <pc:chgData name="Maree Teesson" userId="678a60df-5edf-438e-84e9-58274894a749" providerId="ADAL" clId="{F7A9779C-F163-1D46-B134-4E1FEDB87324}" dt="2023-04-17T01:57:55.696" v="113" actId="2696"/>
        <pc:sldMkLst>
          <pc:docMk/>
          <pc:sldMk cId="2900702303" sldId="1269"/>
        </pc:sldMkLst>
      </pc:sldChg>
      <pc:sldChg chg="add del">
        <pc:chgData name="Maree Teesson" userId="678a60df-5edf-438e-84e9-58274894a749" providerId="ADAL" clId="{F7A9779C-F163-1D46-B134-4E1FEDB87324}" dt="2023-04-17T01:57:47.628" v="110" actId="2696"/>
        <pc:sldMkLst>
          <pc:docMk/>
          <pc:sldMk cId="237562279" sldId="1270"/>
        </pc:sldMkLst>
      </pc:sldChg>
      <pc:sldChg chg="addSp delSp modSp add del mod">
        <pc:chgData name="Maree Teesson" userId="678a60df-5edf-438e-84e9-58274894a749" providerId="ADAL" clId="{F7A9779C-F163-1D46-B134-4E1FEDB87324}" dt="2023-04-17T03:54:59.297" v="819" actId="2696"/>
        <pc:sldMkLst>
          <pc:docMk/>
          <pc:sldMk cId="1526129969" sldId="1271"/>
        </pc:sldMkLst>
        <pc:picChg chg="add del mod">
          <ac:chgData name="Maree Teesson" userId="678a60df-5edf-438e-84e9-58274894a749" providerId="ADAL" clId="{F7A9779C-F163-1D46-B134-4E1FEDB87324}" dt="2023-04-17T03:54:50.589" v="817" actId="21"/>
          <ac:picMkLst>
            <pc:docMk/>
            <pc:sldMk cId="1526129969" sldId="1271"/>
            <ac:picMk id="2" creationId="{649BC121-7A56-BD31-5D61-D176FA7AC7C7}"/>
          </ac:picMkLst>
        </pc:picChg>
      </pc:sldChg>
      <pc:sldChg chg="add del">
        <pc:chgData name="Maree Teesson" userId="678a60df-5edf-438e-84e9-58274894a749" providerId="ADAL" clId="{F7A9779C-F163-1D46-B134-4E1FEDB87324}" dt="2023-04-17T03:23:28.785" v="440" actId="2696"/>
        <pc:sldMkLst>
          <pc:docMk/>
          <pc:sldMk cId="3018876950" sldId="1273"/>
        </pc:sldMkLst>
      </pc:sldChg>
      <pc:sldChg chg="add del">
        <pc:chgData name="Maree Teesson" userId="678a60df-5edf-438e-84e9-58274894a749" providerId="ADAL" clId="{F7A9779C-F163-1D46-B134-4E1FEDB87324}" dt="2023-04-17T01:57:50.167" v="111" actId="2696"/>
        <pc:sldMkLst>
          <pc:docMk/>
          <pc:sldMk cId="1469489114" sldId="1275"/>
        </pc:sldMkLst>
      </pc:sldChg>
      <pc:sldChg chg="modSp add mod modClrScheme chgLayout modNotesTx">
        <pc:chgData name="Maree Teesson" userId="678a60df-5edf-438e-84e9-58274894a749" providerId="ADAL" clId="{F7A9779C-F163-1D46-B134-4E1FEDB87324}" dt="2023-04-17T04:04:55.101" v="1008" actId="20577"/>
        <pc:sldMkLst>
          <pc:docMk/>
          <pc:sldMk cId="2286433143" sldId="1276"/>
        </pc:sldMkLst>
        <pc:spChg chg="mod ord">
          <ac:chgData name="Maree Teesson" userId="678a60df-5edf-438e-84e9-58274894a749" providerId="ADAL" clId="{F7A9779C-F163-1D46-B134-4E1FEDB87324}" dt="2023-04-17T03:24:11.893" v="459" actId="700"/>
          <ac:spMkLst>
            <pc:docMk/>
            <pc:sldMk cId="2286433143" sldId="1276"/>
            <ac:spMk id="2" creationId="{0EBB3D4F-662A-2A4C-8B3B-58F15EF2B523}"/>
          </ac:spMkLst>
        </pc:spChg>
        <pc:spChg chg="mod ord">
          <ac:chgData name="Maree Teesson" userId="678a60df-5edf-438e-84e9-58274894a749" providerId="ADAL" clId="{F7A9779C-F163-1D46-B134-4E1FEDB87324}" dt="2023-04-17T03:24:11.893" v="459" actId="700"/>
          <ac:spMkLst>
            <pc:docMk/>
            <pc:sldMk cId="2286433143" sldId="1276"/>
            <ac:spMk id="3" creationId="{CE82458D-3427-FD4B-B334-250A0B15D9B3}"/>
          </ac:spMkLst>
        </pc:spChg>
        <pc:spChg chg="mod ord">
          <ac:chgData name="Maree Teesson" userId="678a60df-5edf-438e-84e9-58274894a749" providerId="ADAL" clId="{F7A9779C-F163-1D46-B134-4E1FEDB87324}" dt="2023-04-17T03:24:11.893" v="459" actId="700"/>
          <ac:spMkLst>
            <pc:docMk/>
            <pc:sldMk cId="2286433143" sldId="1276"/>
            <ac:spMk id="5" creationId="{D07816F3-AAEF-B146-8DB9-7407E635B9AF}"/>
          </ac:spMkLst>
        </pc:spChg>
      </pc:sldChg>
      <pc:sldChg chg="add del">
        <pc:chgData name="Maree Teesson" userId="678a60df-5edf-438e-84e9-58274894a749" providerId="ADAL" clId="{F7A9779C-F163-1D46-B134-4E1FEDB87324}" dt="2023-04-17T03:22:38.745" v="433" actId="2696"/>
        <pc:sldMkLst>
          <pc:docMk/>
          <pc:sldMk cId="3684746207" sldId="1278"/>
        </pc:sldMkLst>
      </pc:sldChg>
      <pc:sldChg chg="add del">
        <pc:chgData name="Maree Teesson" userId="678a60df-5edf-438e-84e9-58274894a749" providerId="ADAL" clId="{F7A9779C-F163-1D46-B134-4E1FEDB87324}" dt="2023-04-17T03:22:35.999" v="431" actId="2696"/>
        <pc:sldMkLst>
          <pc:docMk/>
          <pc:sldMk cId="2057242134" sldId="1279"/>
        </pc:sldMkLst>
      </pc:sldChg>
      <pc:sldChg chg="delSp modSp add del mod">
        <pc:chgData name="Maree Teesson" userId="678a60df-5edf-438e-84e9-58274894a749" providerId="ADAL" clId="{F7A9779C-F163-1D46-B134-4E1FEDB87324}" dt="2023-04-17T06:17:45.113" v="1131" actId="2696"/>
        <pc:sldMkLst>
          <pc:docMk/>
          <pc:sldMk cId="1602900739" sldId="1280"/>
        </pc:sldMkLst>
        <pc:spChg chg="del">
          <ac:chgData name="Maree Teesson" userId="678a60df-5edf-438e-84e9-58274894a749" providerId="ADAL" clId="{F7A9779C-F163-1D46-B134-4E1FEDB87324}" dt="2023-04-17T06:15:51.603" v="1109" actId="21"/>
          <ac:spMkLst>
            <pc:docMk/>
            <pc:sldMk cId="1602900739" sldId="1280"/>
            <ac:spMk id="5" creationId="{14B93FE3-15E2-4B43-B22F-4E8AEF2E5427}"/>
          </ac:spMkLst>
        </pc:spChg>
        <pc:spChg chg="del mod">
          <ac:chgData name="Maree Teesson" userId="678a60df-5edf-438e-84e9-58274894a749" providerId="ADAL" clId="{F7A9779C-F163-1D46-B134-4E1FEDB87324}" dt="2023-04-17T06:16:58.767" v="1124"/>
          <ac:spMkLst>
            <pc:docMk/>
            <pc:sldMk cId="1602900739" sldId="1280"/>
            <ac:spMk id="6" creationId="{9D7CAD82-0A7F-4842-AA76-B31DFAFB1034}"/>
          </ac:spMkLst>
        </pc:spChg>
        <pc:picChg chg="del">
          <ac:chgData name="Maree Teesson" userId="678a60df-5edf-438e-84e9-58274894a749" providerId="ADAL" clId="{F7A9779C-F163-1D46-B134-4E1FEDB87324}" dt="2023-04-17T06:16:04.679" v="1112" actId="21"/>
          <ac:picMkLst>
            <pc:docMk/>
            <pc:sldMk cId="1602900739" sldId="1280"/>
            <ac:picMk id="4" creationId="{966C48CE-C833-BD41-AE52-8DEF0B0BB719}"/>
          </ac:picMkLst>
        </pc:picChg>
      </pc:sldChg>
      <pc:sldChg chg="add del">
        <pc:chgData name="Maree Teesson" userId="678a60df-5edf-438e-84e9-58274894a749" providerId="ADAL" clId="{F7A9779C-F163-1D46-B134-4E1FEDB87324}" dt="2023-04-17T03:22:39.416" v="434" actId="2696"/>
        <pc:sldMkLst>
          <pc:docMk/>
          <pc:sldMk cId="3389879923" sldId="1286"/>
        </pc:sldMkLst>
      </pc:sldChg>
      <pc:sldChg chg="add del">
        <pc:chgData name="Maree Teesson" userId="678a60df-5edf-438e-84e9-58274894a749" providerId="ADAL" clId="{F7A9779C-F163-1D46-B134-4E1FEDB87324}" dt="2023-04-17T03:22:53.044" v="439" actId="2696"/>
        <pc:sldMkLst>
          <pc:docMk/>
          <pc:sldMk cId="2225354782" sldId="1288"/>
        </pc:sldMkLst>
      </pc:sldChg>
      <pc:sldChg chg="addSp modSp add del mod setBg">
        <pc:chgData name="Maree Teesson" userId="678a60df-5edf-438e-84e9-58274894a749" providerId="ADAL" clId="{F7A9779C-F163-1D46-B134-4E1FEDB87324}" dt="2023-04-17T06:14:54.707" v="1105"/>
        <pc:sldMkLst>
          <pc:docMk/>
          <pc:sldMk cId="423957951" sldId="1297"/>
        </pc:sldMkLst>
        <pc:spChg chg="mod">
          <ac:chgData name="Maree Teesson" userId="678a60df-5edf-438e-84e9-58274894a749" providerId="ADAL" clId="{F7A9779C-F163-1D46-B134-4E1FEDB87324}" dt="2023-04-17T03:55:44.691" v="821" actId="26606"/>
          <ac:spMkLst>
            <pc:docMk/>
            <pc:sldMk cId="423957951" sldId="1297"/>
            <ac:spMk id="3" creationId="{24397D86-57D8-ED47-B938-49C8E71E9FBA}"/>
          </ac:spMkLst>
        </pc:spChg>
        <pc:spChg chg="mod">
          <ac:chgData name="Maree Teesson" userId="678a60df-5edf-438e-84e9-58274894a749" providerId="ADAL" clId="{F7A9779C-F163-1D46-B134-4E1FEDB87324}" dt="2023-04-17T03:55:44.691" v="821" actId="26606"/>
          <ac:spMkLst>
            <pc:docMk/>
            <pc:sldMk cId="423957951" sldId="1297"/>
            <ac:spMk id="19" creationId="{3E2654E3-7313-7844-9A42-F918D32BA1D7}"/>
          </ac:spMkLst>
        </pc:spChg>
        <pc:spChg chg="add">
          <ac:chgData name="Maree Teesson" userId="678a60df-5edf-438e-84e9-58274894a749" providerId="ADAL" clId="{F7A9779C-F163-1D46-B134-4E1FEDB87324}" dt="2023-04-17T03:55:44.691" v="821" actId="26606"/>
          <ac:spMkLst>
            <pc:docMk/>
            <pc:sldMk cId="423957951" sldId="1297"/>
            <ac:spMk id="24" creationId="{D4771268-CB57-404A-9271-370EB28F6090}"/>
          </ac:spMkLst>
        </pc:spChg>
        <pc:picChg chg="mod">
          <ac:chgData name="Maree Teesson" userId="678a60df-5edf-438e-84e9-58274894a749" providerId="ADAL" clId="{F7A9779C-F163-1D46-B134-4E1FEDB87324}" dt="2023-04-17T03:55:44.691" v="821" actId="26606"/>
          <ac:picMkLst>
            <pc:docMk/>
            <pc:sldMk cId="423957951" sldId="1297"/>
            <ac:picMk id="18" creationId="{F01BFCA3-77E7-C04C-B87B-3148EE892001}"/>
          </ac:picMkLst>
        </pc:picChg>
      </pc:sldChg>
      <pc:sldChg chg="add del">
        <pc:chgData name="Maree Teesson" userId="678a60df-5edf-438e-84e9-58274894a749" providerId="ADAL" clId="{F7A9779C-F163-1D46-B134-4E1FEDB87324}" dt="2023-04-17T01:56:20.928" v="104" actId="2696"/>
        <pc:sldMkLst>
          <pc:docMk/>
          <pc:sldMk cId="1939345355" sldId="1298"/>
        </pc:sldMkLst>
      </pc:sldChg>
      <pc:sldChg chg="add del">
        <pc:chgData name="Maree Teesson" userId="678a60df-5edf-438e-84e9-58274894a749" providerId="ADAL" clId="{F7A9779C-F163-1D46-B134-4E1FEDB87324}" dt="2023-04-17T03:23:39.763" v="444" actId="2696"/>
        <pc:sldMkLst>
          <pc:docMk/>
          <pc:sldMk cId="3207502598" sldId="1300"/>
        </pc:sldMkLst>
      </pc:sldChg>
      <pc:sldChg chg="add del">
        <pc:chgData name="Maree Teesson" userId="678a60df-5edf-438e-84e9-58274894a749" providerId="ADAL" clId="{F7A9779C-F163-1D46-B134-4E1FEDB87324}" dt="2023-04-17T01:58:02.092" v="114" actId="2696"/>
        <pc:sldMkLst>
          <pc:docMk/>
          <pc:sldMk cId="4150688895" sldId="1301"/>
        </pc:sldMkLst>
      </pc:sldChg>
      <pc:sldChg chg="add del">
        <pc:chgData name="Maree Teesson" userId="678a60df-5edf-438e-84e9-58274894a749" providerId="ADAL" clId="{F7A9779C-F163-1D46-B134-4E1FEDB87324}" dt="2023-04-17T03:23:46.377" v="454" actId="2696"/>
        <pc:sldMkLst>
          <pc:docMk/>
          <pc:sldMk cId="1313733973" sldId="1304"/>
        </pc:sldMkLst>
      </pc:sldChg>
      <pc:sldChg chg="modSp add del mod">
        <pc:chgData name="Maree Teesson" userId="678a60df-5edf-438e-84e9-58274894a749" providerId="ADAL" clId="{F7A9779C-F163-1D46-B134-4E1FEDB87324}" dt="2023-04-17T03:22:40.494" v="435" actId="2696"/>
        <pc:sldMkLst>
          <pc:docMk/>
          <pc:sldMk cId="2803210337" sldId="1305"/>
        </pc:sldMkLst>
        <pc:spChg chg="mod">
          <ac:chgData name="Maree Teesson" userId="678a60df-5edf-438e-84e9-58274894a749" providerId="ADAL" clId="{F7A9779C-F163-1D46-B134-4E1FEDB87324}" dt="2023-04-17T01:50:02.455" v="4" actId="27636"/>
          <ac:spMkLst>
            <pc:docMk/>
            <pc:sldMk cId="2803210337" sldId="1305"/>
            <ac:spMk id="6" creationId="{240C51D9-1C74-204F-ACDA-998B6E0C2803}"/>
          </ac:spMkLst>
        </pc:spChg>
      </pc:sldChg>
      <pc:sldChg chg="modSp add del mod">
        <pc:chgData name="Maree Teesson" userId="678a60df-5edf-438e-84e9-58274894a749" providerId="ADAL" clId="{F7A9779C-F163-1D46-B134-4E1FEDB87324}" dt="2023-04-17T03:23:42.343" v="448" actId="2696"/>
        <pc:sldMkLst>
          <pc:docMk/>
          <pc:sldMk cId="2800363409" sldId="1306"/>
        </pc:sldMkLst>
        <pc:spChg chg="mod">
          <ac:chgData name="Maree Teesson" userId="678a60df-5edf-438e-84e9-58274894a749" providerId="ADAL" clId="{F7A9779C-F163-1D46-B134-4E1FEDB87324}" dt="2023-04-17T01:50:02.545" v="6" actId="27636"/>
          <ac:spMkLst>
            <pc:docMk/>
            <pc:sldMk cId="2800363409" sldId="1306"/>
            <ac:spMk id="9" creationId="{8B08384E-93B9-4C53-9830-EAAA20171658}"/>
          </ac:spMkLst>
        </pc:spChg>
      </pc:sldChg>
      <pc:sldChg chg="delSp modSp del mod">
        <pc:chgData name="Maree Teesson" userId="678a60df-5edf-438e-84e9-58274894a749" providerId="ADAL" clId="{F7A9779C-F163-1D46-B134-4E1FEDB87324}" dt="2023-04-17T04:10:01.223" v="1044" actId="2696"/>
        <pc:sldMkLst>
          <pc:docMk/>
          <pc:sldMk cId="1227245348" sldId="1705"/>
        </pc:sldMkLst>
        <pc:picChg chg="del mod">
          <ac:chgData name="Maree Teesson" userId="678a60df-5edf-438e-84e9-58274894a749" providerId="ADAL" clId="{F7A9779C-F163-1D46-B134-4E1FEDB87324}" dt="2023-04-17T04:09:56.259" v="1042" actId="21"/>
          <ac:picMkLst>
            <pc:docMk/>
            <pc:sldMk cId="1227245348" sldId="1705"/>
            <ac:picMk id="2" creationId="{F5E3EE01-3769-25C0-E954-CACCCFF8B832}"/>
          </ac:picMkLst>
        </pc:picChg>
      </pc:sldChg>
      <pc:sldChg chg="del">
        <pc:chgData name="Maree Teesson" userId="678a60df-5edf-438e-84e9-58274894a749" providerId="ADAL" clId="{F7A9779C-F163-1D46-B134-4E1FEDB87324}" dt="2023-04-17T03:26:02.787" v="467" actId="2696"/>
        <pc:sldMkLst>
          <pc:docMk/>
          <pc:sldMk cId="515703784" sldId="1707"/>
        </pc:sldMkLst>
      </pc:sldChg>
      <pc:sldChg chg="del">
        <pc:chgData name="Maree Teesson" userId="678a60df-5edf-438e-84e9-58274894a749" providerId="ADAL" clId="{F7A9779C-F163-1D46-B134-4E1FEDB87324}" dt="2023-04-17T03:26:36.926" v="470" actId="2696"/>
        <pc:sldMkLst>
          <pc:docMk/>
          <pc:sldMk cId="2255137188" sldId="1708"/>
        </pc:sldMkLst>
      </pc:sldChg>
      <pc:sldChg chg="del">
        <pc:chgData name="Maree Teesson" userId="678a60df-5edf-438e-84e9-58274894a749" providerId="ADAL" clId="{F7A9779C-F163-1D46-B134-4E1FEDB87324}" dt="2023-04-17T03:26:40.313" v="473" actId="2696"/>
        <pc:sldMkLst>
          <pc:docMk/>
          <pc:sldMk cId="4195679120" sldId="1709"/>
        </pc:sldMkLst>
      </pc:sldChg>
      <pc:sldChg chg="del">
        <pc:chgData name="Maree Teesson" userId="678a60df-5edf-438e-84e9-58274894a749" providerId="ADAL" clId="{F7A9779C-F163-1D46-B134-4E1FEDB87324}" dt="2023-04-17T03:26:41.233" v="474" actId="2696"/>
        <pc:sldMkLst>
          <pc:docMk/>
          <pc:sldMk cId="3149922592" sldId="1710"/>
        </pc:sldMkLst>
      </pc:sldChg>
      <pc:sldChg chg="add del">
        <pc:chgData name="Maree Teesson" userId="678a60df-5edf-438e-84e9-58274894a749" providerId="ADAL" clId="{F7A9779C-F163-1D46-B134-4E1FEDB87324}" dt="2023-04-17T03:30:50.564" v="523" actId="2696"/>
        <pc:sldMkLst>
          <pc:docMk/>
          <pc:sldMk cId="2079831840" sldId="1711"/>
        </pc:sldMkLst>
      </pc:sldChg>
      <pc:sldChg chg="add del">
        <pc:chgData name="Maree Teesson" userId="678a60df-5edf-438e-84e9-58274894a749" providerId="ADAL" clId="{F7A9779C-F163-1D46-B134-4E1FEDB87324}" dt="2023-04-17T03:31:23.521" v="529" actId="2696"/>
        <pc:sldMkLst>
          <pc:docMk/>
          <pc:sldMk cId="3186549389" sldId="1712"/>
        </pc:sldMkLst>
      </pc:sldChg>
      <pc:sldChg chg="add del">
        <pc:chgData name="Maree Teesson" userId="678a60df-5edf-438e-84e9-58274894a749" providerId="ADAL" clId="{F7A9779C-F163-1D46-B134-4E1FEDB87324}" dt="2023-04-17T03:31:24.668" v="531" actId="2696"/>
        <pc:sldMkLst>
          <pc:docMk/>
          <pc:sldMk cId="1801207148" sldId="1713"/>
        </pc:sldMkLst>
      </pc:sldChg>
      <pc:sldChg chg="del">
        <pc:chgData name="Maree Teesson" userId="678a60df-5edf-438e-84e9-58274894a749" providerId="ADAL" clId="{F7A9779C-F163-1D46-B134-4E1FEDB87324}" dt="2023-04-17T03:33:32.403" v="536" actId="2696"/>
        <pc:sldMkLst>
          <pc:docMk/>
          <pc:sldMk cId="2835977654" sldId="1715"/>
        </pc:sldMkLst>
      </pc:sldChg>
      <pc:sldChg chg="del">
        <pc:chgData name="Maree Teesson" userId="678a60df-5edf-438e-84e9-58274894a749" providerId="ADAL" clId="{F7A9779C-F163-1D46-B134-4E1FEDB87324}" dt="2023-04-17T03:33:33.925" v="537" actId="2696"/>
        <pc:sldMkLst>
          <pc:docMk/>
          <pc:sldMk cId="1286399042" sldId="1716"/>
        </pc:sldMkLst>
      </pc:sldChg>
      <pc:sldChg chg="add del">
        <pc:chgData name="Maree Teesson" userId="678a60df-5edf-438e-84e9-58274894a749" providerId="ADAL" clId="{F7A9779C-F163-1D46-B134-4E1FEDB87324}" dt="2023-04-17T03:29:31.010" v="499" actId="2696"/>
        <pc:sldMkLst>
          <pc:docMk/>
          <pc:sldMk cId="1845711863" sldId="1717"/>
        </pc:sldMkLst>
      </pc:sldChg>
      <pc:sldChg chg="add del">
        <pc:chgData name="Maree Teesson" userId="678a60df-5edf-438e-84e9-58274894a749" providerId="ADAL" clId="{F7A9779C-F163-1D46-B134-4E1FEDB87324}" dt="2023-04-17T03:36:11.688" v="591" actId="2696"/>
        <pc:sldMkLst>
          <pc:docMk/>
          <pc:sldMk cId="389563115" sldId="1720"/>
        </pc:sldMkLst>
      </pc:sldChg>
      <pc:sldChg chg="delSp add del">
        <pc:chgData name="Maree Teesson" userId="678a60df-5edf-438e-84e9-58274894a749" providerId="ADAL" clId="{F7A9779C-F163-1D46-B134-4E1FEDB87324}" dt="2023-04-17T02:02:31.527" v="154" actId="2696"/>
        <pc:sldMkLst>
          <pc:docMk/>
          <pc:sldMk cId="638905268" sldId="1720"/>
        </pc:sldMkLst>
        <pc:picChg chg="del">
          <ac:chgData name="Maree Teesson" userId="678a60df-5edf-438e-84e9-58274894a749" providerId="ADAL" clId="{F7A9779C-F163-1D46-B134-4E1FEDB87324}" dt="2023-04-17T02:00:39.196" v="137" actId="21"/>
          <ac:picMkLst>
            <pc:docMk/>
            <pc:sldMk cId="638905268" sldId="1720"/>
            <ac:picMk id="1025" creationId="{C0607D35-BE9E-A569-D3D4-8B297272206D}"/>
          </ac:picMkLst>
        </pc:picChg>
        <pc:picChg chg="del">
          <ac:chgData name="Maree Teesson" userId="678a60df-5edf-438e-84e9-58274894a749" providerId="ADAL" clId="{F7A9779C-F163-1D46-B134-4E1FEDB87324}" dt="2023-04-17T02:00:29.202" v="136" actId="478"/>
          <ac:picMkLst>
            <pc:docMk/>
            <pc:sldMk cId="638905268" sldId="1720"/>
            <ac:picMk id="1026" creationId="{ABFDD382-6363-6A4D-632D-7E9A360774EC}"/>
          </ac:picMkLst>
        </pc:picChg>
      </pc:sldChg>
      <pc:sldChg chg="addSp delSp modSp add del mod">
        <pc:chgData name="Maree Teesson" userId="678a60df-5edf-438e-84e9-58274894a749" providerId="ADAL" clId="{F7A9779C-F163-1D46-B134-4E1FEDB87324}" dt="2023-04-17T02:02:53.314" v="155" actId="2696"/>
        <pc:sldMkLst>
          <pc:docMk/>
          <pc:sldMk cId="276075297" sldId="1721"/>
        </pc:sldMkLst>
        <pc:spChg chg="add mod">
          <ac:chgData name="Maree Teesson" userId="678a60df-5edf-438e-84e9-58274894a749" providerId="ADAL" clId="{F7A9779C-F163-1D46-B134-4E1FEDB87324}" dt="2023-04-17T02:02:14.657" v="153" actId="14100"/>
          <ac:spMkLst>
            <pc:docMk/>
            <pc:sldMk cId="276075297" sldId="1721"/>
            <ac:spMk id="5" creationId="{780FC34C-C532-AE09-B7BD-1E1D824B406E}"/>
          </ac:spMkLst>
        </pc:spChg>
        <pc:spChg chg="mod">
          <ac:chgData name="Maree Teesson" userId="678a60df-5edf-438e-84e9-58274894a749" providerId="ADAL" clId="{F7A9779C-F163-1D46-B134-4E1FEDB87324}" dt="2023-04-17T02:00:16.883" v="135" actId="20577"/>
          <ac:spMkLst>
            <pc:docMk/>
            <pc:sldMk cId="276075297" sldId="1721"/>
            <ac:spMk id="26626" creationId="{00000000-0000-0000-0000-000000000000}"/>
          </ac:spMkLst>
        </pc:spChg>
        <pc:spChg chg="del mod">
          <ac:chgData name="Maree Teesson" userId="678a60df-5edf-438e-84e9-58274894a749" providerId="ADAL" clId="{F7A9779C-F163-1D46-B134-4E1FEDB87324}" dt="2023-04-17T02:01:53.098" v="149" actId="478"/>
          <ac:spMkLst>
            <pc:docMk/>
            <pc:sldMk cId="276075297" sldId="1721"/>
            <ac:spMk id="26627" creationId="{00000000-0000-0000-0000-000000000000}"/>
          </ac:spMkLst>
        </pc:spChg>
        <pc:picChg chg="add mod">
          <ac:chgData name="Maree Teesson" userId="678a60df-5edf-438e-84e9-58274894a749" providerId="ADAL" clId="{F7A9779C-F163-1D46-B134-4E1FEDB87324}" dt="2023-04-17T02:01:46.252" v="147" actId="1076"/>
          <ac:picMkLst>
            <pc:docMk/>
            <pc:sldMk cId="276075297" sldId="1721"/>
            <ac:picMk id="2" creationId="{FECEFC27-CCE0-C1E0-E26A-80359B9A26CB}"/>
          </ac:picMkLst>
        </pc:picChg>
        <pc:picChg chg="del">
          <ac:chgData name="Maree Teesson" userId="678a60df-5edf-438e-84e9-58274894a749" providerId="ADAL" clId="{F7A9779C-F163-1D46-B134-4E1FEDB87324}" dt="2023-04-17T02:00:47.562" v="139" actId="478"/>
          <ac:picMkLst>
            <pc:docMk/>
            <pc:sldMk cId="276075297" sldId="1721"/>
            <ac:picMk id="3" creationId="{66325E36-2403-5F4F-A9D9-D1B79F46C46C}"/>
          </ac:picMkLst>
        </pc:picChg>
      </pc:sldChg>
      <pc:sldChg chg="add del">
        <pc:chgData name="Maree Teesson" userId="678a60df-5edf-438e-84e9-58274894a749" providerId="ADAL" clId="{F7A9779C-F163-1D46-B134-4E1FEDB87324}" dt="2023-04-17T03:36:13.882" v="592" actId="2696"/>
        <pc:sldMkLst>
          <pc:docMk/>
          <pc:sldMk cId="446585830" sldId="1721"/>
        </pc:sldMkLst>
      </pc:sldChg>
      <pc:sldChg chg="add del">
        <pc:chgData name="Maree Teesson" userId="678a60df-5edf-438e-84e9-58274894a749" providerId="ADAL" clId="{F7A9779C-F163-1D46-B134-4E1FEDB87324}" dt="2023-04-17T03:36:14.838" v="593" actId="2696"/>
        <pc:sldMkLst>
          <pc:docMk/>
          <pc:sldMk cId="266599915" sldId="1722"/>
        </pc:sldMkLst>
      </pc:sldChg>
      <pc:sldChg chg="delSp add del mod">
        <pc:chgData name="Maree Teesson" userId="678a60df-5edf-438e-84e9-58274894a749" providerId="ADAL" clId="{F7A9779C-F163-1D46-B134-4E1FEDB87324}" dt="2023-04-17T06:21:37.300" v="1142" actId="478"/>
        <pc:sldMkLst>
          <pc:docMk/>
          <pc:sldMk cId="3590249515" sldId="1723"/>
        </pc:sldMkLst>
        <pc:spChg chg="del">
          <ac:chgData name="Maree Teesson" userId="678a60df-5edf-438e-84e9-58274894a749" providerId="ADAL" clId="{F7A9779C-F163-1D46-B134-4E1FEDB87324}" dt="2023-04-17T03:39:28.046" v="617" actId="478"/>
          <ac:spMkLst>
            <pc:docMk/>
            <pc:sldMk cId="3590249515" sldId="1723"/>
            <ac:spMk id="2" creationId="{00000000-0000-0000-0000-000000000000}"/>
          </ac:spMkLst>
        </pc:spChg>
        <pc:spChg chg="del">
          <ac:chgData name="Maree Teesson" userId="678a60df-5edf-438e-84e9-58274894a749" providerId="ADAL" clId="{F7A9779C-F163-1D46-B134-4E1FEDB87324}" dt="2023-04-17T03:39:30.498" v="618" actId="478"/>
          <ac:spMkLst>
            <pc:docMk/>
            <pc:sldMk cId="3590249515" sldId="1723"/>
            <ac:spMk id="3" creationId="{00000000-0000-0000-0000-000000000000}"/>
          </ac:spMkLst>
        </pc:spChg>
        <pc:spChg chg="del">
          <ac:chgData name="Maree Teesson" userId="678a60df-5edf-438e-84e9-58274894a749" providerId="ADAL" clId="{F7A9779C-F163-1D46-B134-4E1FEDB87324}" dt="2023-04-17T03:39:31.477" v="619" actId="478"/>
          <ac:spMkLst>
            <pc:docMk/>
            <pc:sldMk cId="3590249515" sldId="1723"/>
            <ac:spMk id="4" creationId="{00000000-0000-0000-0000-000000000000}"/>
          </ac:spMkLst>
        </pc:spChg>
        <pc:spChg chg="del">
          <ac:chgData name="Maree Teesson" userId="678a60df-5edf-438e-84e9-58274894a749" providerId="ADAL" clId="{F7A9779C-F163-1D46-B134-4E1FEDB87324}" dt="2023-04-17T03:39:36.204" v="621" actId="478"/>
          <ac:spMkLst>
            <pc:docMk/>
            <pc:sldMk cId="3590249515" sldId="1723"/>
            <ac:spMk id="5" creationId="{00000000-0000-0000-0000-000000000000}"/>
          </ac:spMkLst>
        </pc:spChg>
        <pc:spChg chg="del">
          <ac:chgData name="Maree Teesson" userId="678a60df-5edf-438e-84e9-58274894a749" providerId="ADAL" clId="{F7A9779C-F163-1D46-B134-4E1FEDB87324}" dt="2023-04-17T03:39:33.222" v="620" actId="478"/>
          <ac:spMkLst>
            <pc:docMk/>
            <pc:sldMk cId="3590249515" sldId="1723"/>
            <ac:spMk id="6" creationId="{00000000-0000-0000-0000-000000000000}"/>
          </ac:spMkLst>
        </pc:spChg>
        <pc:spChg chg="del mod ord">
          <ac:chgData name="Maree Teesson" userId="678a60df-5edf-438e-84e9-58274894a749" providerId="ADAL" clId="{F7A9779C-F163-1D46-B134-4E1FEDB87324}" dt="2023-04-17T03:56:51.855" v="824" actId="21"/>
          <ac:spMkLst>
            <pc:docMk/>
            <pc:sldMk cId="3590249515" sldId="1723"/>
            <ac:spMk id="7" creationId="{00000000-0000-0000-0000-000000000000}"/>
          </ac:spMkLst>
        </pc:spChg>
        <pc:spChg chg="del">
          <ac:chgData name="Maree Teesson" userId="678a60df-5edf-438e-84e9-58274894a749" providerId="ADAL" clId="{F7A9779C-F163-1D46-B134-4E1FEDB87324}" dt="2023-04-17T06:21:37.300" v="1142" actId="478"/>
          <ac:spMkLst>
            <pc:docMk/>
            <pc:sldMk cId="3590249515" sldId="1723"/>
            <ac:spMk id="8" creationId="{00000000-0000-0000-0000-000000000000}"/>
          </ac:spMkLst>
        </pc:spChg>
        <pc:spChg chg="mod">
          <ac:chgData name="Maree Teesson" userId="678a60df-5edf-438e-84e9-58274894a749" providerId="ADAL" clId="{F7A9779C-F163-1D46-B134-4E1FEDB87324}" dt="2023-04-17T04:05:10.049" v="1009" actId="20577"/>
          <ac:spMkLst>
            <pc:docMk/>
            <pc:sldMk cId="3590249515" sldId="1723"/>
            <ac:spMk id="9" creationId="{00000000-0000-0000-0000-000000000000}"/>
          </ac:spMkLst>
        </pc:spChg>
        <pc:spChg chg="add mod">
          <ac:chgData name="Maree Teesson" userId="678a60df-5edf-438e-84e9-58274894a749" providerId="ADAL" clId="{F7A9779C-F163-1D46-B134-4E1FEDB87324}" dt="2023-04-17T04:01:45.055" v="905" actId="255"/>
          <ac:spMkLst>
            <pc:docMk/>
            <pc:sldMk cId="3590249515" sldId="1723"/>
            <ac:spMk id="13" creationId="{7E093B08-5CC8-80FE-2F51-598EC2A8EF90}"/>
          </ac:spMkLst>
        </pc:spChg>
        <pc:spChg chg="add del">
          <ac:chgData name="Maree Teesson" userId="678a60df-5edf-438e-84e9-58274894a749" providerId="ADAL" clId="{F7A9779C-F163-1D46-B134-4E1FEDB87324}" dt="2023-04-17T03:56:37.361" v="822" actId="26606"/>
          <ac:spMkLst>
            <pc:docMk/>
            <pc:sldMk cId="3590249515" sldId="1723"/>
            <ac:spMk id="17" creationId="{7A976E23-29EC-4E20-9EF6-B7CC4A8210C3}"/>
          </ac:spMkLst>
        </pc:spChg>
        <pc:spChg chg="add del">
          <ac:chgData name="Maree Teesson" userId="678a60df-5edf-438e-84e9-58274894a749" providerId="ADAL" clId="{F7A9779C-F163-1D46-B134-4E1FEDB87324}" dt="2023-04-17T03:56:37.361" v="822" actId="26606"/>
          <ac:spMkLst>
            <pc:docMk/>
            <pc:sldMk cId="3590249515" sldId="1723"/>
            <ac:spMk id="19" creationId="{DF5FCEC6-E657-46F1-925F-13ED192124CE}"/>
          </ac:spMkLst>
        </pc:spChg>
        <pc:spChg chg="add del">
          <ac:chgData name="Maree Teesson" userId="678a60df-5edf-438e-84e9-58274894a749" providerId="ADAL" clId="{F7A9779C-F163-1D46-B134-4E1FEDB87324}" dt="2023-04-17T03:56:37.361" v="822" actId="26606"/>
          <ac:spMkLst>
            <pc:docMk/>
            <pc:sldMk cId="3590249515" sldId="1723"/>
            <ac:spMk id="29" creationId="{FF0BDB76-BCEC-498E-BA26-C763CD9FA3E7}"/>
          </ac:spMkLst>
        </pc:spChg>
        <pc:spChg chg="add del">
          <ac:chgData name="Maree Teesson" userId="678a60df-5edf-438e-84e9-58274894a749" providerId="ADAL" clId="{F7A9779C-F163-1D46-B134-4E1FEDB87324}" dt="2023-04-17T03:56:37.361" v="822" actId="26606"/>
          <ac:spMkLst>
            <pc:docMk/>
            <pc:sldMk cId="3590249515" sldId="1723"/>
            <ac:spMk id="43" creationId="{1452CEF2-C9EC-4C15-99E4-C781AB08AB91}"/>
          </ac:spMkLst>
        </pc:spChg>
        <pc:spChg chg="add">
          <ac:chgData name="Maree Teesson" userId="678a60df-5edf-438e-84e9-58274894a749" providerId="ADAL" clId="{F7A9779C-F163-1D46-B134-4E1FEDB87324}" dt="2023-04-17T03:56:37.361" v="822" actId="26606"/>
          <ac:spMkLst>
            <pc:docMk/>
            <pc:sldMk cId="3590249515" sldId="1723"/>
            <ac:spMk id="54" creationId="{D47F22ED-3A55-4EDE-A5A8-163D82B09265}"/>
          </ac:spMkLst>
        </pc:spChg>
        <pc:spChg chg="add">
          <ac:chgData name="Maree Teesson" userId="678a60df-5edf-438e-84e9-58274894a749" providerId="ADAL" clId="{F7A9779C-F163-1D46-B134-4E1FEDB87324}" dt="2023-04-17T03:56:37.361" v="822" actId="26606"/>
          <ac:spMkLst>
            <pc:docMk/>
            <pc:sldMk cId="3590249515" sldId="1723"/>
            <ac:spMk id="56" creationId="{5184EE59-3061-456B-9FB5-98A8E0E74B02}"/>
          </ac:spMkLst>
        </pc:spChg>
        <pc:spChg chg="add">
          <ac:chgData name="Maree Teesson" userId="678a60df-5edf-438e-84e9-58274894a749" providerId="ADAL" clId="{F7A9779C-F163-1D46-B134-4E1FEDB87324}" dt="2023-04-17T03:56:37.361" v="822" actId="26606"/>
          <ac:spMkLst>
            <pc:docMk/>
            <pc:sldMk cId="3590249515" sldId="1723"/>
            <ac:spMk id="58" creationId="{F7E07B5E-9FB5-4C91-8BE4-6167EB58D0A7}"/>
          </ac:spMkLst>
        </pc:spChg>
        <pc:spChg chg="add">
          <ac:chgData name="Maree Teesson" userId="678a60df-5edf-438e-84e9-58274894a749" providerId="ADAL" clId="{F7A9779C-F163-1D46-B134-4E1FEDB87324}" dt="2023-04-17T03:56:37.361" v="822" actId="26606"/>
          <ac:spMkLst>
            <pc:docMk/>
            <pc:sldMk cId="3590249515" sldId="1723"/>
            <ac:spMk id="60" creationId="{37524947-EB09-4DD9-973B-9F75BBCD7269}"/>
          </ac:spMkLst>
        </pc:spChg>
        <pc:spChg chg="add">
          <ac:chgData name="Maree Teesson" userId="678a60df-5edf-438e-84e9-58274894a749" providerId="ADAL" clId="{F7A9779C-F163-1D46-B134-4E1FEDB87324}" dt="2023-04-17T03:56:37.361" v="822" actId="26606"/>
          <ac:spMkLst>
            <pc:docMk/>
            <pc:sldMk cId="3590249515" sldId="1723"/>
            <ac:spMk id="62" creationId="{D30C8E25-2DD1-45C6-9F04-0F0CBF666021}"/>
          </ac:spMkLst>
        </pc:spChg>
        <pc:spChg chg="add">
          <ac:chgData name="Maree Teesson" userId="678a60df-5edf-438e-84e9-58274894a749" providerId="ADAL" clId="{F7A9779C-F163-1D46-B134-4E1FEDB87324}" dt="2023-04-17T03:56:37.361" v="822" actId="26606"/>
          <ac:spMkLst>
            <pc:docMk/>
            <pc:sldMk cId="3590249515" sldId="1723"/>
            <ac:spMk id="64" creationId="{BC57EA3C-C239-4132-A618-5CBE9F896B2F}"/>
          </ac:spMkLst>
        </pc:spChg>
        <pc:grpChg chg="add del">
          <ac:chgData name="Maree Teesson" userId="678a60df-5edf-438e-84e9-58274894a749" providerId="ADAL" clId="{F7A9779C-F163-1D46-B134-4E1FEDB87324}" dt="2023-04-17T03:56:37.361" v="822" actId="26606"/>
          <ac:grpSpMkLst>
            <pc:docMk/>
            <pc:sldMk cId="3590249515" sldId="1723"/>
            <ac:grpSpMk id="21" creationId="{705A0648-86F7-4669-B0EB-17F3BB91E1C5}"/>
          </ac:grpSpMkLst>
        </pc:grpChg>
        <pc:grpChg chg="add del">
          <ac:chgData name="Maree Teesson" userId="678a60df-5edf-438e-84e9-58274894a749" providerId="ADAL" clId="{F7A9779C-F163-1D46-B134-4E1FEDB87324}" dt="2023-04-17T03:56:37.361" v="822" actId="26606"/>
          <ac:grpSpMkLst>
            <pc:docMk/>
            <pc:sldMk cId="3590249515" sldId="1723"/>
            <ac:grpSpMk id="31" creationId="{DD8DF5DF-A251-4BC2-8965-4EDDD01FC56E}"/>
          </ac:grpSpMkLst>
        </pc:grpChg>
        <pc:grpChg chg="add del">
          <ac:chgData name="Maree Teesson" userId="678a60df-5edf-438e-84e9-58274894a749" providerId="ADAL" clId="{F7A9779C-F163-1D46-B134-4E1FEDB87324}" dt="2023-04-17T03:56:37.361" v="822" actId="26606"/>
          <ac:grpSpMkLst>
            <pc:docMk/>
            <pc:sldMk cId="3590249515" sldId="1723"/>
            <ac:grpSpMk id="37" creationId="{DF3D41B2-AE47-4732-8C14-F043BD803FA4}"/>
          </ac:grpSpMkLst>
        </pc:grpChg>
        <pc:grpChg chg="add del">
          <ac:chgData name="Maree Teesson" userId="678a60df-5edf-438e-84e9-58274894a749" providerId="ADAL" clId="{F7A9779C-F163-1D46-B134-4E1FEDB87324}" dt="2023-04-17T03:56:37.361" v="822" actId="26606"/>
          <ac:grpSpMkLst>
            <pc:docMk/>
            <pc:sldMk cId="3590249515" sldId="1723"/>
            <ac:grpSpMk id="45" creationId="{600459E6-26A3-4EAC-A34C-D0792D88CC26}"/>
          </ac:grpSpMkLst>
        </pc:grpChg>
        <pc:picChg chg="mod ord">
          <ac:chgData name="Maree Teesson" userId="678a60df-5edf-438e-84e9-58274894a749" providerId="ADAL" clId="{F7A9779C-F163-1D46-B134-4E1FEDB87324}" dt="2023-04-17T03:58:07.447" v="844" actId="14100"/>
          <ac:picMkLst>
            <pc:docMk/>
            <pc:sldMk cId="3590249515" sldId="1723"/>
            <ac:picMk id="10" creationId="{00000000-0000-0000-0000-000000000000}"/>
          </ac:picMkLst>
        </pc:picChg>
        <pc:picChg chg="mod ord">
          <ac:chgData name="Maree Teesson" userId="678a60df-5edf-438e-84e9-58274894a749" providerId="ADAL" clId="{F7A9779C-F163-1D46-B134-4E1FEDB87324}" dt="2023-04-17T03:58:02.198" v="843" actId="1076"/>
          <ac:picMkLst>
            <pc:docMk/>
            <pc:sldMk cId="3590249515" sldId="1723"/>
            <ac:picMk id="11" creationId="{B009473E-B322-9AD7-86D9-8CBA7C55315C}"/>
          </ac:picMkLst>
        </pc:picChg>
        <pc:picChg chg="add mod ord">
          <ac:chgData name="Maree Teesson" userId="678a60df-5edf-438e-84e9-58274894a749" providerId="ADAL" clId="{F7A9779C-F163-1D46-B134-4E1FEDB87324}" dt="2023-04-17T03:57:59.250" v="842" actId="1076"/>
          <ac:picMkLst>
            <pc:docMk/>
            <pc:sldMk cId="3590249515" sldId="1723"/>
            <ac:picMk id="12" creationId="{828A8FEE-C30F-B53E-74EA-EBF0059713DA}"/>
          </ac:picMkLst>
        </pc:picChg>
      </pc:sldChg>
      <pc:sldChg chg="add del">
        <pc:chgData name="Maree Teesson" userId="678a60df-5edf-438e-84e9-58274894a749" providerId="ADAL" clId="{F7A9779C-F163-1D46-B134-4E1FEDB87324}" dt="2023-04-17T03:29:43.822" v="506"/>
        <pc:sldMkLst>
          <pc:docMk/>
          <pc:sldMk cId="4087568012" sldId="1723"/>
        </pc:sldMkLst>
      </pc:sldChg>
      <pc:sldChg chg="add del">
        <pc:chgData name="Maree Teesson" userId="678a60df-5edf-438e-84e9-58274894a749" providerId="ADAL" clId="{F7A9779C-F163-1D46-B134-4E1FEDB87324}" dt="2023-04-17T03:36:15.485" v="594" actId="2696"/>
        <pc:sldMkLst>
          <pc:docMk/>
          <pc:sldMk cId="3619673020" sldId="1724"/>
        </pc:sldMkLst>
      </pc:sldChg>
      <pc:sldChg chg="addSp delSp modSp add mod">
        <pc:chgData name="Maree Teesson" userId="678a60df-5edf-438e-84e9-58274894a749" providerId="ADAL" clId="{F7A9779C-F163-1D46-B134-4E1FEDB87324}" dt="2023-04-17T03:21:09.478" v="428" actId="478"/>
        <pc:sldMkLst>
          <pc:docMk/>
          <pc:sldMk cId="2082370000" sldId="1725"/>
        </pc:sldMkLst>
        <pc:spChg chg="mod">
          <ac:chgData name="Maree Teesson" userId="678a60df-5edf-438e-84e9-58274894a749" providerId="ADAL" clId="{F7A9779C-F163-1D46-B134-4E1FEDB87324}" dt="2023-04-17T02:47:48.486" v="251" actId="20577"/>
          <ac:spMkLst>
            <pc:docMk/>
            <pc:sldMk cId="2082370000" sldId="1725"/>
            <ac:spMk id="2" creationId="{00000000-0000-0000-0000-000000000000}"/>
          </ac:spMkLst>
        </pc:spChg>
        <pc:spChg chg="del">
          <ac:chgData name="Maree Teesson" userId="678a60df-5edf-438e-84e9-58274894a749" providerId="ADAL" clId="{F7A9779C-F163-1D46-B134-4E1FEDB87324}" dt="2023-04-17T03:21:09.478" v="428" actId="478"/>
          <ac:spMkLst>
            <pc:docMk/>
            <pc:sldMk cId="2082370000" sldId="1725"/>
            <ac:spMk id="3" creationId="{00000000-0000-0000-0000-000000000000}"/>
          </ac:spMkLst>
        </pc:spChg>
        <pc:spChg chg="del">
          <ac:chgData name="Maree Teesson" userId="678a60df-5edf-438e-84e9-58274894a749" providerId="ADAL" clId="{F7A9779C-F163-1D46-B134-4E1FEDB87324}" dt="2023-04-17T03:21:08.654" v="427" actId="478"/>
          <ac:spMkLst>
            <pc:docMk/>
            <pc:sldMk cId="2082370000" sldId="1725"/>
            <ac:spMk id="4" creationId="{00000000-0000-0000-0000-000000000000}"/>
          </ac:spMkLst>
        </pc:spChg>
        <pc:spChg chg="del">
          <ac:chgData name="Maree Teesson" userId="678a60df-5edf-438e-84e9-58274894a749" providerId="ADAL" clId="{F7A9779C-F163-1D46-B134-4E1FEDB87324}" dt="2023-04-17T03:21:07.698" v="426" actId="478"/>
          <ac:spMkLst>
            <pc:docMk/>
            <pc:sldMk cId="2082370000" sldId="1725"/>
            <ac:spMk id="5" creationId="{00000000-0000-0000-0000-000000000000}"/>
          </ac:spMkLst>
        </pc:spChg>
        <pc:spChg chg="del">
          <ac:chgData name="Maree Teesson" userId="678a60df-5edf-438e-84e9-58274894a749" providerId="ADAL" clId="{F7A9779C-F163-1D46-B134-4E1FEDB87324}" dt="2023-04-17T03:21:05.939" v="424" actId="478"/>
          <ac:spMkLst>
            <pc:docMk/>
            <pc:sldMk cId="2082370000" sldId="1725"/>
            <ac:spMk id="6" creationId="{00000000-0000-0000-0000-000000000000}"/>
          </ac:spMkLst>
        </pc:spChg>
        <pc:spChg chg="del">
          <ac:chgData name="Maree Teesson" userId="678a60df-5edf-438e-84e9-58274894a749" providerId="ADAL" clId="{F7A9779C-F163-1D46-B134-4E1FEDB87324}" dt="2023-04-17T03:21:06.669" v="425" actId="478"/>
          <ac:spMkLst>
            <pc:docMk/>
            <pc:sldMk cId="2082370000" sldId="1725"/>
            <ac:spMk id="7" creationId="{00000000-0000-0000-0000-000000000000}"/>
          </ac:spMkLst>
        </pc:spChg>
        <pc:spChg chg="mod">
          <ac:chgData name="Maree Teesson" userId="678a60df-5edf-438e-84e9-58274894a749" providerId="ADAL" clId="{F7A9779C-F163-1D46-B134-4E1FEDB87324}" dt="2023-04-17T02:48:51.129" v="296" actId="20577"/>
          <ac:spMkLst>
            <pc:docMk/>
            <pc:sldMk cId="2082370000" sldId="1725"/>
            <ac:spMk id="11" creationId="{00000000-0000-0000-0000-000000000000}"/>
          </ac:spMkLst>
        </pc:spChg>
        <pc:spChg chg="del mod">
          <ac:chgData name="Maree Teesson" userId="678a60df-5edf-438e-84e9-58274894a749" providerId="ADAL" clId="{F7A9779C-F163-1D46-B134-4E1FEDB87324}" dt="2023-04-17T02:49:47.041" v="305" actId="478"/>
          <ac:spMkLst>
            <pc:docMk/>
            <pc:sldMk cId="2082370000" sldId="1725"/>
            <ac:spMk id="15" creationId="{00000000-0000-0000-0000-000000000000}"/>
          </ac:spMkLst>
        </pc:spChg>
        <pc:spChg chg="del">
          <ac:chgData name="Maree Teesson" userId="678a60df-5edf-438e-84e9-58274894a749" providerId="ADAL" clId="{F7A9779C-F163-1D46-B134-4E1FEDB87324}" dt="2023-04-17T02:11:36.264" v="163" actId="478"/>
          <ac:spMkLst>
            <pc:docMk/>
            <pc:sldMk cId="2082370000" sldId="1725"/>
            <ac:spMk id="19" creationId="{00000000-0000-0000-0000-000000000000}"/>
          </ac:spMkLst>
        </pc:spChg>
        <pc:spChg chg="del">
          <ac:chgData name="Maree Teesson" userId="678a60df-5edf-438e-84e9-58274894a749" providerId="ADAL" clId="{F7A9779C-F163-1D46-B134-4E1FEDB87324}" dt="2023-04-17T02:11:42.073" v="165" actId="478"/>
          <ac:spMkLst>
            <pc:docMk/>
            <pc:sldMk cId="2082370000" sldId="1725"/>
            <ac:spMk id="23" creationId="{00000000-0000-0000-0000-000000000000}"/>
          </ac:spMkLst>
        </pc:spChg>
        <pc:spChg chg="add mod">
          <ac:chgData name="Maree Teesson" userId="678a60df-5edf-438e-84e9-58274894a749" providerId="ADAL" clId="{F7A9779C-F163-1D46-B134-4E1FEDB87324}" dt="2023-04-17T02:50:05.695" v="315" actId="20577"/>
          <ac:spMkLst>
            <pc:docMk/>
            <pc:sldMk cId="2082370000" sldId="1725"/>
            <ac:spMk id="25" creationId="{CCC915E9-E829-CC8C-3CB0-94356795A006}"/>
          </ac:spMkLst>
        </pc:spChg>
        <pc:grpChg chg="mod">
          <ac:chgData name="Maree Teesson" userId="678a60df-5edf-438e-84e9-58274894a749" providerId="ADAL" clId="{F7A9779C-F163-1D46-B134-4E1FEDB87324}" dt="2023-04-17T02:30:52.354" v="204" actId="14100"/>
          <ac:grpSpMkLst>
            <pc:docMk/>
            <pc:sldMk cId="2082370000" sldId="1725"/>
            <ac:grpSpMk id="8" creationId="{00000000-0000-0000-0000-000000000000}"/>
          </ac:grpSpMkLst>
        </pc:grpChg>
        <pc:grpChg chg="mod">
          <ac:chgData name="Maree Teesson" userId="678a60df-5edf-438e-84e9-58274894a749" providerId="ADAL" clId="{F7A9779C-F163-1D46-B134-4E1FEDB87324}" dt="2023-04-17T02:30:43.949" v="203" actId="14100"/>
          <ac:grpSpMkLst>
            <pc:docMk/>
            <pc:sldMk cId="2082370000" sldId="1725"/>
            <ac:grpSpMk id="12" creationId="{00000000-0000-0000-0000-000000000000}"/>
          </ac:grpSpMkLst>
        </pc:grpChg>
        <pc:grpChg chg="del">
          <ac:chgData name="Maree Teesson" userId="678a60df-5edf-438e-84e9-58274894a749" providerId="ADAL" clId="{F7A9779C-F163-1D46-B134-4E1FEDB87324}" dt="2023-04-17T02:11:33.123" v="162" actId="478"/>
          <ac:grpSpMkLst>
            <pc:docMk/>
            <pc:sldMk cId="2082370000" sldId="1725"/>
            <ac:grpSpMk id="16" creationId="{00000000-0000-0000-0000-000000000000}"/>
          </ac:grpSpMkLst>
        </pc:grpChg>
        <pc:grpChg chg="del">
          <ac:chgData name="Maree Teesson" userId="678a60df-5edf-438e-84e9-58274894a749" providerId="ADAL" clId="{F7A9779C-F163-1D46-B134-4E1FEDB87324}" dt="2023-04-17T02:11:38.419" v="164" actId="478"/>
          <ac:grpSpMkLst>
            <pc:docMk/>
            <pc:sldMk cId="2082370000" sldId="1725"/>
            <ac:grpSpMk id="20" creationId="{00000000-0000-0000-0000-000000000000}"/>
          </ac:grpSpMkLst>
        </pc:grpChg>
      </pc:sldChg>
      <pc:sldChg chg="modSp add mod">
        <pc:chgData name="Maree Teesson" userId="678a60df-5edf-438e-84e9-58274894a749" providerId="ADAL" clId="{F7A9779C-F163-1D46-B134-4E1FEDB87324}" dt="2023-04-17T03:47:49.856" v="772" actId="20577"/>
        <pc:sldMkLst>
          <pc:docMk/>
          <pc:sldMk cId="1077782649" sldId="1726"/>
        </pc:sldMkLst>
        <pc:spChg chg="mod">
          <ac:chgData name="Maree Teesson" userId="678a60df-5edf-438e-84e9-58274894a749" providerId="ADAL" clId="{F7A9779C-F163-1D46-B134-4E1FEDB87324}" dt="2023-04-17T03:47:49.856" v="772" actId="20577"/>
          <ac:spMkLst>
            <pc:docMk/>
            <pc:sldMk cId="1077782649" sldId="1726"/>
            <ac:spMk id="6" creationId="{ED1524E7-178D-014E-BEB6-C0F6C5DB8B42}"/>
          </ac:spMkLst>
        </pc:spChg>
        <pc:spChg chg="mod">
          <ac:chgData name="Maree Teesson" userId="678a60df-5edf-438e-84e9-58274894a749" providerId="ADAL" clId="{F7A9779C-F163-1D46-B134-4E1FEDB87324}" dt="2023-04-17T03:36:57.703" v="600" actId="1076"/>
          <ac:spMkLst>
            <pc:docMk/>
            <pc:sldMk cId="1077782649" sldId="1726"/>
            <ac:spMk id="317" creationId="{00000000-0000-0000-0000-000000000000}"/>
          </ac:spMkLst>
        </pc:spChg>
      </pc:sldChg>
      <pc:sldChg chg="addSp delSp modSp add mod setBg">
        <pc:chgData name="Maree Teesson" userId="678a60df-5edf-438e-84e9-58274894a749" providerId="ADAL" clId="{F7A9779C-F163-1D46-B134-4E1FEDB87324}" dt="2023-04-17T03:51:34.679" v="794" actId="26606"/>
        <pc:sldMkLst>
          <pc:docMk/>
          <pc:sldMk cId="3934744476" sldId="1727"/>
        </pc:sldMkLst>
        <pc:spChg chg="del">
          <ac:chgData name="Maree Teesson" userId="678a60df-5edf-438e-84e9-58274894a749" providerId="ADAL" clId="{F7A9779C-F163-1D46-B134-4E1FEDB87324}" dt="2023-04-17T03:50:01.584" v="780" actId="478"/>
          <ac:spMkLst>
            <pc:docMk/>
            <pc:sldMk cId="3934744476" sldId="1727"/>
            <ac:spMk id="2" creationId="{00000000-0000-0000-0000-000000000000}"/>
          </ac:spMkLst>
        </pc:spChg>
        <pc:spChg chg="add mod ord">
          <ac:chgData name="Maree Teesson" userId="678a60df-5edf-438e-84e9-58274894a749" providerId="ADAL" clId="{F7A9779C-F163-1D46-B134-4E1FEDB87324}" dt="2023-04-17T03:51:34.679" v="794" actId="26606"/>
          <ac:spMkLst>
            <pc:docMk/>
            <pc:sldMk cId="3934744476" sldId="1727"/>
            <ac:spMk id="4" creationId="{76D48463-C5EC-F8B0-70D1-935E54367CB8}"/>
          </ac:spMkLst>
        </pc:spChg>
        <pc:spChg chg="del">
          <ac:chgData name="Maree Teesson" userId="678a60df-5edf-438e-84e9-58274894a749" providerId="ADAL" clId="{F7A9779C-F163-1D46-B134-4E1FEDB87324}" dt="2023-04-17T03:49:53.874" v="777" actId="478"/>
          <ac:spMkLst>
            <pc:docMk/>
            <pc:sldMk cId="3934744476" sldId="1727"/>
            <ac:spMk id="11" creationId="{00000000-0000-0000-0000-000000000000}"/>
          </ac:spMkLst>
        </pc:spChg>
        <pc:spChg chg="ord">
          <ac:chgData name="Maree Teesson" userId="678a60df-5edf-438e-84e9-58274894a749" providerId="ADAL" clId="{F7A9779C-F163-1D46-B134-4E1FEDB87324}" dt="2023-04-17T03:50:26.633" v="783" actId="26606"/>
          <ac:spMkLst>
            <pc:docMk/>
            <pc:sldMk cId="3934744476" sldId="1727"/>
            <ac:spMk id="24" creationId="{C7408801-C9FC-7ADC-9053-3DA2A6D45370}"/>
          </ac:spMkLst>
        </pc:spChg>
        <pc:spChg chg="del">
          <ac:chgData name="Maree Teesson" userId="678a60df-5edf-438e-84e9-58274894a749" providerId="ADAL" clId="{F7A9779C-F163-1D46-B134-4E1FEDB87324}" dt="2023-04-17T03:49:58.444" v="779" actId="478"/>
          <ac:spMkLst>
            <pc:docMk/>
            <pc:sldMk cId="3934744476" sldId="1727"/>
            <ac:spMk id="25" creationId="{CCC915E9-E829-CC8C-3CB0-94356795A006}"/>
          </ac:spMkLst>
        </pc:spChg>
        <pc:spChg chg="add del">
          <ac:chgData name="Maree Teesson" userId="678a60df-5edf-438e-84e9-58274894a749" providerId="ADAL" clId="{F7A9779C-F163-1D46-B134-4E1FEDB87324}" dt="2023-04-17T03:51:34.679" v="794" actId="26606"/>
          <ac:spMkLst>
            <pc:docMk/>
            <pc:sldMk cId="3934744476" sldId="1727"/>
            <ac:spMk id="29" creationId="{D4771268-CB57-404A-9271-370EB28F6090}"/>
          </ac:spMkLst>
        </pc:spChg>
        <pc:spChg chg="add">
          <ac:chgData name="Maree Teesson" userId="678a60df-5edf-438e-84e9-58274894a749" providerId="ADAL" clId="{F7A9779C-F163-1D46-B134-4E1FEDB87324}" dt="2023-04-17T03:51:34.679" v="794" actId="26606"/>
          <ac:spMkLst>
            <pc:docMk/>
            <pc:sldMk cId="3934744476" sldId="1727"/>
            <ac:spMk id="31" creationId="{A8384FB5-9ADC-4DDC-881B-597D56F5B15D}"/>
          </ac:spMkLst>
        </pc:spChg>
        <pc:spChg chg="add del">
          <ac:chgData name="Maree Teesson" userId="678a60df-5edf-438e-84e9-58274894a749" providerId="ADAL" clId="{F7A9779C-F163-1D46-B134-4E1FEDB87324}" dt="2023-04-17T03:51:30.783" v="793" actId="26606"/>
          <ac:spMkLst>
            <pc:docMk/>
            <pc:sldMk cId="3934744476" sldId="1727"/>
            <ac:spMk id="34" creationId="{B547373F-AF2E-4907-B442-9F902B387FD0}"/>
          </ac:spMkLst>
        </pc:spChg>
        <pc:spChg chg="add">
          <ac:chgData name="Maree Teesson" userId="678a60df-5edf-438e-84e9-58274894a749" providerId="ADAL" clId="{F7A9779C-F163-1D46-B134-4E1FEDB87324}" dt="2023-04-17T03:51:34.679" v="794" actId="26606"/>
          <ac:spMkLst>
            <pc:docMk/>
            <pc:sldMk cId="3934744476" sldId="1727"/>
            <ac:spMk id="36" creationId="{91E5A9A7-95C6-4F4F-B00E-C82E07FE62EF}"/>
          </ac:spMkLst>
        </pc:spChg>
        <pc:spChg chg="add">
          <ac:chgData name="Maree Teesson" userId="678a60df-5edf-438e-84e9-58274894a749" providerId="ADAL" clId="{F7A9779C-F163-1D46-B134-4E1FEDB87324}" dt="2023-04-17T03:51:34.679" v="794" actId="26606"/>
          <ac:spMkLst>
            <pc:docMk/>
            <pc:sldMk cId="3934744476" sldId="1727"/>
            <ac:spMk id="38" creationId="{D07DD2DE-F619-49DD-B5E7-03A290FF4ED1}"/>
          </ac:spMkLst>
        </pc:spChg>
        <pc:spChg chg="add">
          <ac:chgData name="Maree Teesson" userId="678a60df-5edf-438e-84e9-58274894a749" providerId="ADAL" clId="{F7A9779C-F163-1D46-B134-4E1FEDB87324}" dt="2023-04-17T03:51:34.679" v="794" actId="26606"/>
          <ac:spMkLst>
            <pc:docMk/>
            <pc:sldMk cId="3934744476" sldId="1727"/>
            <ac:spMk id="40" creationId="{85149191-5F60-4A28-AAFF-039F96B0F3EC}"/>
          </ac:spMkLst>
        </pc:spChg>
        <pc:spChg chg="add">
          <ac:chgData name="Maree Teesson" userId="678a60df-5edf-438e-84e9-58274894a749" providerId="ADAL" clId="{F7A9779C-F163-1D46-B134-4E1FEDB87324}" dt="2023-04-17T03:51:34.679" v="794" actId="26606"/>
          <ac:spMkLst>
            <pc:docMk/>
            <pc:sldMk cId="3934744476" sldId="1727"/>
            <ac:spMk id="42" creationId="{F8260ED5-17F7-4158-B241-D51DD4CF1B7E}"/>
          </ac:spMkLst>
        </pc:spChg>
        <pc:grpChg chg="del">
          <ac:chgData name="Maree Teesson" userId="678a60df-5edf-438e-84e9-58274894a749" providerId="ADAL" clId="{F7A9779C-F163-1D46-B134-4E1FEDB87324}" dt="2023-04-17T03:49:50.378" v="776" actId="478"/>
          <ac:grpSpMkLst>
            <pc:docMk/>
            <pc:sldMk cId="3934744476" sldId="1727"/>
            <ac:grpSpMk id="8" creationId="{00000000-0000-0000-0000-000000000000}"/>
          </ac:grpSpMkLst>
        </pc:grpChg>
        <pc:grpChg chg="del">
          <ac:chgData name="Maree Teesson" userId="678a60df-5edf-438e-84e9-58274894a749" providerId="ADAL" clId="{F7A9779C-F163-1D46-B134-4E1FEDB87324}" dt="2023-04-17T03:49:56.046" v="778" actId="478"/>
          <ac:grpSpMkLst>
            <pc:docMk/>
            <pc:sldMk cId="3934744476" sldId="1727"/>
            <ac:grpSpMk id="12" creationId="{00000000-0000-0000-0000-000000000000}"/>
          </ac:grpSpMkLst>
        </pc:grpChg>
        <pc:picChg chg="add mod ord">
          <ac:chgData name="Maree Teesson" userId="678a60df-5edf-438e-84e9-58274894a749" providerId="ADAL" clId="{F7A9779C-F163-1D46-B134-4E1FEDB87324}" dt="2023-04-17T03:51:34.679" v="794" actId="26606"/>
          <ac:picMkLst>
            <pc:docMk/>
            <pc:sldMk cId="3934744476" sldId="1727"/>
            <ac:picMk id="3" creationId="{D0193EBB-1B99-E0FD-2FEC-94E809CE6FE4}"/>
          </ac:picMkLst>
        </pc:picChg>
      </pc:sldChg>
      <pc:sldChg chg="delSp modSp add del mod">
        <pc:chgData name="Maree Teesson" userId="678a60df-5edf-438e-84e9-58274894a749" providerId="ADAL" clId="{F7A9779C-F163-1D46-B134-4E1FEDB87324}" dt="2023-04-17T03:52:41.756" v="804" actId="2696"/>
        <pc:sldMkLst>
          <pc:docMk/>
          <pc:sldMk cId="263834789" sldId="1728"/>
        </pc:sldMkLst>
        <pc:spChg chg="del">
          <ac:chgData name="Maree Teesson" userId="678a60df-5edf-438e-84e9-58274894a749" providerId="ADAL" clId="{F7A9779C-F163-1D46-B134-4E1FEDB87324}" dt="2023-04-17T03:52:33.039" v="802" actId="478"/>
          <ac:spMkLst>
            <pc:docMk/>
            <pc:sldMk cId="263834789" sldId="1728"/>
            <ac:spMk id="2" creationId="{00000000-0000-0000-0000-000000000000}"/>
          </ac:spMkLst>
        </pc:spChg>
        <pc:spChg chg="del mod">
          <ac:chgData name="Maree Teesson" userId="678a60df-5edf-438e-84e9-58274894a749" providerId="ADAL" clId="{F7A9779C-F163-1D46-B134-4E1FEDB87324}" dt="2023-04-17T03:52:24.241" v="799" actId="478"/>
          <ac:spMkLst>
            <pc:docMk/>
            <pc:sldMk cId="263834789" sldId="1728"/>
            <ac:spMk id="11" creationId="{00000000-0000-0000-0000-000000000000}"/>
          </ac:spMkLst>
        </pc:spChg>
        <pc:spChg chg="del">
          <ac:chgData name="Maree Teesson" userId="678a60df-5edf-438e-84e9-58274894a749" providerId="ADAL" clId="{F7A9779C-F163-1D46-B134-4E1FEDB87324}" dt="2023-04-17T03:52:29.154" v="801" actId="478"/>
          <ac:spMkLst>
            <pc:docMk/>
            <pc:sldMk cId="263834789" sldId="1728"/>
            <ac:spMk id="25" creationId="{CCC915E9-E829-CC8C-3CB0-94356795A006}"/>
          </ac:spMkLst>
        </pc:spChg>
        <pc:grpChg chg="del">
          <ac:chgData name="Maree Teesson" userId="678a60df-5edf-438e-84e9-58274894a749" providerId="ADAL" clId="{F7A9779C-F163-1D46-B134-4E1FEDB87324}" dt="2023-04-17T03:52:19.973" v="797" actId="478"/>
          <ac:grpSpMkLst>
            <pc:docMk/>
            <pc:sldMk cId="263834789" sldId="1728"/>
            <ac:grpSpMk id="8" creationId="{00000000-0000-0000-0000-000000000000}"/>
          </ac:grpSpMkLst>
        </pc:grpChg>
        <pc:grpChg chg="del">
          <ac:chgData name="Maree Teesson" userId="678a60df-5edf-438e-84e9-58274894a749" providerId="ADAL" clId="{F7A9779C-F163-1D46-B134-4E1FEDB87324}" dt="2023-04-17T03:52:26.070" v="800" actId="478"/>
          <ac:grpSpMkLst>
            <pc:docMk/>
            <pc:sldMk cId="263834789" sldId="1728"/>
            <ac:grpSpMk id="12" creationId="{00000000-0000-0000-0000-000000000000}"/>
          </ac:grpSpMkLst>
        </pc:grpChg>
      </pc:sldChg>
      <pc:sldChg chg="delSp add del setBg delDesignElem">
        <pc:chgData name="Maree Teesson" userId="678a60df-5edf-438e-84e9-58274894a749" providerId="ADAL" clId="{F7A9779C-F163-1D46-B134-4E1FEDB87324}" dt="2023-04-17T03:51:49.144" v="795" actId="2696"/>
        <pc:sldMkLst>
          <pc:docMk/>
          <pc:sldMk cId="1130048417" sldId="1728"/>
        </pc:sldMkLst>
        <pc:spChg chg="del">
          <ac:chgData name="Maree Teesson" userId="678a60df-5edf-438e-84e9-58274894a749" providerId="ADAL" clId="{F7A9779C-F163-1D46-B134-4E1FEDB87324}" dt="2023-04-17T03:50:58.938" v="787"/>
          <ac:spMkLst>
            <pc:docMk/>
            <pc:sldMk cId="1130048417" sldId="1728"/>
            <ac:spMk id="29" creationId="{D4771268-CB57-404A-9271-370EB28F6090}"/>
          </ac:spMkLst>
        </pc:spChg>
      </pc:sldChg>
      <pc:sldChg chg="addSp delSp modSp add mod ord setBg">
        <pc:chgData name="Maree Teesson" userId="678a60df-5edf-438e-84e9-58274894a749" providerId="ADAL" clId="{F7A9779C-F163-1D46-B134-4E1FEDB87324}" dt="2023-04-17T03:54:53.874" v="818"/>
        <pc:sldMkLst>
          <pc:docMk/>
          <pc:sldMk cId="3718933875" sldId="1729"/>
        </pc:sldMkLst>
        <pc:spChg chg="add del mod">
          <ac:chgData name="Maree Teesson" userId="678a60df-5edf-438e-84e9-58274894a749" providerId="ADAL" clId="{F7A9779C-F163-1D46-B134-4E1FEDB87324}" dt="2023-04-17T03:54:38.407" v="815" actId="478"/>
          <ac:spMkLst>
            <pc:docMk/>
            <pc:sldMk cId="3718933875" sldId="1729"/>
            <ac:spMk id="3" creationId="{5B27FD00-D97E-D0B1-B20C-F7440A9FCE01}"/>
          </ac:spMkLst>
        </pc:spChg>
        <pc:spChg chg="add mod">
          <ac:chgData name="Maree Teesson" userId="678a60df-5edf-438e-84e9-58274894a749" providerId="ADAL" clId="{F7A9779C-F163-1D46-B134-4E1FEDB87324}" dt="2023-04-17T03:54:43.873" v="816" actId="1076"/>
          <ac:spMkLst>
            <pc:docMk/>
            <pc:sldMk cId="3718933875" sldId="1729"/>
            <ac:spMk id="4" creationId="{2C3F2664-A706-D257-B795-8965B2C934E7}"/>
          </ac:spMkLst>
        </pc:spChg>
        <pc:spChg chg="mod">
          <ac:chgData name="Maree Teesson" userId="678a60df-5edf-438e-84e9-58274894a749" providerId="ADAL" clId="{F7A9779C-F163-1D46-B134-4E1FEDB87324}" dt="2023-04-17T03:54:00.301" v="811" actId="26606"/>
          <ac:spMkLst>
            <pc:docMk/>
            <pc:sldMk cId="3718933875" sldId="1729"/>
            <ac:spMk id="24" creationId="{C7408801-C9FC-7ADC-9053-3DA2A6D45370}"/>
          </ac:spMkLst>
        </pc:spChg>
        <pc:spChg chg="add">
          <ac:chgData name="Maree Teesson" userId="678a60df-5edf-438e-84e9-58274894a749" providerId="ADAL" clId="{F7A9779C-F163-1D46-B134-4E1FEDB87324}" dt="2023-04-17T03:54:00.301" v="811" actId="26606"/>
          <ac:spMkLst>
            <pc:docMk/>
            <pc:sldMk cId="3718933875" sldId="1729"/>
            <ac:spMk id="29" creationId="{AB8C311F-7253-4AED-9701-7FC0708C41C7}"/>
          </ac:spMkLst>
        </pc:spChg>
        <pc:spChg chg="add">
          <ac:chgData name="Maree Teesson" userId="678a60df-5edf-438e-84e9-58274894a749" providerId="ADAL" clId="{F7A9779C-F163-1D46-B134-4E1FEDB87324}" dt="2023-04-17T03:54:00.301" v="811" actId="26606"/>
          <ac:spMkLst>
            <pc:docMk/>
            <pc:sldMk cId="3718933875" sldId="1729"/>
            <ac:spMk id="31" creationId="{E2384209-CB15-4CDF-9D31-C44FD9A3F20D}"/>
          </ac:spMkLst>
        </pc:spChg>
        <pc:spChg chg="add">
          <ac:chgData name="Maree Teesson" userId="678a60df-5edf-438e-84e9-58274894a749" providerId="ADAL" clId="{F7A9779C-F163-1D46-B134-4E1FEDB87324}" dt="2023-04-17T03:54:00.301" v="811" actId="26606"/>
          <ac:spMkLst>
            <pc:docMk/>
            <pc:sldMk cId="3718933875" sldId="1729"/>
            <ac:spMk id="33" creationId="{2633B3B5-CC90-43F0-8714-D31D1F3F0209}"/>
          </ac:spMkLst>
        </pc:spChg>
        <pc:spChg chg="add">
          <ac:chgData name="Maree Teesson" userId="678a60df-5edf-438e-84e9-58274894a749" providerId="ADAL" clId="{F7A9779C-F163-1D46-B134-4E1FEDB87324}" dt="2023-04-17T03:54:00.301" v="811" actId="26606"/>
          <ac:spMkLst>
            <pc:docMk/>
            <pc:sldMk cId="3718933875" sldId="1729"/>
            <ac:spMk id="35" creationId="{A8D57A06-A426-446D-B02C-A2DC6B62E45E}"/>
          </ac:spMkLst>
        </pc:spChg>
        <pc:picChg chg="add mod">
          <ac:chgData name="Maree Teesson" userId="678a60df-5edf-438e-84e9-58274894a749" providerId="ADAL" clId="{F7A9779C-F163-1D46-B134-4E1FEDB87324}" dt="2023-04-17T03:54:53.874" v="818"/>
          <ac:picMkLst>
            <pc:docMk/>
            <pc:sldMk cId="3718933875" sldId="1729"/>
            <ac:picMk id="5" creationId="{161B90B4-664A-BD6B-4C6A-8BBDD2E41901}"/>
          </ac:picMkLst>
        </pc:picChg>
      </pc:sldChg>
      <pc:sldChg chg="addSp delSp modSp add mod">
        <pc:chgData name="Maree Teesson" userId="678a60df-5edf-438e-84e9-58274894a749" providerId="ADAL" clId="{F7A9779C-F163-1D46-B134-4E1FEDB87324}" dt="2023-04-17T04:08:55.446" v="1031"/>
        <pc:sldMkLst>
          <pc:docMk/>
          <pc:sldMk cId="2022020829" sldId="1730"/>
        </pc:sldMkLst>
        <pc:spChg chg="add mod">
          <ac:chgData name="Maree Teesson" userId="678a60df-5edf-438e-84e9-58274894a749" providerId="ADAL" clId="{F7A9779C-F163-1D46-B134-4E1FEDB87324}" dt="2023-04-17T04:08:23.214" v="1021"/>
          <ac:spMkLst>
            <pc:docMk/>
            <pc:sldMk cId="2022020829" sldId="1730"/>
            <ac:spMk id="4" creationId="{BCD8C8CE-ED2B-77CA-A2E2-0DAFBF140E9D}"/>
          </ac:spMkLst>
        </pc:spChg>
        <pc:spChg chg="del">
          <ac:chgData name="Maree Teesson" userId="678a60df-5edf-438e-84e9-58274894a749" providerId="ADAL" clId="{F7A9779C-F163-1D46-B134-4E1FEDB87324}" dt="2023-04-17T04:07:45.091" v="1015" actId="478"/>
          <ac:spMkLst>
            <pc:docMk/>
            <pc:sldMk cId="2022020829" sldId="1730"/>
            <ac:spMk id="5" creationId="{1485B119-9ECC-32FF-03A9-D4008EF34478}"/>
          </ac:spMkLst>
        </pc:spChg>
        <pc:spChg chg="add mod">
          <ac:chgData name="Maree Teesson" userId="678a60df-5edf-438e-84e9-58274894a749" providerId="ADAL" clId="{F7A9779C-F163-1D46-B134-4E1FEDB87324}" dt="2023-04-17T04:08:33.538" v="1023"/>
          <ac:spMkLst>
            <pc:docMk/>
            <pc:sldMk cId="2022020829" sldId="1730"/>
            <ac:spMk id="7" creationId="{1D9D56B2-2FC6-FE90-5482-EDA87C79B56D}"/>
          </ac:spMkLst>
        </pc:spChg>
        <pc:spChg chg="del">
          <ac:chgData name="Maree Teesson" userId="678a60df-5edf-438e-84e9-58274894a749" providerId="ADAL" clId="{F7A9779C-F163-1D46-B134-4E1FEDB87324}" dt="2023-04-17T04:07:41.106" v="1013" actId="478"/>
          <ac:spMkLst>
            <pc:docMk/>
            <pc:sldMk cId="2022020829" sldId="1730"/>
            <ac:spMk id="9" creationId="{DBEB1EAB-C85C-4523-9FC2-7B563D663535}"/>
          </ac:spMkLst>
        </pc:spChg>
        <pc:spChg chg="del mod">
          <ac:chgData name="Maree Teesson" userId="678a60df-5edf-438e-84e9-58274894a749" providerId="ADAL" clId="{F7A9779C-F163-1D46-B134-4E1FEDB87324}" dt="2023-04-17T04:07:38.255" v="1012" actId="478"/>
          <ac:spMkLst>
            <pc:docMk/>
            <pc:sldMk cId="2022020829" sldId="1730"/>
            <ac:spMk id="10" creationId="{9F5479AA-0CEA-4102-9462-6AC1D5B3A5C0}"/>
          </ac:spMkLst>
        </pc:spChg>
        <pc:grpChg chg="add mod">
          <ac:chgData name="Maree Teesson" userId="678a60df-5edf-438e-84e9-58274894a749" providerId="ADAL" clId="{F7A9779C-F163-1D46-B134-4E1FEDB87324}" dt="2023-04-17T04:08:55.446" v="1031"/>
          <ac:grpSpMkLst>
            <pc:docMk/>
            <pc:sldMk cId="2022020829" sldId="1730"/>
            <ac:grpSpMk id="13" creationId="{1A5F6CDA-699D-5966-9C90-BD0B4EB0B51F}"/>
          </ac:grpSpMkLst>
        </pc:grpChg>
        <pc:picChg chg="del">
          <ac:chgData name="Maree Teesson" userId="678a60df-5edf-438e-84e9-58274894a749" providerId="ADAL" clId="{F7A9779C-F163-1D46-B134-4E1FEDB87324}" dt="2023-04-17T04:07:42.415" v="1014" actId="478"/>
          <ac:picMkLst>
            <pc:docMk/>
            <pc:sldMk cId="2022020829" sldId="1730"/>
            <ac:picMk id="3" creationId="{4EB1729B-9668-93A5-577B-4E61A1CB9215}"/>
          </ac:picMkLst>
        </pc:picChg>
        <pc:picChg chg="add mod">
          <ac:chgData name="Maree Teesson" userId="678a60df-5edf-438e-84e9-58274894a749" providerId="ADAL" clId="{F7A9779C-F163-1D46-B134-4E1FEDB87324}" dt="2023-04-17T04:08:39.192" v="1025"/>
          <ac:picMkLst>
            <pc:docMk/>
            <pc:sldMk cId="2022020829" sldId="1730"/>
            <ac:picMk id="8" creationId="{8147975C-5724-A33A-45BF-33BCE6C0D056}"/>
          </ac:picMkLst>
        </pc:picChg>
        <pc:picChg chg="add mod">
          <ac:chgData name="Maree Teesson" userId="678a60df-5edf-438e-84e9-58274894a749" providerId="ADAL" clId="{F7A9779C-F163-1D46-B134-4E1FEDB87324}" dt="2023-04-17T04:08:44.543" v="1027"/>
          <ac:picMkLst>
            <pc:docMk/>
            <pc:sldMk cId="2022020829" sldId="1730"/>
            <ac:picMk id="11" creationId="{66FD092A-DB23-273B-821D-F9A785E0F59A}"/>
          </ac:picMkLst>
        </pc:picChg>
        <pc:picChg chg="add mod">
          <ac:chgData name="Maree Teesson" userId="678a60df-5edf-438e-84e9-58274894a749" providerId="ADAL" clId="{F7A9779C-F163-1D46-B134-4E1FEDB87324}" dt="2023-04-17T04:08:49.571" v="1029"/>
          <ac:picMkLst>
            <pc:docMk/>
            <pc:sldMk cId="2022020829" sldId="1730"/>
            <ac:picMk id="12" creationId="{9A6DA41B-E10F-9B38-9EFE-3F6BF01F538F}"/>
          </ac:picMkLst>
        </pc:picChg>
        <pc:picChg chg="mod">
          <ac:chgData name="Maree Teesson" userId="678a60df-5edf-438e-84e9-58274894a749" providerId="ADAL" clId="{F7A9779C-F163-1D46-B134-4E1FEDB87324}" dt="2023-04-17T04:08:55.446" v="1031"/>
          <ac:picMkLst>
            <pc:docMk/>
            <pc:sldMk cId="2022020829" sldId="1730"/>
            <ac:picMk id="14" creationId="{2B2226E3-38C7-9C9F-249F-BD3DC9885751}"/>
          </ac:picMkLst>
        </pc:picChg>
        <pc:picChg chg="mod">
          <ac:chgData name="Maree Teesson" userId="678a60df-5edf-438e-84e9-58274894a749" providerId="ADAL" clId="{F7A9779C-F163-1D46-B134-4E1FEDB87324}" dt="2023-04-17T04:08:55.446" v="1031"/>
          <ac:picMkLst>
            <pc:docMk/>
            <pc:sldMk cId="2022020829" sldId="1730"/>
            <ac:picMk id="15" creationId="{D67EDDA9-BF25-D444-1749-D0955AF960D7}"/>
          </ac:picMkLst>
        </pc:picChg>
      </pc:sldChg>
      <pc:sldChg chg="add del">
        <pc:chgData name="Maree Teesson" userId="678a60df-5edf-438e-84e9-58274894a749" providerId="ADAL" clId="{F7A9779C-F163-1D46-B134-4E1FEDB87324}" dt="2023-04-17T04:08:10.687" v="1019"/>
        <pc:sldMkLst>
          <pc:docMk/>
          <pc:sldMk cId="345784336" sldId="1731"/>
        </pc:sldMkLst>
      </pc:sldChg>
      <pc:sldChg chg="add del">
        <pc:chgData name="Maree Teesson" userId="678a60df-5edf-438e-84e9-58274894a749" providerId="ADAL" clId="{F7A9779C-F163-1D46-B134-4E1FEDB87324}" dt="2023-04-17T04:08:01.832" v="1017"/>
        <pc:sldMkLst>
          <pc:docMk/>
          <pc:sldMk cId="1051808093" sldId="1731"/>
        </pc:sldMkLst>
      </pc:sldChg>
      <pc:sldChg chg="add del">
        <pc:chgData name="Maree Teesson" userId="678a60df-5edf-438e-84e9-58274894a749" providerId="ADAL" clId="{F7A9779C-F163-1D46-B134-4E1FEDB87324}" dt="2023-04-17T04:09:33.857" v="1034" actId="2696"/>
        <pc:sldMkLst>
          <pc:docMk/>
          <pc:sldMk cId="3163623654" sldId="1731"/>
        </pc:sldMkLst>
      </pc:sldChg>
      <pc:sldChg chg="addSp delSp modSp add mod">
        <pc:chgData name="Maree Teesson" userId="678a60df-5edf-438e-84e9-58274894a749" providerId="ADAL" clId="{F7A9779C-F163-1D46-B134-4E1FEDB87324}" dt="2023-04-17T04:09:58.289" v="1043"/>
        <pc:sldMkLst>
          <pc:docMk/>
          <pc:sldMk cId="3515452657" sldId="1731"/>
        </pc:sldMkLst>
        <pc:spChg chg="del">
          <ac:chgData name="Maree Teesson" userId="678a60df-5edf-438e-84e9-58274894a749" providerId="ADAL" clId="{F7A9779C-F163-1D46-B134-4E1FEDB87324}" dt="2023-04-17T04:09:52.663" v="1040" actId="478"/>
          <ac:spMkLst>
            <pc:docMk/>
            <pc:sldMk cId="3515452657" sldId="1731"/>
            <ac:spMk id="5" creationId="{1485B119-9ECC-32FF-03A9-D4008EF34478}"/>
          </ac:spMkLst>
        </pc:spChg>
        <pc:spChg chg="del">
          <ac:chgData name="Maree Teesson" userId="678a60df-5edf-438e-84e9-58274894a749" providerId="ADAL" clId="{F7A9779C-F163-1D46-B134-4E1FEDB87324}" dt="2023-04-17T04:09:48.119" v="1038" actId="478"/>
          <ac:spMkLst>
            <pc:docMk/>
            <pc:sldMk cId="3515452657" sldId="1731"/>
            <ac:spMk id="9" creationId="{DBEB1EAB-C85C-4523-9FC2-7B563D663535}"/>
          </ac:spMkLst>
        </pc:spChg>
        <pc:spChg chg="del mod">
          <ac:chgData name="Maree Teesson" userId="678a60df-5edf-438e-84e9-58274894a749" providerId="ADAL" clId="{F7A9779C-F163-1D46-B134-4E1FEDB87324}" dt="2023-04-17T04:09:46.138" v="1037" actId="478"/>
          <ac:spMkLst>
            <pc:docMk/>
            <pc:sldMk cId="3515452657" sldId="1731"/>
            <ac:spMk id="10" creationId="{9F5479AA-0CEA-4102-9462-6AC1D5B3A5C0}"/>
          </ac:spMkLst>
        </pc:spChg>
        <pc:picChg chg="del">
          <ac:chgData name="Maree Teesson" userId="678a60df-5edf-438e-84e9-58274894a749" providerId="ADAL" clId="{F7A9779C-F163-1D46-B134-4E1FEDB87324}" dt="2023-04-17T04:09:49.252" v="1039" actId="478"/>
          <ac:picMkLst>
            <pc:docMk/>
            <pc:sldMk cId="3515452657" sldId="1731"/>
            <ac:picMk id="3" creationId="{4EB1729B-9668-93A5-577B-4E61A1CB9215}"/>
          </ac:picMkLst>
        </pc:picChg>
        <pc:picChg chg="add mod">
          <ac:chgData name="Maree Teesson" userId="678a60df-5edf-438e-84e9-58274894a749" providerId="ADAL" clId="{F7A9779C-F163-1D46-B134-4E1FEDB87324}" dt="2023-04-17T04:09:58.289" v="1043"/>
          <ac:picMkLst>
            <pc:docMk/>
            <pc:sldMk cId="3515452657" sldId="1731"/>
            <ac:picMk id="4" creationId="{2D73D526-3FC4-8656-62FC-A5669A1DDE74}"/>
          </ac:picMkLst>
        </pc:picChg>
      </pc:sldChg>
      <pc:sldChg chg="addSp delSp modSp add mod modAnim">
        <pc:chgData name="Maree Teesson" userId="678a60df-5edf-438e-84e9-58274894a749" providerId="ADAL" clId="{F7A9779C-F163-1D46-B134-4E1FEDB87324}" dt="2023-04-17T05:44:24.559" v="1060" actId="122"/>
        <pc:sldMkLst>
          <pc:docMk/>
          <pc:sldMk cId="660021256" sldId="1732"/>
        </pc:sldMkLst>
        <pc:spChg chg="add mod">
          <ac:chgData name="Maree Teesson" userId="678a60df-5edf-438e-84e9-58274894a749" providerId="ADAL" clId="{F7A9779C-F163-1D46-B134-4E1FEDB87324}" dt="2023-04-17T05:44:24.559" v="1060" actId="122"/>
          <ac:spMkLst>
            <pc:docMk/>
            <pc:sldMk cId="660021256" sldId="1732"/>
            <ac:spMk id="4" creationId="{A427A482-F1A1-53CC-E62A-D070CAAE33FC}"/>
          </ac:spMkLst>
        </pc:spChg>
        <pc:spChg chg="del mod">
          <ac:chgData name="Maree Teesson" userId="678a60df-5edf-438e-84e9-58274894a749" providerId="ADAL" clId="{F7A9779C-F163-1D46-B134-4E1FEDB87324}" dt="2023-04-17T05:44:02.038" v="1054" actId="478"/>
          <ac:spMkLst>
            <pc:docMk/>
            <pc:sldMk cId="660021256" sldId="1732"/>
            <ac:spMk id="5" creationId="{1485B119-9ECC-32FF-03A9-D4008EF34478}"/>
          </ac:spMkLst>
        </pc:spChg>
        <pc:spChg chg="del">
          <ac:chgData name="Maree Teesson" userId="678a60df-5edf-438e-84e9-58274894a749" providerId="ADAL" clId="{F7A9779C-F163-1D46-B134-4E1FEDB87324}" dt="2023-04-17T05:43:55.445" v="1051" actId="478"/>
          <ac:spMkLst>
            <pc:docMk/>
            <pc:sldMk cId="660021256" sldId="1732"/>
            <ac:spMk id="9" creationId="{DBEB1EAB-C85C-4523-9FC2-7B563D663535}"/>
          </ac:spMkLst>
        </pc:spChg>
        <pc:spChg chg="del mod">
          <ac:chgData name="Maree Teesson" userId="678a60df-5edf-438e-84e9-58274894a749" providerId="ADAL" clId="{F7A9779C-F163-1D46-B134-4E1FEDB87324}" dt="2023-04-17T05:43:52.723" v="1050" actId="478"/>
          <ac:spMkLst>
            <pc:docMk/>
            <pc:sldMk cId="660021256" sldId="1732"/>
            <ac:spMk id="10" creationId="{9F5479AA-0CEA-4102-9462-6AC1D5B3A5C0}"/>
          </ac:spMkLst>
        </pc:spChg>
        <pc:picChg chg="del">
          <ac:chgData name="Maree Teesson" userId="678a60df-5edf-438e-84e9-58274894a749" providerId="ADAL" clId="{F7A9779C-F163-1D46-B134-4E1FEDB87324}" dt="2023-04-17T05:43:57.483" v="1052" actId="478"/>
          <ac:picMkLst>
            <pc:docMk/>
            <pc:sldMk cId="660021256" sldId="1732"/>
            <ac:picMk id="3" creationId="{4EB1729B-9668-93A5-577B-4E61A1CB9215}"/>
          </ac:picMkLst>
        </pc:picChg>
      </pc:sldChg>
      <pc:sldChg chg="add">
        <pc:chgData name="Maree Teesson" userId="678a60df-5edf-438e-84e9-58274894a749" providerId="ADAL" clId="{F7A9779C-F163-1D46-B134-4E1FEDB87324}" dt="2023-04-17T06:11:26.500" v="1090"/>
        <pc:sldMkLst>
          <pc:docMk/>
          <pc:sldMk cId="1100537112" sldId="1733"/>
        </pc:sldMkLst>
      </pc:sldChg>
      <pc:sldChg chg="add del">
        <pc:chgData name="Maree Teesson" userId="678a60df-5edf-438e-84e9-58274894a749" providerId="ADAL" clId="{F7A9779C-F163-1D46-B134-4E1FEDB87324}" dt="2023-04-17T06:12:46.623" v="1104" actId="2696"/>
        <pc:sldMkLst>
          <pc:docMk/>
          <pc:sldMk cId="1495629071" sldId="1734"/>
        </pc:sldMkLst>
      </pc:sldChg>
      <pc:sldChg chg="addSp delSp modSp add mod setBg delDesignElem">
        <pc:chgData name="Maree Teesson" userId="678a60df-5edf-438e-84e9-58274894a749" providerId="ADAL" clId="{F7A9779C-F163-1D46-B134-4E1FEDB87324}" dt="2023-04-17T06:12:34.593" v="1102" actId="1076"/>
        <pc:sldMkLst>
          <pc:docMk/>
          <pc:sldMk cId="1330008008" sldId="1735"/>
        </pc:sldMkLst>
        <pc:spChg chg="add mod">
          <ac:chgData name="Maree Teesson" userId="678a60df-5edf-438e-84e9-58274894a749" providerId="ADAL" clId="{F7A9779C-F163-1D46-B134-4E1FEDB87324}" dt="2023-04-17T06:12:34.593" v="1102" actId="1076"/>
          <ac:spMkLst>
            <pc:docMk/>
            <pc:sldMk cId="1330008008" sldId="1735"/>
            <ac:spMk id="3" creationId="{0B22D9CB-8E13-3A19-A682-02941A47298E}"/>
          </ac:spMkLst>
        </pc:spChg>
        <pc:spChg chg="del mod">
          <ac:chgData name="Maree Teesson" userId="678a60df-5edf-438e-84e9-58274894a749" providerId="ADAL" clId="{F7A9779C-F163-1D46-B134-4E1FEDB87324}" dt="2023-04-17T06:12:06.897" v="1096" actId="478"/>
          <ac:spMkLst>
            <pc:docMk/>
            <pc:sldMk cId="1330008008" sldId="1735"/>
            <ac:spMk id="4" creationId="{2C3F2664-A706-D257-B795-8965B2C934E7}"/>
          </ac:spMkLst>
        </pc:spChg>
        <pc:spChg chg="mod">
          <ac:chgData name="Maree Teesson" userId="678a60df-5edf-438e-84e9-58274894a749" providerId="ADAL" clId="{F7A9779C-F163-1D46-B134-4E1FEDB87324}" dt="2023-04-17T06:11:57.893" v="1095" actId="26606"/>
          <ac:spMkLst>
            <pc:docMk/>
            <pc:sldMk cId="1330008008" sldId="1735"/>
            <ac:spMk id="24" creationId="{C7408801-C9FC-7ADC-9053-3DA2A6D45370}"/>
          </ac:spMkLst>
        </pc:spChg>
        <pc:spChg chg="add">
          <ac:chgData name="Maree Teesson" userId="678a60df-5edf-438e-84e9-58274894a749" providerId="ADAL" clId="{F7A9779C-F163-1D46-B134-4E1FEDB87324}" dt="2023-04-17T06:11:57.893" v="1095" actId="26606"/>
          <ac:spMkLst>
            <pc:docMk/>
            <pc:sldMk cId="1330008008" sldId="1735"/>
            <ac:spMk id="26" creationId="{AB8C311F-7253-4AED-9701-7FC0708C41C7}"/>
          </ac:spMkLst>
        </pc:spChg>
        <pc:spChg chg="add">
          <ac:chgData name="Maree Teesson" userId="678a60df-5edf-438e-84e9-58274894a749" providerId="ADAL" clId="{F7A9779C-F163-1D46-B134-4E1FEDB87324}" dt="2023-04-17T06:11:57.893" v="1095" actId="26606"/>
          <ac:spMkLst>
            <pc:docMk/>
            <pc:sldMk cId="1330008008" sldId="1735"/>
            <ac:spMk id="27" creationId="{E2384209-CB15-4CDF-9D31-C44FD9A3F20D}"/>
          </ac:spMkLst>
        </pc:spChg>
        <pc:spChg chg="add">
          <ac:chgData name="Maree Teesson" userId="678a60df-5edf-438e-84e9-58274894a749" providerId="ADAL" clId="{F7A9779C-F163-1D46-B134-4E1FEDB87324}" dt="2023-04-17T06:11:57.893" v="1095" actId="26606"/>
          <ac:spMkLst>
            <pc:docMk/>
            <pc:sldMk cId="1330008008" sldId="1735"/>
            <ac:spMk id="28" creationId="{2633B3B5-CC90-43F0-8714-D31D1F3F0209}"/>
          </ac:spMkLst>
        </pc:spChg>
        <pc:spChg chg="del">
          <ac:chgData name="Maree Teesson" userId="678a60df-5edf-438e-84e9-58274894a749" providerId="ADAL" clId="{F7A9779C-F163-1D46-B134-4E1FEDB87324}" dt="2023-04-17T06:11:48.744" v="1093"/>
          <ac:spMkLst>
            <pc:docMk/>
            <pc:sldMk cId="1330008008" sldId="1735"/>
            <ac:spMk id="29" creationId="{AB8C311F-7253-4AED-9701-7FC0708C41C7}"/>
          </ac:spMkLst>
        </pc:spChg>
        <pc:spChg chg="add">
          <ac:chgData name="Maree Teesson" userId="678a60df-5edf-438e-84e9-58274894a749" providerId="ADAL" clId="{F7A9779C-F163-1D46-B134-4E1FEDB87324}" dt="2023-04-17T06:11:57.893" v="1095" actId="26606"/>
          <ac:spMkLst>
            <pc:docMk/>
            <pc:sldMk cId="1330008008" sldId="1735"/>
            <ac:spMk id="30" creationId="{A8D57A06-A426-446D-B02C-A2DC6B62E45E}"/>
          </ac:spMkLst>
        </pc:spChg>
        <pc:spChg chg="del">
          <ac:chgData name="Maree Teesson" userId="678a60df-5edf-438e-84e9-58274894a749" providerId="ADAL" clId="{F7A9779C-F163-1D46-B134-4E1FEDB87324}" dt="2023-04-17T06:11:48.744" v="1093"/>
          <ac:spMkLst>
            <pc:docMk/>
            <pc:sldMk cId="1330008008" sldId="1735"/>
            <ac:spMk id="31" creationId="{E2384209-CB15-4CDF-9D31-C44FD9A3F20D}"/>
          </ac:spMkLst>
        </pc:spChg>
        <pc:spChg chg="del">
          <ac:chgData name="Maree Teesson" userId="678a60df-5edf-438e-84e9-58274894a749" providerId="ADAL" clId="{F7A9779C-F163-1D46-B134-4E1FEDB87324}" dt="2023-04-17T06:11:48.744" v="1093"/>
          <ac:spMkLst>
            <pc:docMk/>
            <pc:sldMk cId="1330008008" sldId="1735"/>
            <ac:spMk id="33" creationId="{2633B3B5-CC90-43F0-8714-D31D1F3F0209}"/>
          </ac:spMkLst>
        </pc:spChg>
        <pc:spChg chg="del">
          <ac:chgData name="Maree Teesson" userId="678a60df-5edf-438e-84e9-58274894a749" providerId="ADAL" clId="{F7A9779C-F163-1D46-B134-4E1FEDB87324}" dt="2023-04-17T06:11:48.744" v="1093"/>
          <ac:spMkLst>
            <pc:docMk/>
            <pc:sldMk cId="1330008008" sldId="1735"/>
            <ac:spMk id="35" creationId="{A8D57A06-A426-446D-B02C-A2DC6B62E45E}"/>
          </ac:spMkLst>
        </pc:spChg>
        <pc:picChg chg="del">
          <ac:chgData name="Maree Teesson" userId="678a60df-5edf-438e-84e9-58274894a749" providerId="ADAL" clId="{F7A9779C-F163-1D46-B134-4E1FEDB87324}" dt="2023-04-17T06:11:52.563" v="1094" actId="478"/>
          <ac:picMkLst>
            <pc:docMk/>
            <pc:sldMk cId="1330008008" sldId="1735"/>
            <ac:picMk id="5" creationId="{161B90B4-664A-BD6B-4C6A-8BBDD2E41901}"/>
          </ac:picMkLst>
        </pc:picChg>
      </pc:sldChg>
      <pc:sldChg chg="addSp delSp modSp add mod">
        <pc:chgData name="Maree Teesson" userId="678a60df-5edf-438e-84e9-58274894a749" providerId="ADAL" clId="{F7A9779C-F163-1D46-B134-4E1FEDB87324}" dt="2023-04-17T06:17:41.358" v="1130" actId="20577"/>
        <pc:sldMkLst>
          <pc:docMk/>
          <pc:sldMk cId="3723427661" sldId="1736"/>
        </pc:sldMkLst>
        <pc:spChg chg="add mod">
          <ac:chgData name="Maree Teesson" userId="678a60df-5edf-438e-84e9-58274894a749" providerId="ADAL" clId="{F7A9779C-F163-1D46-B134-4E1FEDB87324}" dt="2023-04-17T06:17:27.495" v="1128" actId="20577"/>
          <ac:spMkLst>
            <pc:docMk/>
            <pc:sldMk cId="3723427661" sldId="1736"/>
            <ac:spMk id="3" creationId="{F1020492-DF37-6DB4-34EA-AAC5A6C64338}"/>
          </ac:spMkLst>
        </pc:spChg>
        <pc:spChg chg="add mod">
          <ac:chgData name="Maree Teesson" userId="678a60df-5edf-438e-84e9-58274894a749" providerId="ADAL" clId="{F7A9779C-F163-1D46-B134-4E1FEDB87324}" dt="2023-04-17T06:17:41.358" v="1130" actId="20577"/>
          <ac:spMkLst>
            <pc:docMk/>
            <pc:sldMk cId="3723427661" sldId="1736"/>
            <ac:spMk id="8" creationId="{4F10ABAC-3295-E77F-6EE2-3CAF75C96FE7}"/>
          </ac:spMkLst>
        </pc:spChg>
        <pc:picChg chg="del">
          <ac:chgData name="Maree Teesson" userId="678a60df-5edf-438e-84e9-58274894a749" providerId="ADAL" clId="{F7A9779C-F163-1D46-B134-4E1FEDB87324}" dt="2023-04-17T06:15:34.944" v="1108" actId="478"/>
          <ac:picMkLst>
            <pc:docMk/>
            <pc:sldMk cId="3723427661" sldId="1736"/>
            <ac:picMk id="4" creationId="{2D73D526-3FC4-8656-62FC-A5669A1DDE74}"/>
          </ac:picMkLst>
        </pc:picChg>
        <pc:picChg chg="add mod">
          <ac:chgData name="Maree Teesson" userId="678a60df-5edf-438e-84e9-58274894a749" providerId="ADAL" clId="{F7A9779C-F163-1D46-B134-4E1FEDB87324}" dt="2023-04-17T06:16:06.767" v="1113"/>
          <ac:picMkLst>
            <pc:docMk/>
            <pc:sldMk cId="3723427661" sldId="1736"/>
            <ac:picMk id="5" creationId="{E22BCC66-91B0-0244-F29C-73CB0F3C1F6E}"/>
          </ac:picMkLst>
        </pc:picChg>
      </pc:sldChg>
      <pc:sldChg chg="addSp delSp modSp add del mod setBg delDesignElem">
        <pc:chgData name="Maree Teesson" userId="678a60df-5edf-438e-84e9-58274894a749" providerId="ADAL" clId="{F7A9779C-F163-1D46-B134-4E1FEDB87324}" dt="2023-04-17T06:20:48.179" v="1140" actId="2696"/>
        <pc:sldMkLst>
          <pc:docMk/>
          <pc:sldMk cId="746529719" sldId="1737"/>
        </pc:sldMkLst>
        <pc:spChg chg="del mod">
          <ac:chgData name="Maree Teesson" userId="678a60df-5edf-438e-84e9-58274894a749" providerId="ADAL" clId="{F7A9779C-F163-1D46-B134-4E1FEDB87324}" dt="2023-04-17T06:20:16.080" v="1135" actId="478"/>
          <ac:spMkLst>
            <pc:docMk/>
            <pc:sldMk cId="746529719" sldId="1737"/>
            <ac:spMk id="3" creationId="{0B22D9CB-8E13-3A19-A682-02941A47298E}"/>
          </ac:spMkLst>
        </pc:spChg>
        <pc:spChg chg="add mod">
          <ac:chgData name="Maree Teesson" userId="678a60df-5edf-438e-84e9-58274894a749" providerId="ADAL" clId="{F7A9779C-F163-1D46-B134-4E1FEDB87324}" dt="2023-04-17T06:20:45.756" v="1139"/>
          <ac:spMkLst>
            <pc:docMk/>
            <pc:sldMk cId="746529719" sldId="1737"/>
            <ac:spMk id="4" creationId="{7AC9100B-F759-B4D0-DFD5-98FAE318FBA4}"/>
          </ac:spMkLst>
        </pc:spChg>
        <pc:spChg chg="del">
          <ac:chgData name="Maree Teesson" userId="678a60df-5edf-438e-84e9-58274894a749" providerId="ADAL" clId="{F7A9779C-F163-1D46-B134-4E1FEDB87324}" dt="2023-04-17T06:20:09.450" v="1133"/>
          <ac:spMkLst>
            <pc:docMk/>
            <pc:sldMk cId="746529719" sldId="1737"/>
            <ac:spMk id="26" creationId="{AB8C311F-7253-4AED-9701-7FC0708C41C7}"/>
          </ac:spMkLst>
        </pc:spChg>
        <pc:spChg chg="del">
          <ac:chgData name="Maree Teesson" userId="678a60df-5edf-438e-84e9-58274894a749" providerId="ADAL" clId="{F7A9779C-F163-1D46-B134-4E1FEDB87324}" dt="2023-04-17T06:20:09.450" v="1133"/>
          <ac:spMkLst>
            <pc:docMk/>
            <pc:sldMk cId="746529719" sldId="1737"/>
            <ac:spMk id="27" creationId="{E2384209-CB15-4CDF-9D31-C44FD9A3F20D}"/>
          </ac:spMkLst>
        </pc:spChg>
        <pc:spChg chg="del">
          <ac:chgData name="Maree Teesson" userId="678a60df-5edf-438e-84e9-58274894a749" providerId="ADAL" clId="{F7A9779C-F163-1D46-B134-4E1FEDB87324}" dt="2023-04-17T06:20:09.450" v="1133"/>
          <ac:spMkLst>
            <pc:docMk/>
            <pc:sldMk cId="746529719" sldId="1737"/>
            <ac:spMk id="28" creationId="{2633B3B5-CC90-43F0-8714-D31D1F3F0209}"/>
          </ac:spMkLst>
        </pc:spChg>
        <pc:spChg chg="add">
          <ac:chgData name="Maree Teesson" userId="678a60df-5edf-438e-84e9-58274894a749" providerId="ADAL" clId="{F7A9779C-F163-1D46-B134-4E1FEDB87324}" dt="2023-04-17T06:20:12.050" v="1134" actId="26606"/>
          <ac:spMkLst>
            <pc:docMk/>
            <pc:sldMk cId="746529719" sldId="1737"/>
            <ac:spMk id="29" creationId="{AB8C311F-7253-4AED-9701-7FC0708C41C7}"/>
          </ac:spMkLst>
        </pc:spChg>
        <pc:spChg chg="del">
          <ac:chgData name="Maree Teesson" userId="678a60df-5edf-438e-84e9-58274894a749" providerId="ADAL" clId="{F7A9779C-F163-1D46-B134-4E1FEDB87324}" dt="2023-04-17T06:20:09.450" v="1133"/>
          <ac:spMkLst>
            <pc:docMk/>
            <pc:sldMk cId="746529719" sldId="1737"/>
            <ac:spMk id="30" creationId="{A8D57A06-A426-446D-B02C-A2DC6B62E45E}"/>
          </ac:spMkLst>
        </pc:spChg>
        <pc:spChg chg="add">
          <ac:chgData name="Maree Teesson" userId="678a60df-5edf-438e-84e9-58274894a749" providerId="ADAL" clId="{F7A9779C-F163-1D46-B134-4E1FEDB87324}" dt="2023-04-17T06:20:12.050" v="1134" actId="26606"/>
          <ac:spMkLst>
            <pc:docMk/>
            <pc:sldMk cId="746529719" sldId="1737"/>
            <ac:spMk id="31" creationId="{E2384209-CB15-4CDF-9D31-C44FD9A3F20D}"/>
          </ac:spMkLst>
        </pc:spChg>
        <pc:spChg chg="add">
          <ac:chgData name="Maree Teesson" userId="678a60df-5edf-438e-84e9-58274894a749" providerId="ADAL" clId="{F7A9779C-F163-1D46-B134-4E1FEDB87324}" dt="2023-04-17T06:20:12.050" v="1134" actId="26606"/>
          <ac:spMkLst>
            <pc:docMk/>
            <pc:sldMk cId="746529719" sldId="1737"/>
            <ac:spMk id="33" creationId="{2633B3B5-CC90-43F0-8714-D31D1F3F0209}"/>
          </ac:spMkLst>
        </pc:spChg>
        <pc:spChg chg="add">
          <ac:chgData name="Maree Teesson" userId="678a60df-5edf-438e-84e9-58274894a749" providerId="ADAL" clId="{F7A9779C-F163-1D46-B134-4E1FEDB87324}" dt="2023-04-17T06:20:12.050" v="1134" actId="26606"/>
          <ac:spMkLst>
            <pc:docMk/>
            <pc:sldMk cId="746529719" sldId="1737"/>
            <ac:spMk id="35" creationId="{A8D57A06-A426-446D-B02C-A2DC6B62E45E}"/>
          </ac:spMkLst>
        </pc:spChg>
      </pc:sldChg>
      <pc:sldChg chg="delSp add del setBg delDesignElem">
        <pc:chgData name="Maree Teesson" userId="678a60df-5edf-438e-84e9-58274894a749" providerId="ADAL" clId="{F7A9779C-F163-1D46-B134-4E1FEDB87324}" dt="2023-04-17T06:20:49.927" v="1141" actId="2696"/>
        <pc:sldMkLst>
          <pc:docMk/>
          <pc:sldMk cId="3190628329" sldId="1738"/>
        </pc:sldMkLst>
        <pc:spChg chg="del">
          <ac:chgData name="Maree Teesson" userId="678a60df-5edf-438e-84e9-58274894a749" providerId="ADAL" clId="{F7A9779C-F163-1D46-B134-4E1FEDB87324}" dt="2023-04-17T06:20:28.750" v="1137"/>
          <ac:spMkLst>
            <pc:docMk/>
            <pc:sldMk cId="3190628329" sldId="1738"/>
            <ac:spMk id="26" creationId="{AB8C311F-7253-4AED-9701-7FC0708C41C7}"/>
          </ac:spMkLst>
        </pc:spChg>
        <pc:spChg chg="del">
          <ac:chgData name="Maree Teesson" userId="678a60df-5edf-438e-84e9-58274894a749" providerId="ADAL" clId="{F7A9779C-F163-1D46-B134-4E1FEDB87324}" dt="2023-04-17T06:20:28.750" v="1137"/>
          <ac:spMkLst>
            <pc:docMk/>
            <pc:sldMk cId="3190628329" sldId="1738"/>
            <ac:spMk id="27" creationId="{E2384209-CB15-4CDF-9D31-C44FD9A3F20D}"/>
          </ac:spMkLst>
        </pc:spChg>
        <pc:spChg chg="del">
          <ac:chgData name="Maree Teesson" userId="678a60df-5edf-438e-84e9-58274894a749" providerId="ADAL" clId="{F7A9779C-F163-1D46-B134-4E1FEDB87324}" dt="2023-04-17T06:20:28.750" v="1137"/>
          <ac:spMkLst>
            <pc:docMk/>
            <pc:sldMk cId="3190628329" sldId="1738"/>
            <ac:spMk id="28" creationId="{2633B3B5-CC90-43F0-8714-D31D1F3F0209}"/>
          </ac:spMkLst>
        </pc:spChg>
        <pc:spChg chg="del">
          <ac:chgData name="Maree Teesson" userId="678a60df-5edf-438e-84e9-58274894a749" providerId="ADAL" clId="{F7A9779C-F163-1D46-B134-4E1FEDB87324}" dt="2023-04-17T06:20:28.750" v="1137"/>
          <ac:spMkLst>
            <pc:docMk/>
            <pc:sldMk cId="3190628329" sldId="1738"/>
            <ac:spMk id="30" creationId="{A8D57A06-A426-446D-B02C-A2DC6B62E45E}"/>
          </ac:spMkLst>
        </pc:spChg>
      </pc:sldChg>
      <pc:sldMasterChg chg="addSldLayout delSldLayout">
        <pc:chgData name="Maree Teesson" userId="678a60df-5edf-438e-84e9-58274894a749" providerId="ADAL" clId="{F7A9779C-F163-1D46-B134-4E1FEDB87324}" dt="2023-04-17T06:10:56.361" v="1089" actId="2696"/>
        <pc:sldMasterMkLst>
          <pc:docMk/>
          <pc:sldMasterMk cId="4181616060" sldId="2147483704"/>
        </pc:sldMasterMkLst>
        <pc:sldLayoutChg chg="add del">
          <pc:chgData name="Maree Teesson" userId="678a60df-5edf-438e-84e9-58274894a749" providerId="ADAL" clId="{F7A9779C-F163-1D46-B134-4E1FEDB87324}" dt="2023-04-17T03:30:51.446" v="525" actId="2696"/>
          <pc:sldLayoutMkLst>
            <pc:docMk/>
            <pc:sldMasterMk cId="4181616060" sldId="2147483704"/>
            <pc:sldLayoutMk cId="580606594" sldId="2147483705"/>
          </pc:sldLayoutMkLst>
        </pc:sldLayoutChg>
        <pc:sldLayoutChg chg="del">
          <pc:chgData name="Maree Teesson" userId="678a60df-5edf-438e-84e9-58274894a749" providerId="ADAL" clId="{F7A9779C-F163-1D46-B134-4E1FEDB87324}" dt="2023-04-17T03:23:47.268" v="456" actId="2696"/>
          <pc:sldLayoutMkLst>
            <pc:docMk/>
            <pc:sldMasterMk cId="4181616060" sldId="2147483704"/>
            <pc:sldLayoutMk cId="86531289" sldId="2147483723"/>
          </pc:sldLayoutMkLst>
        </pc:sldLayoutChg>
        <pc:sldLayoutChg chg="del">
          <pc:chgData name="Maree Teesson" userId="678a60df-5edf-438e-84e9-58274894a749" providerId="ADAL" clId="{F7A9779C-F163-1D46-B134-4E1FEDB87324}" dt="2023-04-17T03:50:49.665" v="785" actId="2696"/>
          <pc:sldLayoutMkLst>
            <pc:docMk/>
            <pc:sldMasterMk cId="4181616060" sldId="2147483704"/>
            <pc:sldLayoutMk cId="3943357254" sldId="2147483725"/>
          </pc:sldLayoutMkLst>
        </pc:sldLayoutChg>
        <pc:sldLayoutChg chg="del">
          <pc:chgData name="Maree Teesson" userId="678a60df-5edf-438e-84e9-58274894a749" providerId="ADAL" clId="{F7A9779C-F163-1D46-B134-4E1FEDB87324}" dt="2023-04-17T03:22:41.666" v="437" actId="2696"/>
          <pc:sldLayoutMkLst>
            <pc:docMk/>
            <pc:sldMasterMk cId="4181616060" sldId="2147483704"/>
            <pc:sldLayoutMk cId="4029268671" sldId="2147483726"/>
          </pc:sldLayoutMkLst>
        </pc:sldLayoutChg>
        <pc:sldLayoutChg chg="del">
          <pc:chgData name="Maree Teesson" userId="678a60df-5edf-438e-84e9-58274894a749" providerId="ADAL" clId="{F7A9779C-F163-1D46-B134-4E1FEDB87324}" dt="2023-04-17T06:10:56.361" v="1089" actId="2696"/>
          <pc:sldLayoutMkLst>
            <pc:docMk/>
            <pc:sldMasterMk cId="4181616060" sldId="2147483704"/>
            <pc:sldLayoutMk cId="905316456" sldId="214748372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7723" cy="498454"/>
          </a:xfrm>
          <a:prstGeom prst="rect">
            <a:avLst/>
          </a:prstGeom>
        </p:spPr>
        <p:txBody>
          <a:bodyPr vert="horz" lIns="91349" tIns="45674" rIns="91349" bIns="45674" rtlCol="0"/>
          <a:lstStyle>
            <a:lvl1pPr algn="l">
              <a:defRPr sz="1200"/>
            </a:lvl1pPr>
          </a:lstStyle>
          <a:p>
            <a:endParaRPr lang="en-AU" dirty="0"/>
          </a:p>
        </p:txBody>
      </p:sp>
      <p:sp>
        <p:nvSpPr>
          <p:cNvPr id="3" name="Date Placeholder 2"/>
          <p:cNvSpPr>
            <a:spLocks noGrp="1"/>
          </p:cNvSpPr>
          <p:nvPr>
            <p:ph type="dt" sz="quarter" idx="1"/>
          </p:nvPr>
        </p:nvSpPr>
        <p:spPr>
          <a:xfrm>
            <a:off x="3853141" y="0"/>
            <a:ext cx="2947723" cy="498454"/>
          </a:xfrm>
          <a:prstGeom prst="rect">
            <a:avLst/>
          </a:prstGeom>
        </p:spPr>
        <p:txBody>
          <a:bodyPr vert="horz" lIns="91349" tIns="45674" rIns="91349" bIns="45674" rtlCol="0"/>
          <a:lstStyle>
            <a:lvl1pPr algn="r">
              <a:defRPr sz="1200"/>
            </a:lvl1pPr>
          </a:lstStyle>
          <a:p>
            <a:fld id="{B11F2F2D-EA78-4260-8F0D-05621BAF7F5F}" type="datetimeFigureOut">
              <a:rPr lang="en-AU" smtClean="0"/>
              <a:t>17/4/2023</a:t>
            </a:fld>
            <a:endParaRPr lang="en-AU" dirty="0"/>
          </a:p>
        </p:txBody>
      </p:sp>
      <p:sp>
        <p:nvSpPr>
          <p:cNvPr id="4" name="Footer Placeholder 3"/>
          <p:cNvSpPr>
            <a:spLocks noGrp="1"/>
          </p:cNvSpPr>
          <p:nvPr>
            <p:ph type="ftr" sz="quarter" idx="2"/>
          </p:nvPr>
        </p:nvSpPr>
        <p:spPr>
          <a:xfrm>
            <a:off x="1" y="9436124"/>
            <a:ext cx="2947723" cy="498453"/>
          </a:xfrm>
          <a:prstGeom prst="rect">
            <a:avLst/>
          </a:prstGeom>
        </p:spPr>
        <p:txBody>
          <a:bodyPr vert="horz" lIns="91349" tIns="45674" rIns="91349" bIns="45674"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3141" y="9436124"/>
            <a:ext cx="2947723" cy="498453"/>
          </a:xfrm>
          <a:prstGeom prst="rect">
            <a:avLst/>
          </a:prstGeom>
        </p:spPr>
        <p:txBody>
          <a:bodyPr vert="horz" lIns="91349" tIns="45674" rIns="91349" bIns="45674" rtlCol="0" anchor="b"/>
          <a:lstStyle>
            <a:lvl1pPr algn="r">
              <a:defRPr sz="1200"/>
            </a:lvl1pPr>
          </a:lstStyle>
          <a:p>
            <a:fld id="{09577C3B-7A48-4F01-B0B0-CFC7D8F3DCCD}" type="slidenum">
              <a:rPr lang="en-AU" smtClean="0"/>
              <a:t>‹#›</a:t>
            </a:fld>
            <a:endParaRPr lang="en-AU" dirty="0"/>
          </a:p>
        </p:txBody>
      </p:sp>
    </p:spTree>
    <p:extLst>
      <p:ext uri="{BB962C8B-B14F-4D97-AF65-F5344CB8AC3E}">
        <p14:creationId xmlns:p14="http://schemas.microsoft.com/office/powerpoint/2010/main" val="240025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7723" cy="498454"/>
          </a:xfrm>
          <a:prstGeom prst="rect">
            <a:avLst/>
          </a:prstGeom>
        </p:spPr>
        <p:txBody>
          <a:bodyPr vert="horz" lIns="91349" tIns="45674" rIns="91349" bIns="45674" rtlCol="0"/>
          <a:lstStyle>
            <a:lvl1pPr algn="l">
              <a:defRPr sz="1200"/>
            </a:lvl1pPr>
          </a:lstStyle>
          <a:p>
            <a:endParaRPr lang="en-AU" dirty="0"/>
          </a:p>
        </p:txBody>
      </p:sp>
      <p:sp>
        <p:nvSpPr>
          <p:cNvPr id="3" name="Date Placeholder 2"/>
          <p:cNvSpPr>
            <a:spLocks noGrp="1"/>
          </p:cNvSpPr>
          <p:nvPr>
            <p:ph type="dt" idx="1"/>
          </p:nvPr>
        </p:nvSpPr>
        <p:spPr>
          <a:xfrm>
            <a:off x="3853141" y="0"/>
            <a:ext cx="2947723" cy="498454"/>
          </a:xfrm>
          <a:prstGeom prst="rect">
            <a:avLst/>
          </a:prstGeom>
        </p:spPr>
        <p:txBody>
          <a:bodyPr vert="horz" lIns="91349" tIns="45674" rIns="91349" bIns="45674" rtlCol="0"/>
          <a:lstStyle>
            <a:lvl1pPr algn="r">
              <a:defRPr sz="1200"/>
            </a:lvl1pPr>
          </a:lstStyle>
          <a:p>
            <a:fld id="{5965D29C-0706-405D-BCDE-43F67F4397DF}" type="datetimeFigureOut">
              <a:rPr lang="en-AU" smtClean="0"/>
              <a:t>17/4/2023</a:t>
            </a:fld>
            <a:endParaRPr lang="en-AU" dirty="0"/>
          </a:p>
        </p:txBody>
      </p:sp>
      <p:sp>
        <p:nvSpPr>
          <p:cNvPr id="4" name="Slide Image Placeholder 3"/>
          <p:cNvSpPr>
            <a:spLocks noGrp="1" noRot="1" noChangeAspect="1"/>
          </p:cNvSpPr>
          <p:nvPr>
            <p:ph type="sldImg" idx="2"/>
          </p:nvPr>
        </p:nvSpPr>
        <p:spPr>
          <a:xfrm>
            <a:off x="419100" y="660400"/>
            <a:ext cx="5964238" cy="3354388"/>
          </a:xfrm>
          <a:prstGeom prst="rect">
            <a:avLst/>
          </a:prstGeom>
          <a:noFill/>
          <a:ln w="12700">
            <a:solidFill>
              <a:prstClr val="black"/>
            </a:solidFill>
          </a:ln>
        </p:spPr>
        <p:txBody>
          <a:bodyPr vert="horz" lIns="91349" tIns="45674" rIns="91349" bIns="45674" rtlCol="0" anchor="ctr"/>
          <a:lstStyle/>
          <a:p>
            <a:endParaRPr lang="en-AU" dirty="0"/>
          </a:p>
        </p:txBody>
      </p:sp>
      <p:sp>
        <p:nvSpPr>
          <p:cNvPr id="5" name="Notes Placeholder 4"/>
          <p:cNvSpPr>
            <a:spLocks noGrp="1"/>
          </p:cNvSpPr>
          <p:nvPr>
            <p:ph type="body" sz="quarter" idx="3"/>
          </p:nvPr>
        </p:nvSpPr>
        <p:spPr>
          <a:xfrm>
            <a:off x="508686" y="4183527"/>
            <a:ext cx="5871871" cy="3911738"/>
          </a:xfrm>
          <a:prstGeom prst="rect">
            <a:avLst/>
          </a:prstGeom>
        </p:spPr>
        <p:txBody>
          <a:bodyPr vert="horz" lIns="91349" tIns="45674" rIns="91349" bIns="4567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6124"/>
            <a:ext cx="2947723" cy="498453"/>
          </a:xfrm>
          <a:prstGeom prst="rect">
            <a:avLst/>
          </a:prstGeom>
        </p:spPr>
        <p:txBody>
          <a:bodyPr vert="horz" lIns="91349" tIns="45674" rIns="91349" bIns="45674"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3141" y="9436124"/>
            <a:ext cx="2947723" cy="498453"/>
          </a:xfrm>
          <a:prstGeom prst="rect">
            <a:avLst/>
          </a:prstGeom>
        </p:spPr>
        <p:txBody>
          <a:bodyPr vert="horz" lIns="91349" tIns="45674" rIns="91349" bIns="45674" rtlCol="0" anchor="b"/>
          <a:lstStyle>
            <a:lvl1pPr algn="r">
              <a:defRPr sz="1200"/>
            </a:lvl1pPr>
          </a:lstStyle>
          <a:p>
            <a:fld id="{58D13B46-D774-48FF-A4A9-F83ED58177A1}" type="slidenum">
              <a:rPr lang="en-AU" smtClean="0"/>
              <a:t>‹#›</a:t>
            </a:fld>
            <a:endParaRPr lang="en-AU" dirty="0"/>
          </a:p>
        </p:txBody>
      </p:sp>
    </p:spTree>
    <p:extLst>
      <p:ext uri="{BB962C8B-B14F-4D97-AF65-F5344CB8AC3E}">
        <p14:creationId xmlns:p14="http://schemas.microsoft.com/office/powerpoint/2010/main" val="207531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3B46-D774-48FF-A4A9-F83ED58177A1}" type="slidenum">
              <a:rPr lang="en-AU" smtClean="0"/>
              <a:t>4</a:t>
            </a:fld>
            <a:endParaRPr lang="en-AU" dirty="0"/>
          </a:p>
        </p:txBody>
      </p:sp>
    </p:spTree>
    <p:extLst>
      <p:ext uri="{BB962C8B-B14F-4D97-AF65-F5344CB8AC3E}">
        <p14:creationId xmlns:p14="http://schemas.microsoft.com/office/powerpoint/2010/main" val="180502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dirty="0"/>
              <a:t>Suggested framing: looking more broadly, it is important that we ensure the outcomes of research and innovation reach patients – and this means better embedding research and innovation in the health system. </a:t>
            </a:r>
          </a:p>
          <a:p>
            <a:endParaRPr lang="en-AU" dirty="0"/>
          </a:p>
          <a:p>
            <a:r>
              <a:rPr lang="en-AU" dirty="0"/>
              <a:t>We know from international evidence that this is better for patients and for staff – and therefore to the sustainability of the health system. Building this in now will help future proof the system an ensure if can run as efficiently as possible, delivering the best available care, into </a:t>
            </a:r>
            <a:r>
              <a:rPr lang="en-AU"/>
              <a:t>the future.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540C-7501-3242-AA08-B2CEB7F885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10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904801-CAA6-4F4E-936A-754B0DDECCA8}" type="slidenum">
              <a:rPr lang="en-AU" smtClean="0"/>
              <a:t>19</a:t>
            </a:fld>
            <a:endParaRPr lang="en-AU"/>
          </a:p>
        </p:txBody>
      </p:sp>
    </p:spTree>
    <p:extLst>
      <p:ext uri="{BB962C8B-B14F-4D97-AF65-F5344CB8AC3E}">
        <p14:creationId xmlns:p14="http://schemas.microsoft.com/office/powerpoint/2010/main" val="826973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904801-CAA6-4F4E-936A-754B0DDECCA8}" type="slidenum">
              <a:rPr lang="en-AU" smtClean="0"/>
              <a:t>20</a:t>
            </a:fld>
            <a:endParaRPr lang="en-AU"/>
          </a:p>
        </p:txBody>
      </p:sp>
    </p:spTree>
    <p:extLst>
      <p:ext uri="{BB962C8B-B14F-4D97-AF65-F5344CB8AC3E}">
        <p14:creationId xmlns:p14="http://schemas.microsoft.com/office/powerpoint/2010/main" val="715568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84DFA-3C25-4C06-AB13-E62778B3177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95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MEGA TRENDS IN SLEEP, ECONOMIC INEQUALITY, SOCIAL COHESION ….</a:t>
            </a:r>
          </a:p>
        </p:txBody>
      </p:sp>
      <p:sp>
        <p:nvSpPr>
          <p:cNvPr id="4" name="Slide Number Placeholder 3"/>
          <p:cNvSpPr>
            <a:spLocks noGrp="1"/>
          </p:cNvSpPr>
          <p:nvPr>
            <p:ph type="sldNum" sz="quarter" idx="5"/>
          </p:nvPr>
        </p:nvSpPr>
        <p:spPr/>
        <p:txBody>
          <a:bodyPr/>
          <a:lstStyle/>
          <a:p>
            <a:fld id="{58D13B46-D774-48FF-A4A9-F83ED58177A1}" type="slidenum">
              <a:rPr lang="en-AU" smtClean="0"/>
              <a:t>7</a:t>
            </a:fld>
            <a:endParaRPr lang="en-AU" dirty="0"/>
          </a:p>
        </p:txBody>
      </p:sp>
    </p:spTree>
    <p:extLst>
      <p:ext uri="{BB962C8B-B14F-4D97-AF65-F5344CB8AC3E}">
        <p14:creationId xmlns:p14="http://schemas.microsoft.com/office/powerpoint/2010/main" val="121967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dirty="0"/>
              <a:t>Suggested framing: looking more broadly, it is important that we ensure the outcomes of research and innovation reach patients – and this means better embedding research and innovation in the health system. </a:t>
            </a:r>
          </a:p>
          <a:p>
            <a:endParaRPr lang="en-AU" dirty="0"/>
          </a:p>
          <a:p>
            <a:r>
              <a:rPr lang="en-AU" dirty="0"/>
              <a:t>We know from international evidence that this is better for patients and for staff – and therefore to the sustainability of the health system. Building this in now will help future proof the system an ensure if can run as efficiently as possible, delivering the best available care, into the future.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540C-7501-3242-AA08-B2CEB7F885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08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Helvetica" pitchFamily="2" charset="0"/>
              </a:rPr>
              <a:t>No less than 55 high-profile</a:t>
            </a:r>
          </a:p>
          <a:p>
            <a:r>
              <a:rPr lang="en-AU" dirty="0">
                <a:effectLst/>
                <a:latin typeface="Helvetica" pitchFamily="2" charset="0"/>
              </a:rPr>
              <a:t>public inquiries relevant to mental</a:t>
            </a:r>
          </a:p>
          <a:p>
            <a:r>
              <a:rPr lang="en-AU" dirty="0">
                <a:effectLst/>
                <a:latin typeface="Helvetica" pitchFamily="2" charset="0"/>
              </a:rPr>
              <a:t>health have been held over the last</a:t>
            </a:r>
          </a:p>
          <a:p>
            <a:r>
              <a:rPr lang="en-AU" dirty="0">
                <a:effectLst/>
                <a:latin typeface="Helvetica" pitchFamily="2" charset="0"/>
              </a:rPr>
              <a:t>30 years, involving more than</a:t>
            </a:r>
          </a:p>
          <a:p>
            <a:r>
              <a:rPr lang="en-AU" dirty="0">
                <a:effectLst/>
                <a:latin typeface="Helvetica" pitchFamily="2" charset="0"/>
              </a:rPr>
              <a:t>55,000 public submissions and</a:t>
            </a:r>
          </a:p>
          <a:p>
            <a:r>
              <a:rPr lang="en-AU" dirty="0">
                <a:effectLst/>
                <a:latin typeface="Helvetica" pitchFamily="2" charset="0"/>
              </a:rPr>
              <a:t>9,000 witnesses,</a:t>
            </a:r>
          </a:p>
          <a:p>
            <a:endParaRPr lang="en-AU" dirty="0">
              <a:effectLst/>
              <a:latin typeface="Helvetica" pitchFamily="2" charset="0"/>
            </a:endParaRPr>
          </a:p>
          <a:p>
            <a:pPr algn="l"/>
            <a:r>
              <a:rPr lang="en-GB" sz="1800" spc="0" dirty="0">
                <a:effectLst/>
                <a:latin typeface="Garamond" panose="02020404030301010803" pitchFamily="18" charset="0"/>
                <a:ea typeface="MS Mincho" panose="02020609040205080304" pitchFamily="49" charset="-128"/>
                <a:cs typeface="Times New Roman" panose="02020603050405020304" pitchFamily="18" charset="0"/>
              </a:rPr>
              <a:t>Three of the significant driving issues behind the lack of implementation of these reports are:</a:t>
            </a:r>
            <a:endParaRPr lang="en-AU" sz="1800" spc="-20" dirty="0">
              <a:effectLst/>
              <a:latin typeface="Garamond" panose="02020404030301010803" pitchFamily="18" charset="0"/>
              <a:ea typeface="MS Mincho" panose="02020609040205080304" pitchFamily="49" charset="-128"/>
              <a:cs typeface="Times New Roman" panose="02020603050405020304" pitchFamily="18" charset="0"/>
            </a:endParaRPr>
          </a:p>
          <a:p>
            <a:pPr algn="l"/>
            <a:r>
              <a:rPr lang="en-GB" sz="1800" spc="0" dirty="0">
                <a:effectLst/>
                <a:latin typeface="Garamond" panose="02020404030301010803" pitchFamily="18" charset="0"/>
                <a:ea typeface="MS Mincho" panose="02020609040205080304" pitchFamily="49" charset="-128"/>
                <a:cs typeface="Times New Roman" panose="02020603050405020304" pitchFamily="18" charset="0"/>
              </a:rPr>
              <a:t>1) A lack of independent advocacy: The reports are often produced by a government department or government-funded organisations, without sufficient buy-in from stakeholders across the mental health ecosystem. Without this buy-in, there are few organisations to advocate long term for reform recommendations to be implemented.</a:t>
            </a:r>
            <a:endParaRPr lang="en-AU" sz="1800" spc="-20" dirty="0">
              <a:effectLst/>
              <a:latin typeface="Garamond" panose="02020404030301010803" pitchFamily="18" charset="0"/>
              <a:ea typeface="MS Mincho" panose="02020609040205080304" pitchFamily="49" charset="-128"/>
              <a:cs typeface="Times New Roman" panose="02020603050405020304" pitchFamily="18" charset="0"/>
            </a:endParaRPr>
          </a:p>
          <a:p>
            <a:pPr algn="l"/>
            <a:r>
              <a:rPr lang="en-GB" sz="1800" spc="0" dirty="0">
                <a:effectLst/>
                <a:latin typeface="Garamond" panose="02020404030301010803" pitchFamily="18" charset="0"/>
                <a:ea typeface="MS Mincho" panose="02020609040205080304" pitchFamily="49" charset="-128"/>
                <a:cs typeface="Times New Roman" panose="02020603050405020304" pitchFamily="18" charset="0"/>
              </a:rPr>
              <a:t>2) A lack of investment in implementation: There is substantial investment in the production of each of these plans, yet there is no allocated budget to invest in the implementation of the plans’ recommendations.</a:t>
            </a:r>
            <a:endParaRPr lang="en-AU" sz="1800" spc="-20" dirty="0">
              <a:effectLst/>
              <a:latin typeface="Garamond" panose="02020404030301010803" pitchFamily="18" charset="0"/>
              <a:ea typeface="MS Mincho" panose="02020609040205080304" pitchFamily="49" charset="-128"/>
              <a:cs typeface="Times New Roman" panose="02020603050405020304" pitchFamily="18" charset="0"/>
            </a:endParaRPr>
          </a:p>
          <a:p>
            <a:pPr algn="l"/>
            <a:r>
              <a:rPr lang="en-GB" sz="1800" spc="0" dirty="0">
                <a:effectLst/>
                <a:latin typeface="Garamond" panose="02020404030301010803" pitchFamily="18" charset="0"/>
                <a:ea typeface="MS Mincho" panose="02020609040205080304" pitchFamily="49" charset="-128"/>
                <a:cs typeface="Times New Roman" panose="02020603050405020304" pitchFamily="18" charset="0"/>
              </a:rPr>
              <a:t>3) Inaccessibility: These reports are notoriously lengthy (e.g. the Productivity Commission Report consists of three volumes and over 1,600 pages). It is not feasible for most time poor policymakers and other stakeholders to utilise a document of this size. </a:t>
            </a:r>
            <a:endParaRPr lang="en-AU" sz="1800" spc="-20" dirty="0">
              <a:effectLst/>
              <a:latin typeface="Garamond" panose="02020404030301010803" pitchFamily="18" charset="0"/>
              <a:ea typeface="MS Mincho" panose="02020609040205080304" pitchFamily="49" charset="-128"/>
              <a:cs typeface="Times New Roman" panose="02020603050405020304" pitchFamily="18" charset="0"/>
            </a:endParaRPr>
          </a:p>
          <a:p>
            <a:endParaRPr lang="en-AU"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4870E396-B99C-284A-AE2E-25F259737C0D}" type="slidenum">
              <a:rPr lang="en-US" smtClean="0"/>
              <a:t>10</a:t>
            </a:fld>
            <a:endParaRPr lang="en-US"/>
          </a:p>
        </p:txBody>
      </p:sp>
    </p:spTree>
    <p:extLst>
      <p:ext uri="{BB962C8B-B14F-4D97-AF65-F5344CB8AC3E}">
        <p14:creationId xmlns:p14="http://schemas.microsoft.com/office/powerpoint/2010/main" val="3009146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dirty="0"/>
              <a:t>Suggested framing: looking more broadly, it is important that we ensure the outcomes of research and innovation reach patients – and this means better embedding research and innovation in the health system. </a:t>
            </a:r>
          </a:p>
          <a:p>
            <a:endParaRPr lang="en-AU" dirty="0"/>
          </a:p>
          <a:p>
            <a:r>
              <a:rPr lang="en-AU" dirty="0"/>
              <a:t>We know from international evidence that this is better for patients and for staff – and therefore to the sustainability of the health system. Building this in now will help future proof the system an ensure if can run as efficiently as possible, delivering the best available care, into the future.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540C-7501-3242-AA08-B2CEB7F885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45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dirty="0"/>
              <a:t>Suggested framing: looking more broadly, it is important that we ensure the outcomes of research and innovation reach patients – and this means better embedding research and innovation in the health system. </a:t>
            </a:r>
          </a:p>
          <a:p>
            <a:endParaRPr lang="en-AU" dirty="0"/>
          </a:p>
          <a:p>
            <a:r>
              <a:rPr lang="en-AU" dirty="0"/>
              <a:t>We know from international evidence that this is better for patients and for staff – and therefore to the sustainability of the health system. Building this in now will help future proof the system an ensure if can run as efficiently as possible, delivering the best available care, into the future.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540C-7501-3242-AA08-B2CEB7F885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99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8D13B46-D774-48FF-A4A9-F83ED58177A1}" type="slidenum">
              <a:rPr lang="en-AU" smtClean="0"/>
              <a:t>14</a:t>
            </a:fld>
            <a:endParaRPr lang="en-AU" dirty="0"/>
          </a:p>
        </p:txBody>
      </p:sp>
    </p:spTree>
    <p:extLst>
      <p:ext uri="{BB962C8B-B14F-4D97-AF65-F5344CB8AC3E}">
        <p14:creationId xmlns:p14="http://schemas.microsoft.com/office/powerpoint/2010/main" val="2628207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dirty="0"/>
              <a:t>Suggested framing: looking more broadly, it is important that we ensure the outcomes of research and innovation reach patients – and this means better embedding research and innovation in the health system. </a:t>
            </a:r>
          </a:p>
          <a:p>
            <a:endParaRPr lang="en-AU" dirty="0"/>
          </a:p>
          <a:p>
            <a:r>
              <a:rPr lang="en-AU" dirty="0"/>
              <a:t>We know from international evidence that this is better for patients and for staff – and therefore to the sustainability of the health system. Building this in now will help future proof the system an ensure if can run as efficiently as possible, delivering the best available care, into </a:t>
            </a:r>
            <a:r>
              <a:rPr lang="en-AU"/>
              <a:t>the future.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540C-7501-3242-AA08-B2CEB7F885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46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u="none" strike="noStrike" dirty="0">
                <a:solidFill>
                  <a:srgbClr val="000000"/>
                </a:solidFill>
                <a:effectLst/>
                <a:latin typeface="Calibri" panose="020F0502020204030204" pitchFamily="34" charset="0"/>
              </a:rPr>
              <a:t>United States</a:t>
            </a:r>
            <a:r>
              <a:rPr lang="en-AU" dirty="0"/>
              <a:t> </a:t>
            </a:r>
            <a:r>
              <a:rPr lang="en-AU" sz="1800" b="0" i="0" u="none" strike="noStrike" dirty="0">
                <a:solidFill>
                  <a:srgbClr val="000000"/>
                </a:solidFill>
                <a:effectLst/>
                <a:latin typeface="Calibri" panose="020F0502020204030204" pitchFamily="34" charset="0"/>
              </a:rPr>
              <a:t>United Kingdom</a:t>
            </a:r>
            <a:r>
              <a:rPr lang="en-AU" dirty="0"/>
              <a:t> </a:t>
            </a:r>
            <a:r>
              <a:rPr lang="en-AU" sz="1800" b="0" i="0" u="none" strike="noStrike" dirty="0">
                <a:solidFill>
                  <a:srgbClr val="000000"/>
                </a:solidFill>
                <a:effectLst/>
                <a:latin typeface="Calibri" panose="020F0502020204030204" pitchFamily="34" charset="0"/>
              </a:rPr>
              <a:t>China</a:t>
            </a:r>
            <a:r>
              <a:rPr lang="en-AU" dirty="0"/>
              <a:t> </a:t>
            </a:r>
            <a:r>
              <a:rPr lang="en-AU" sz="1800" b="0" i="0" u="none" strike="noStrike" dirty="0">
                <a:solidFill>
                  <a:srgbClr val="000000"/>
                </a:solidFill>
                <a:effectLst/>
                <a:latin typeface="Calibri" panose="020F0502020204030204" pitchFamily="34" charset="0"/>
              </a:rPr>
              <a:t>Germany</a:t>
            </a:r>
            <a:r>
              <a:rPr lang="en-AU" dirty="0"/>
              <a:t> </a:t>
            </a:r>
            <a:r>
              <a:rPr lang="en-AU" sz="1800" b="0" i="0" u="none" strike="noStrike" dirty="0">
                <a:solidFill>
                  <a:srgbClr val="000000"/>
                </a:solidFill>
                <a:effectLst/>
                <a:latin typeface="Calibri" panose="020F0502020204030204" pitchFamily="34" charset="0"/>
              </a:rPr>
              <a:t>Canada</a:t>
            </a:r>
            <a:endParaRPr lang="en-US" dirty="0"/>
          </a:p>
        </p:txBody>
      </p:sp>
      <p:sp>
        <p:nvSpPr>
          <p:cNvPr id="4" name="Slide Number Placeholder 3"/>
          <p:cNvSpPr>
            <a:spLocks noGrp="1"/>
          </p:cNvSpPr>
          <p:nvPr>
            <p:ph type="sldNum" sz="quarter" idx="5"/>
          </p:nvPr>
        </p:nvSpPr>
        <p:spPr/>
        <p:txBody>
          <a:bodyPr/>
          <a:lstStyle/>
          <a:p>
            <a:fld id="{58D13B46-D774-48FF-A4A9-F83ED58177A1}" type="slidenum">
              <a:rPr lang="en-AU" smtClean="0"/>
              <a:t>17</a:t>
            </a:fld>
            <a:endParaRPr lang="en-AU" dirty="0"/>
          </a:p>
        </p:txBody>
      </p:sp>
    </p:spTree>
    <p:extLst>
      <p:ext uri="{BB962C8B-B14F-4D97-AF65-F5344CB8AC3E}">
        <p14:creationId xmlns:p14="http://schemas.microsoft.com/office/powerpoint/2010/main" val="400011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9660"/>
          </a:xfrm>
        </p:spPr>
        <p:txBody>
          <a:bodyPr>
            <a:noAutofit/>
          </a:bodyPr>
          <a:lstStyle>
            <a:lvl1pPr>
              <a:defRPr sz="3200">
                <a:solidFill>
                  <a:srgbClr val="13223F"/>
                </a:solidFill>
                <a:latin typeface="Bahnschrift" panose="020B05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1112808"/>
            <a:ext cx="10515600" cy="5064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FDA7BB-E260-4263-A1C2-FE393ABC194B}" type="datetimeFigureOut">
              <a:rPr lang="en-AU" smtClean="0"/>
              <a:t>17/4/2023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E52B52-9715-489C-91BB-8862822F4EF5}" type="slidenum">
              <a:rPr lang="en-AU" smtClean="0"/>
              <a:t>‹#›</a:t>
            </a:fld>
            <a:endParaRPr lang="en-AU"/>
          </a:p>
        </p:txBody>
      </p:sp>
      <p:cxnSp>
        <p:nvCxnSpPr>
          <p:cNvPr id="16" name="Straight Connector 15">
            <a:extLst>
              <a:ext uri="{FF2B5EF4-FFF2-40B4-BE49-F238E27FC236}">
                <a16:creationId xmlns:a16="http://schemas.microsoft.com/office/drawing/2014/main" id="{9720FBBE-2828-4333-AC45-12847DB0DE35}"/>
              </a:ext>
            </a:extLst>
          </p:cNvPr>
          <p:cNvCxnSpPr/>
          <p:nvPr userDrawn="1"/>
        </p:nvCxnSpPr>
        <p:spPr>
          <a:xfrm>
            <a:off x="838200" y="1052423"/>
            <a:ext cx="10515600" cy="0"/>
          </a:xfrm>
          <a:prstGeom prst="line">
            <a:avLst/>
          </a:prstGeom>
          <a:ln>
            <a:solidFill>
              <a:srgbClr val="979B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851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2529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3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94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74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4997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7186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210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340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itle and 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59925"/>
            <a:ext cx="5384800" cy="4525963"/>
          </a:xfrm>
        </p:spPr>
        <p:txBody>
          <a:bodyPr/>
          <a:lstStyle>
            <a:lvl1pPr>
              <a:defRPr sz="3200"/>
            </a:lvl1pPr>
            <a:lvl2pPr>
              <a:defRPr sz="3200"/>
            </a:lvl2pPr>
            <a:lvl3pPr>
              <a:defRPr sz="3200"/>
            </a:lvl3pPr>
            <a:lvl4pPr>
              <a:defRPr sz="2667"/>
            </a:lvl4pPr>
            <a:lvl5pPr>
              <a:defRPr sz="2667"/>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359925"/>
            <a:ext cx="5384800" cy="4525963"/>
          </a:xfrm>
        </p:spPr>
        <p:txBody>
          <a:bodyPr/>
          <a:lstStyle>
            <a:lvl1pPr>
              <a:defRPr sz="3200"/>
            </a:lvl1pPr>
            <a:lvl2pPr>
              <a:defRPr sz="3200"/>
            </a:lvl2pPr>
            <a:lvl3pPr>
              <a:defRPr sz="3200"/>
            </a:lvl3pPr>
            <a:lvl4pPr>
              <a:defRPr sz="2667"/>
            </a:lvl4pPr>
            <a:lvl5pPr>
              <a:defRPr sz="2667"/>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3316C0E3-7A68-E64B-88FC-F963C77041C6}"/>
              </a:ext>
            </a:extLst>
          </p:cNvPr>
          <p:cNvSpPr txBox="1"/>
          <p:nvPr userDrawn="1"/>
        </p:nvSpPr>
        <p:spPr>
          <a:xfrm>
            <a:off x="512064" y="6385040"/>
            <a:ext cx="1755648" cy="276999"/>
          </a:xfrm>
          <a:prstGeom prst="rect">
            <a:avLst/>
          </a:prstGeom>
          <a:solidFill>
            <a:schemeClr val="bg1"/>
          </a:solidFill>
        </p:spPr>
        <p:txBody>
          <a:bodyPr wrap="square" rtlCol="0">
            <a:spAutoFit/>
          </a:bodyPr>
          <a:lstStyle/>
          <a:p>
            <a:r>
              <a:rPr lang="en-US" sz="1200" dirty="0">
                <a:latin typeface="+mn-lt"/>
              </a:rPr>
              <a:t>The Matilda Centre</a:t>
            </a:r>
          </a:p>
        </p:txBody>
      </p:sp>
    </p:spTree>
    <p:extLst>
      <p:ext uri="{BB962C8B-B14F-4D97-AF65-F5344CB8AC3E}">
        <p14:creationId xmlns:p14="http://schemas.microsoft.com/office/powerpoint/2010/main" val="1590042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98" b="1" i="0">
                <a:solidFill>
                  <a:srgbClr val="1F133C"/>
                </a:solidFill>
                <a:latin typeface="Barlow"/>
                <a:cs typeface="Barl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071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 Red option 5 (no image)">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gradFill>
            <a:gsLst>
              <a:gs pos="99000">
                <a:srgbClr val="E64626"/>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8"/>
          <p:cNvSpPr>
            <a:spLocks noGrp="1"/>
          </p:cNvSpPr>
          <p:nvPr>
            <p:ph type="title"/>
          </p:nvPr>
        </p:nvSpPr>
        <p:spPr>
          <a:xfrm>
            <a:off x="509178" y="1721123"/>
            <a:ext cx="5287017" cy="1738173"/>
          </a:xfrm>
        </p:spPr>
        <p:txBody>
          <a:bodyPr anchor="t"/>
          <a:lstStyle>
            <a:lvl1pPr>
              <a:defRPr sz="3733">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511108" y="3459296"/>
            <a:ext cx="5285089" cy="852488"/>
          </a:xfrm>
        </p:spPr>
        <p:txBody>
          <a:bodyPr/>
          <a:lstStyle>
            <a:lvl1pPr marL="0" indent="0">
              <a:lnSpc>
                <a:spcPct val="90000"/>
              </a:lnSpc>
              <a:buNone/>
              <a:defRPr sz="2133"/>
            </a:lvl1pPr>
            <a:lvl2pPr marL="609585" indent="0">
              <a:buNone/>
              <a:defRPr sz="2133"/>
            </a:lvl2pPr>
            <a:lvl3pPr marL="1219170" indent="0">
              <a:buNone/>
              <a:defRPr sz="2133"/>
            </a:lvl3pPr>
            <a:lvl4pPr marL="1828754" indent="0">
              <a:buNone/>
              <a:defRPr/>
            </a:lvl4pPr>
            <a:lvl5pPr marL="2438339" indent="0">
              <a:buNone/>
              <a:defRPr/>
            </a:lvl5pPr>
          </a:lstStyle>
          <a:p>
            <a:pPr lvl="0"/>
            <a:r>
              <a:rPr lang="en-US"/>
              <a:t>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E85C10-1033-EE4E-8566-58E0C13674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55" y="5540302"/>
            <a:ext cx="1846355" cy="997655"/>
          </a:xfrm>
          <a:prstGeom prst="rect">
            <a:avLst/>
          </a:prstGeom>
        </p:spPr>
      </p:pic>
    </p:spTree>
    <p:extLst>
      <p:ext uri="{BB962C8B-B14F-4D97-AF65-F5344CB8AC3E}">
        <p14:creationId xmlns:p14="http://schemas.microsoft.com/office/powerpoint/2010/main" val="54520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3" y="5929934"/>
            <a:ext cx="10985502" cy="367594"/>
          </a:xfrm>
          <a:prstGeom prst="rect">
            <a:avLst/>
          </a:prstGeom>
        </p:spPr>
        <p:txBody>
          <a:bodyPr lIns="45719" tIns="45719" rIns="45719" bIns="45719"/>
          <a:lstStyle>
            <a:lvl1pPr marL="0" indent="0" defTabSz="464276">
              <a:lnSpc>
                <a:spcPct val="100000"/>
              </a:lnSpc>
              <a:spcBef>
                <a:spcPts val="0"/>
              </a:spcBef>
              <a:buSzTx/>
              <a:buNone/>
              <a:defRPr sz="2025" b="1"/>
            </a:lvl1pPr>
          </a:lstStyle>
          <a:p>
            <a:r>
              <a:t>Author and Date</a:t>
            </a:r>
          </a:p>
        </p:txBody>
      </p:sp>
      <p:sp>
        <p:nvSpPr>
          <p:cNvPr id="12" name="Presentation Title"/>
          <p:cNvSpPr txBox="1">
            <a:spLocks noGrp="1"/>
          </p:cNvSpPr>
          <p:nvPr>
            <p:ph type="title" hasCustomPrompt="1"/>
          </p:nvPr>
        </p:nvSpPr>
        <p:spPr>
          <a:xfrm>
            <a:off x="603251" y="2607688"/>
            <a:ext cx="10985502" cy="1003908"/>
          </a:xfrm>
          <a:prstGeom prst="rect">
            <a:avLst/>
          </a:prstGeom>
        </p:spPr>
        <p:txBody>
          <a:bodyPr anchor="b"/>
          <a:lstStyle>
            <a:lvl1pPr>
              <a:defRPr sz="6524" spc="-131"/>
            </a:lvl1pPr>
          </a:lstStyle>
          <a:p>
            <a:r>
              <a:t>Presentation Title</a:t>
            </a:r>
          </a:p>
        </p:txBody>
      </p:sp>
      <p:sp>
        <p:nvSpPr>
          <p:cNvPr id="13" name="Body Level One…"/>
          <p:cNvSpPr txBox="1">
            <a:spLocks noGrp="1"/>
          </p:cNvSpPr>
          <p:nvPr>
            <p:ph type="body" sz="quarter" idx="1" hasCustomPrompt="1"/>
          </p:nvPr>
        </p:nvSpPr>
        <p:spPr>
          <a:xfrm>
            <a:off x="600672" y="3611596"/>
            <a:ext cx="10985500" cy="2380581"/>
          </a:xfrm>
          <a:prstGeom prst="rect">
            <a:avLst/>
          </a:prstGeom>
        </p:spPr>
        <p:txBody>
          <a:bodyPr/>
          <a:lstStyle>
            <a:lvl1pPr marL="0" indent="0" defTabSz="464276">
              <a:lnSpc>
                <a:spcPct val="100000"/>
              </a:lnSpc>
              <a:spcBef>
                <a:spcPts val="0"/>
              </a:spcBef>
              <a:buSzTx/>
              <a:buNone/>
              <a:defRPr sz="3094" b="1"/>
            </a:lvl1pPr>
            <a:lvl2pPr marL="0" indent="257137" defTabSz="464276">
              <a:lnSpc>
                <a:spcPct val="100000"/>
              </a:lnSpc>
              <a:spcBef>
                <a:spcPts val="0"/>
              </a:spcBef>
              <a:buSzTx/>
              <a:buNone/>
              <a:defRPr sz="3094" b="1"/>
            </a:lvl2pPr>
            <a:lvl3pPr marL="0" indent="514275" defTabSz="464276">
              <a:lnSpc>
                <a:spcPct val="100000"/>
              </a:lnSpc>
              <a:spcBef>
                <a:spcPts val="0"/>
              </a:spcBef>
              <a:buSzTx/>
              <a:buNone/>
              <a:defRPr sz="3094" b="1"/>
            </a:lvl3pPr>
            <a:lvl4pPr marL="0" indent="771412" defTabSz="464276">
              <a:lnSpc>
                <a:spcPct val="100000"/>
              </a:lnSpc>
              <a:spcBef>
                <a:spcPts val="0"/>
              </a:spcBef>
              <a:buSzTx/>
              <a:buNone/>
              <a:defRPr sz="3094" b="1"/>
            </a:lvl4pPr>
            <a:lvl5pPr marL="0" indent="1028549" defTabSz="464276">
              <a:lnSpc>
                <a:spcPct val="100000"/>
              </a:lnSpc>
              <a:spcBef>
                <a:spcPts val="0"/>
              </a:spcBef>
              <a:buSzTx/>
              <a:buNone/>
              <a:defRPr sz="3094"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8778241" y="6377941"/>
            <a:ext cx="2804160" cy="16797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6358917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04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300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8215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C9DD0-FC9F-4D2B-97DE-9D0D17D5AFA7}" type="datetimeFigureOut">
              <a:rPr lang="en-AU" smtClean="0"/>
              <a:t>17/4/2023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CF160-89CF-4DE7-AAA4-DAD03A5F3460}" type="slidenum">
              <a:rPr lang="en-AU" smtClean="0"/>
              <a:t>‹#›</a:t>
            </a:fld>
            <a:endParaRPr lang="en-AU"/>
          </a:p>
        </p:txBody>
      </p:sp>
    </p:spTree>
    <p:extLst>
      <p:ext uri="{BB962C8B-B14F-4D97-AF65-F5344CB8AC3E}">
        <p14:creationId xmlns:p14="http://schemas.microsoft.com/office/powerpoint/2010/main" val="41816160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0" r:id="rId4"/>
    <p:sldLayoutId id="2147483724" r:id="rId5"/>
    <p:sldLayoutId id="214748372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4/17/23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380931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hyperlink" Target="http://www.mentalhealththinktank.org.au/" TargetMode="Externa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rotect-au.mimecast.com/s/v9JuCnx1jniGRgkgRSp7DdY?domain=scimagojr.co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3389/fpsyt.2023.1107560"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www.mentalhealththinktank.org.a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entalhealththinktank.org.au/"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mailto:Maree.Teesson@sydney.edu.a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OVID-19_vaccin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hyperlink" Target="https://trauma-recovery.net/2012/01/15/sleep-difficulties-in-children-exposed-to-trauma/" TargetMode="External"/><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2B39"/>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572057" y="1868407"/>
            <a:ext cx="7694136" cy="2742248"/>
            <a:chOff x="0" y="0"/>
            <a:chExt cx="13467683" cy="4663812"/>
          </a:xfrm>
        </p:grpSpPr>
        <p:sp>
          <p:nvSpPr>
            <p:cNvPr id="4" name="Freeform 4"/>
            <p:cNvSpPr/>
            <p:nvPr/>
          </p:nvSpPr>
          <p:spPr>
            <a:xfrm>
              <a:off x="0" y="0"/>
              <a:ext cx="13467683" cy="4663812"/>
            </a:xfrm>
            <a:custGeom>
              <a:avLst/>
              <a:gdLst/>
              <a:ahLst/>
              <a:cxnLst/>
              <a:rect l="l" t="t" r="r" b="b"/>
              <a:pathLst>
                <a:path w="13467683" h="4663812">
                  <a:moveTo>
                    <a:pt x="13467683" y="4663812"/>
                  </a:moveTo>
                  <a:lnTo>
                    <a:pt x="0" y="4663812"/>
                  </a:lnTo>
                  <a:lnTo>
                    <a:pt x="0" y="0"/>
                  </a:lnTo>
                  <a:lnTo>
                    <a:pt x="13467683" y="4663812"/>
                  </a:lnTo>
                  <a:close/>
                </a:path>
              </a:pathLst>
            </a:custGeom>
            <a:solidFill>
              <a:srgbClr val="1C2B39"/>
            </a:solidFill>
          </p:spPr>
        </p:sp>
      </p:grpSp>
      <p:grpSp>
        <p:nvGrpSpPr>
          <p:cNvPr id="5" name="Group 5"/>
          <p:cNvGrpSpPr/>
          <p:nvPr/>
        </p:nvGrpSpPr>
        <p:grpSpPr>
          <a:xfrm rot="6525541">
            <a:off x="4729629" y="111080"/>
            <a:ext cx="2251609" cy="254793"/>
            <a:chOff x="0" y="0"/>
            <a:chExt cx="56373191" cy="6379210"/>
          </a:xfrm>
        </p:grpSpPr>
        <p:sp>
          <p:nvSpPr>
            <p:cNvPr id="6" name="Freeform 6"/>
            <p:cNvSpPr/>
            <p:nvPr/>
          </p:nvSpPr>
          <p:spPr>
            <a:xfrm>
              <a:off x="0" y="0"/>
              <a:ext cx="56373192" cy="6379210"/>
            </a:xfrm>
            <a:custGeom>
              <a:avLst/>
              <a:gdLst/>
              <a:ahLst/>
              <a:cxnLst/>
              <a:rect l="l" t="t" r="r" b="b"/>
              <a:pathLst>
                <a:path w="56373192" h="6379210">
                  <a:moveTo>
                    <a:pt x="49618013" y="0"/>
                  </a:moveTo>
                  <a:lnTo>
                    <a:pt x="9848993" y="0"/>
                  </a:lnTo>
                  <a:lnTo>
                    <a:pt x="6866317" y="7620"/>
                  </a:lnTo>
                  <a:lnTo>
                    <a:pt x="0" y="6379210"/>
                  </a:lnTo>
                  <a:lnTo>
                    <a:pt x="49727281" y="6379210"/>
                  </a:lnTo>
                  <a:lnTo>
                    <a:pt x="56373192" y="0"/>
                  </a:lnTo>
                  <a:close/>
                </a:path>
              </a:pathLst>
            </a:custGeom>
            <a:solidFill>
              <a:srgbClr val="01A48C"/>
            </a:solidFill>
          </p:spPr>
        </p:sp>
      </p:grpSp>
      <p:grpSp>
        <p:nvGrpSpPr>
          <p:cNvPr id="7" name="Group 7"/>
          <p:cNvGrpSpPr/>
          <p:nvPr/>
        </p:nvGrpSpPr>
        <p:grpSpPr>
          <a:xfrm rot="6582168">
            <a:off x="2698540" y="6112238"/>
            <a:ext cx="2251609" cy="254793"/>
            <a:chOff x="0" y="0"/>
            <a:chExt cx="56373191" cy="6379210"/>
          </a:xfrm>
        </p:grpSpPr>
        <p:sp>
          <p:nvSpPr>
            <p:cNvPr id="8" name="Freeform 8"/>
            <p:cNvSpPr/>
            <p:nvPr/>
          </p:nvSpPr>
          <p:spPr>
            <a:xfrm>
              <a:off x="0" y="0"/>
              <a:ext cx="56373192" cy="6379210"/>
            </a:xfrm>
            <a:custGeom>
              <a:avLst/>
              <a:gdLst/>
              <a:ahLst/>
              <a:cxnLst/>
              <a:rect l="l" t="t" r="r" b="b"/>
              <a:pathLst>
                <a:path w="56373192" h="6379210">
                  <a:moveTo>
                    <a:pt x="49618013" y="0"/>
                  </a:moveTo>
                  <a:lnTo>
                    <a:pt x="9848993" y="0"/>
                  </a:lnTo>
                  <a:lnTo>
                    <a:pt x="6866317" y="7620"/>
                  </a:lnTo>
                  <a:lnTo>
                    <a:pt x="0" y="6379210"/>
                  </a:lnTo>
                  <a:lnTo>
                    <a:pt x="49727281" y="6379210"/>
                  </a:lnTo>
                  <a:lnTo>
                    <a:pt x="56373192" y="0"/>
                  </a:lnTo>
                  <a:close/>
                </a:path>
              </a:pathLst>
            </a:custGeom>
            <a:solidFill>
              <a:srgbClr val="01A48C"/>
            </a:solidFill>
          </p:spPr>
        </p:sp>
      </p:grpSp>
      <p:sp>
        <p:nvSpPr>
          <p:cNvPr id="10" name="TextBox 10"/>
          <p:cNvSpPr txBox="1"/>
          <p:nvPr/>
        </p:nvSpPr>
        <p:spPr>
          <a:xfrm>
            <a:off x="5115880" y="3117692"/>
            <a:ext cx="6355401" cy="1346522"/>
          </a:xfrm>
          <a:prstGeom prst="rect">
            <a:avLst/>
          </a:prstGeom>
        </p:spPr>
        <p:txBody>
          <a:bodyPr lIns="0" tIns="0" rIns="0" bIns="0" rtlCol="0" anchor="t">
            <a:spAutoFit/>
          </a:bodyPr>
          <a:lstStyle/>
          <a:p>
            <a:pPr marL="0" marR="0" lvl="0" indent="0" algn="r" defTabSz="609630" rtl="0" eaLnBrk="1" fontAlgn="auto" latinLnBrk="0" hangingPunct="1">
              <a:lnSpc>
                <a:spcPts val="3504"/>
              </a:lnSpc>
              <a:spcBef>
                <a:spcPts val="0"/>
              </a:spcBef>
              <a:spcAft>
                <a:spcPts val="0"/>
              </a:spcAft>
              <a:buClrTx/>
              <a:buSzTx/>
              <a:buFontTx/>
              <a:buNone/>
              <a:tabLst/>
              <a:defRPr/>
            </a:pPr>
            <a:r>
              <a:rPr kumimoji="0" lang="en-US" sz="3402" b="0" i="0" u="none" strike="noStrike" kern="1200" cap="none" spc="-68" normalizeH="0" baseline="0" noProof="0" dirty="0">
                <a:ln>
                  <a:noFill/>
                </a:ln>
                <a:solidFill>
                  <a:srgbClr val="EAEAEA"/>
                </a:solidFill>
                <a:effectLst/>
                <a:uLnTx/>
                <a:uFillTx/>
                <a:latin typeface="Lato Bold"/>
                <a:ea typeface="+mn-ea"/>
                <a:cs typeface="+mn-cs"/>
              </a:rPr>
              <a:t>Parliamentary Library seminar: Sustainable health systems </a:t>
            </a:r>
          </a:p>
          <a:p>
            <a:pPr marL="0" marR="0" lvl="0" indent="0" algn="r" defTabSz="609630" rtl="0" eaLnBrk="1" fontAlgn="auto" latinLnBrk="0" hangingPunct="1">
              <a:lnSpc>
                <a:spcPts val="3504"/>
              </a:lnSpc>
              <a:spcBef>
                <a:spcPts val="0"/>
              </a:spcBef>
              <a:spcAft>
                <a:spcPts val="0"/>
              </a:spcAft>
              <a:buClrTx/>
              <a:buSzTx/>
              <a:buFontTx/>
              <a:buNone/>
              <a:tabLst/>
              <a:defRPr/>
            </a:pPr>
            <a:r>
              <a:rPr kumimoji="0" lang="en-US" sz="3402" b="0" i="0" u="none" strike="noStrike" kern="1200" cap="none" spc="-68" normalizeH="0" baseline="0" noProof="0" dirty="0">
                <a:ln>
                  <a:noFill/>
                </a:ln>
                <a:solidFill>
                  <a:srgbClr val="EAEAEA"/>
                </a:solidFill>
                <a:effectLst/>
                <a:uLnTx/>
                <a:uFillTx/>
                <a:latin typeface="Lato Bold"/>
                <a:ea typeface="+mn-ea"/>
                <a:cs typeface="+mn-cs"/>
              </a:rPr>
              <a:t>and mental </a:t>
            </a:r>
            <a:r>
              <a:rPr lang="en-US" sz="3402" spc="-68" dirty="0">
                <a:solidFill>
                  <a:srgbClr val="EAEAEA"/>
                </a:solidFill>
                <a:latin typeface="Lato Bold"/>
              </a:rPr>
              <a:t>h</a:t>
            </a:r>
            <a:r>
              <a:rPr kumimoji="0" lang="en-US" sz="3402" b="0" i="0" u="none" strike="noStrike" kern="1200" cap="none" spc="-68" normalizeH="0" baseline="0" noProof="0" dirty="0" err="1">
                <a:ln>
                  <a:noFill/>
                </a:ln>
                <a:solidFill>
                  <a:srgbClr val="EAEAEA"/>
                </a:solidFill>
                <a:effectLst/>
                <a:uLnTx/>
                <a:uFillTx/>
                <a:latin typeface="Lato Bold"/>
                <a:ea typeface="+mn-ea"/>
                <a:cs typeface="+mn-cs"/>
              </a:rPr>
              <a:t>ealth</a:t>
            </a:r>
            <a:endParaRPr kumimoji="0" lang="en-US" sz="3402" b="0" i="0" u="none" strike="noStrike" kern="1200" cap="none" spc="-68" normalizeH="0" baseline="0" noProof="0" dirty="0">
              <a:ln>
                <a:noFill/>
              </a:ln>
              <a:solidFill>
                <a:srgbClr val="EAEAEA"/>
              </a:solidFill>
              <a:effectLst/>
              <a:uLnTx/>
              <a:uFillTx/>
              <a:latin typeface="Lato Bold"/>
              <a:ea typeface="+mn-ea"/>
              <a:cs typeface="+mn-cs"/>
            </a:endParaRPr>
          </a:p>
        </p:txBody>
      </p:sp>
      <p:sp>
        <p:nvSpPr>
          <p:cNvPr id="11" name="TextBox 11"/>
          <p:cNvSpPr txBox="1"/>
          <p:nvPr/>
        </p:nvSpPr>
        <p:spPr>
          <a:xfrm>
            <a:off x="4197927" y="5311519"/>
            <a:ext cx="7813963" cy="333425"/>
          </a:xfrm>
          <a:prstGeom prst="rect">
            <a:avLst/>
          </a:prstGeom>
        </p:spPr>
        <p:txBody>
          <a:bodyPr wrap="square" lIns="0" tIns="0" rIns="0" bIns="0" rtlCol="0" anchor="t">
            <a:spAutoFit/>
          </a:bodyPr>
          <a:lstStyle/>
          <a:p>
            <a:pPr marL="0" marR="0" lvl="0" indent="0" algn="r" defTabSz="609630" rtl="0" eaLnBrk="1" fontAlgn="auto" latinLnBrk="0" hangingPunct="1">
              <a:lnSpc>
                <a:spcPts val="2633"/>
              </a:lnSpc>
              <a:spcBef>
                <a:spcPts val="0"/>
              </a:spcBef>
              <a:spcAft>
                <a:spcPts val="0"/>
              </a:spcAft>
              <a:buClrTx/>
              <a:buSzTx/>
              <a:buFontTx/>
              <a:buNone/>
              <a:tabLst/>
              <a:defRPr/>
            </a:pPr>
            <a:r>
              <a:rPr kumimoji="0" lang="en-US" sz="2556" b="0" i="0" u="none" strike="noStrike" kern="1200" cap="none" spc="-51" normalizeH="0" baseline="0" noProof="0" dirty="0">
                <a:ln>
                  <a:noFill/>
                </a:ln>
                <a:solidFill>
                  <a:srgbClr val="EAEAEA"/>
                </a:solidFill>
                <a:effectLst/>
                <a:uLnTx/>
                <a:uFillTx/>
                <a:latin typeface="Lato"/>
                <a:ea typeface="+mn-ea"/>
                <a:cs typeface="+mn-cs"/>
              </a:rPr>
              <a:t>Professor Maree Teesson AC FASSA FAHMS RSNSW</a:t>
            </a:r>
          </a:p>
        </p:txBody>
      </p:sp>
      <p:sp>
        <p:nvSpPr>
          <p:cNvPr id="13" name="TextBox 13"/>
          <p:cNvSpPr txBox="1"/>
          <p:nvPr/>
        </p:nvSpPr>
        <p:spPr>
          <a:xfrm>
            <a:off x="4755549" y="5902344"/>
            <a:ext cx="7256341" cy="589905"/>
          </a:xfrm>
          <a:prstGeom prst="rect">
            <a:avLst/>
          </a:prstGeom>
        </p:spPr>
        <p:txBody>
          <a:bodyPr wrap="square" lIns="0" tIns="0" rIns="0" bIns="0" rtlCol="0" anchor="t">
            <a:spAutoFit/>
          </a:bodyPr>
          <a:lstStyle/>
          <a:p>
            <a:pPr marL="0" marR="0" lvl="0" indent="0" algn="r" defTabSz="609630" rtl="0" eaLnBrk="1" fontAlgn="auto" latinLnBrk="0" hangingPunct="1">
              <a:lnSpc>
                <a:spcPts val="2289"/>
              </a:lnSpc>
              <a:spcBef>
                <a:spcPts val="0"/>
              </a:spcBef>
              <a:spcAft>
                <a:spcPts val="0"/>
              </a:spcAft>
              <a:buClrTx/>
              <a:buSzTx/>
              <a:buFontTx/>
              <a:buNone/>
              <a:tabLst/>
              <a:defRPr/>
            </a:pPr>
            <a:r>
              <a:rPr kumimoji="0" lang="en-US" sz="2223" b="0" i="0" u="none" strike="noStrike" kern="1200" cap="none" spc="-44" normalizeH="0" baseline="0" noProof="0" dirty="0">
                <a:ln>
                  <a:noFill/>
                </a:ln>
                <a:solidFill>
                  <a:srgbClr val="EAEAEA"/>
                </a:solidFill>
                <a:effectLst/>
                <a:uLnTx/>
                <a:uFillTx/>
                <a:latin typeface="Lato Italics"/>
                <a:ea typeface="+mn-ea"/>
                <a:cs typeface="+mn-cs"/>
              </a:rPr>
              <a:t>The Matilda Centre, </a:t>
            </a:r>
            <a:r>
              <a:rPr lang="en-US" sz="2223" spc="-44" dirty="0">
                <a:solidFill>
                  <a:srgbClr val="EAEAEA"/>
                </a:solidFill>
                <a:latin typeface="Lato Italics"/>
              </a:rPr>
              <a:t>The University of Sydney</a:t>
            </a:r>
          </a:p>
          <a:p>
            <a:pPr marL="0" marR="0" lvl="0" indent="0" algn="r" defTabSz="609630" rtl="0" eaLnBrk="1" fontAlgn="auto" latinLnBrk="0" hangingPunct="1">
              <a:lnSpc>
                <a:spcPts val="2289"/>
              </a:lnSpc>
              <a:spcBef>
                <a:spcPts val="0"/>
              </a:spcBef>
              <a:spcAft>
                <a:spcPts val="0"/>
              </a:spcAft>
              <a:buClrTx/>
              <a:buSzTx/>
              <a:buFontTx/>
              <a:buNone/>
              <a:tabLst/>
              <a:defRPr/>
            </a:pPr>
            <a:r>
              <a:rPr kumimoji="0" lang="en-US" sz="2223" b="0" i="0" u="none" strike="noStrike" kern="1200" cap="none" spc="-44" normalizeH="0" baseline="0" noProof="0" dirty="0">
                <a:ln>
                  <a:noFill/>
                </a:ln>
                <a:solidFill>
                  <a:srgbClr val="EAEAEA"/>
                </a:solidFill>
                <a:effectLst/>
                <a:uLnTx/>
                <a:uFillTx/>
                <a:latin typeface="Lato Italics"/>
                <a:ea typeface="+mn-ea"/>
                <a:cs typeface="+mn-cs"/>
              </a:rPr>
              <a:t>Chair, Australia’s Mental Health Think Tank</a:t>
            </a:r>
          </a:p>
        </p:txBody>
      </p:sp>
      <p:pic>
        <p:nvPicPr>
          <p:cNvPr id="16" name="Picture 9">
            <a:extLst>
              <a:ext uri="{FF2B5EF4-FFF2-40B4-BE49-F238E27FC236}">
                <a16:creationId xmlns:a16="http://schemas.microsoft.com/office/drawing/2014/main" id="{B9B966B2-4DF6-734E-8760-81EC3646068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457186" y="1300750"/>
            <a:ext cx="2947159" cy="1041593"/>
          </a:xfrm>
          <a:prstGeom prst="rect">
            <a:avLst/>
          </a:prstGeom>
        </p:spPr>
      </p:pic>
      <p:pic>
        <p:nvPicPr>
          <p:cNvPr id="17" name="Picture 16">
            <a:extLst>
              <a:ext uri="{FF2B5EF4-FFF2-40B4-BE49-F238E27FC236}">
                <a16:creationId xmlns:a16="http://schemas.microsoft.com/office/drawing/2014/main" id="{CD881F3B-127D-5AD7-8853-687E6CE7FD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64" y="1535384"/>
            <a:ext cx="5185394" cy="30515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318876" y="1188156"/>
            <a:ext cx="11554158" cy="5092850"/>
            <a:chOff x="557888" y="2447674"/>
            <a:chExt cx="19053661" cy="8398487"/>
          </a:xfrm>
        </p:grpSpPr>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9373536" y="2447674"/>
              <a:ext cx="4505831" cy="5566322"/>
            </a:xfrm>
            <a:prstGeom prst="rect">
              <a:avLst/>
            </a:prstGeom>
          </p:spPr>
        </p:pic>
        <p:pic>
          <p:nvPicPr>
            <p:cNvPr id="9" name="object 9"/>
            <p:cNvPicPr/>
            <p:nvPr/>
          </p:nvPicPr>
          <p:blipFill>
            <a:blip r:embed="rId4" cstate="screen">
              <a:extLst>
                <a:ext uri="{28A0092B-C50C-407E-A947-70E740481C1C}">
                  <a14:useLocalDpi xmlns:a14="http://schemas.microsoft.com/office/drawing/2010/main"/>
                </a:ext>
              </a:extLst>
            </a:blip>
            <a:stretch>
              <a:fillRect/>
            </a:stretch>
          </p:blipFill>
          <p:spPr>
            <a:xfrm>
              <a:off x="9509884" y="2584454"/>
              <a:ext cx="4232303" cy="5293263"/>
            </a:xfrm>
            <a:prstGeom prst="rect">
              <a:avLst/>
            </a:prstGeom>
          </p:spPr>
        </p:pic>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14080409" y="2447674"/>
              <a:ext cx="5531140" cy="6958531"/>
            </a:xfrm>
            <a:prstGeom prst="rect">
              <a:avLst/>
            </a:prstGeom>
          </p:spPr>
        </p:pic>
        <p:sp>
          <p:nvSpPr>
            <p:cNvPr id="11" name="object 11"/>
            <p:cNvSpPr/>
            <p:nvPr/>
          </p:nvSpPr>
          <p:spPr>
            <a:xfrm>
              <a:off x="14217451" y="2584453"/>
              <a:ext cx="5257165" cy="6683375"/>
            </a:xfrm>
            <a:custGeom>
              <a:avLst/>
              <a:gdLst/>
              <a:ahLst/>
              <a:cxnLst/>
              <a:rect l="l" t="t" r="r" b="b"/>
              <a:pathLst>
                <a:path w="5257165" h="6683375">
                  <a:moveTo>
                    <a:pt x="5256625" y="0"/>
                  </a:moveTo>
                  <a:lnTo>
                    <a:pt x="0" y="0"/>
                  </a:lnTo>
                  <a:lnTo>
                    <a:pt x="0" y="6683156"/>
                  </a:lnTo>
                  <a:lnTo>
                    <a:pt x="5256625" y="6683156"/>
                  </a:lnTo>
                  <a:lnTo>
                    <a:pt x="5256625" y="0"/>
                  </a:lnTo>
                  <a:close/>
                </a:path>
              </a:pathLst>
            </a:custGeom>
            <a:solidFill>
              <a:srgbClr val="FFFFFF"/>
            </a:solidFill>
          </p:spPr>
          <p:txBody>
            <a:bodyPr wrap="square" lIns="0" tIns="0" rIns="0" bIns="0" rtlCol="0"/>
            <a:lstStyle/>
            <a:p>
              <a:endParaRPr sz="1092"/>
            </a:p>
          </p:txBody>
        </p:sp>
        <p:pic>
          <p:nvPicPr>
            <p:cNvPr id="12" name="object 12"/>
            <p:cNvPicPr/>
            <p:nvPr/>
          </p:nvPicPr>
          <p:blipFill>
            <a:blip r:embed="rId6" cstate="screen">
              <a:extLst>
                <a:ext uri="{28A0092B-C50C-407E-A947-70E740481C1C}">
                  <a14:useLocalDpi xmlns:a14="http://schemas.microsoft.com/office/drawing/2010/main"/>
                </a:ext>
              </a:extLst>
            </a:blip>
            <a:stretch>
              <a:fillRect/>
            </a:stretch>
          </p:blipFill>
          <p:spPr>
            <a:xfrm>
              <a:off x="14500605" y="2617844"/>
              <a:ext cx="4743656" cy="991332"/>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14452617" y="3827872"/>
              <a:ext cx="5021459" cy="5235785"/>
            </a:xfrm>
            <a:prstGeom prst="rect">
              <a:avLst/>
            </a:prstGeom>
          </p:spPr>
        </p:pic>
        <p:sp>
          <p:nvSpPr>
            <p:cNvPr id="14" name="object 14"/>
            <p:cNvSpPr/>
            <p:nvPr/>
          </p:nvSpPr>
          <p:spPr>
            <a:xfrm>
              <a:off x="12841923" y="6910026"/>
              <a:ext cx="5932170" cy="3799840"/>
            </a:xfrm>
            <a:custGeom>
              <a:avLst/>
              <a:gdLst/>
              <a:ahLst/>
              <a:cxnLst/>
              <a:rect l="l" t="t" r="r" b="b"/>
              <a:pathLst>
                <a:path w="5932169" h="3799840">
                  <a:moveTo>
                    <a:pt x="5931620" y="0"/>
                  </a:moveTo>
                  <a:lnTo>
                    <a:pt x="0" y="0"/>
                  </a:lnTo>
                  <a:lnTo>
                    <a:pt x="0" y="3799784"/>
                  </a:lnTo>
                  <a:lnTo>
                    <a:pt x="5931620" y="3799784"/>
                  </a:lnTo>
                  <a:lnTo>
                    <a:pt x="5931620" y="0"/>
                  </a:lnTo>
                  <a:close/>
                </a:path>
              </a:pathLst>
            </a:custGeom>
            <a:solidFill>
              <a:srgbClr val="FFFFFF"/>
            </a:solidFill>
          </p:spPr>
          <p:txBody>
            <a:bodyPr wrap="square" lIns="0" tIns="0" rIns="0" bIns="0" rtlCol="0"/>
            <a:lstStyle/>
            <a:p>
              <a:endParaRPr sz="1092"/>
            </a:p>
          </p:txBody>
        </p:sp>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12705791" y="6772568"/>
              <a:ext cx="6204627" cy="4073593"/>
            </a:xfrm>
            <a:prstGeom prst="rect">
              <a:avLst/>
            </a:prstGeom>
          </p:spPr>
        </p:pic>
        <p:pic>
          <p:nvPicPr>
            <p:cNvPr id="16" name="object 16"/>
            <p:cNvPicPr/>
            <p:nvPr/>
          </p:nvPicPr>
          <p:blipFill>
            <a:blip r:embed="rId9" cstate="screen">
              <a:extLst>
                <a:ext uri="{28A0092B-C50C-407E-A947-70E740481C1C}">
                  <a14:useLocalDpi xmlns:a14="http://schemas.microsoft.com/office/drawing/2010/main"/>
                </a:ext>
              </a:extLst>
            </a:blip>
            <a:stretch>
              <a:fillRect/>
            </a:stretch>
          </p:blipFill>
          <p:spPr>
            <a:xfrm>
              <a:off x="12841923" y="6910026"/>
              <a:ext cx="5931620" cy="3799784"/>
            </a:xfrm>
            <a:prstGeom prst="rect">
              <a:avLst/>
            </a:prstGeom>
          </p:spPr>
        </p:pic>
        <p:pic>
          <p:nvPicPr>
            <p:cNvPr id="17" name="object 17"/>
            <p:cNvPicPr/>
            <p:nvPr/>
          </p:nvPicPr>
          <p:blipFill>
            <a:blip r:embed="rId10" cstate="screen">
              <a:extLst>
                <a:ext uri="{28A0092B-C50C-407E-A947-70E740481C1C}">
                  <a14:useLocalDpi xmlns:a14="http://schemas.microsoft.com/office/drawing/2010/main"/>
                </a:ext>
              </a:extLst>
            </a:blip>
            <a:stretch>
              <a:fillRect/>
            </a:stretch>
          </p:blipFill>
          <p:spPr>
            <a:xfrm>
              <a:off x="4872731" y="2465265"/>
              <a:ext cx="4282173" cy="5566322"/>
            </a:xfrm>
            <a:prstGeom prst="rect">
              <a:avLst/>
            </a:prstGeom>
          </p:spPr>
        </p:pic>
        <p:pic>
          <p:nvPicPr>
            <p:cNvPr id="18" name="object 18"/>
            <p:cNvPicPr/>
            <p:nvPr/>
          </p:nvPicPr>
          <p:blipFill>
            <a:blip r:embed="rId11" cstate="screen">
              <a:extLst>
                <a:ext uri="{28A0092B-C50C-407E-A947-70E740481C1C}">
                  <a14:useLocalDpi xmlns:a14="http://schemas.microsoft.com/office/drawing/2010/main"/>
                </a:ext>
              </a:extLst>
            </a:blip>
            <a:stretch>
              <a:fillRect/>
            </a:stretch>
          </p:blipFill>
          <p:spPr>
            <a:xfrm>
              <a:off x="5009124" y="2602015"/>
              <a:ext cx="4007710" cy="5293262"/>
            </a:xfrm>
            <a:prstGeom prst="rect">
              <a:avLst/>
            </a:prstGeom>
          </p:spPr>
        </p:pic>
        <p:sp>
          <p:nvSpPr>
            <p:cNvPr id="19" name="object 19"/>
            <p:cNvSpPr/>
            <p:nvPr/>
          </p:nvSpPr>
          <p:spPr>
            <a:xfrm>
              <a:off x="7474751" y="7303526"/>
              <a:ext cx="5102225" cy="3099435"/>
            </a:xfrm>
            <a:custGeom>
              <a:avLst/>
              <a:gdLst/>
              <a:ahLst/>
              <a:cxnLst/>
              <a:rect l="l" t="t" r="r" b="b"/>
              <a:pathLst>
                <a:path w="5102225" h="3099434">
                  <a:moveTo>
                    <a:pt x="5102216" y="0"/>
                  </a:moveTo>
                  <a:lnTo>
                    <a:pt x="0" y="0"/>
                  </a:lnTo>
                  <a:lnTo>
                    <a:pt x="0" y="3098847"/>
                  </a:lnTo>
                  <a:lnTo>
                    <a:pt x="5102216" y="3098847"/>
                  </a:lnTo>
                  <a:lnTo>
                    <a:pt x="5102216" y="0"/>
                  </a:lnTo>
                  <a:close/>
                </a:path>
              </a:pathLst>
            </a:custGeom>
            <a:solidFill>
              <a:srgbClr val="FFFFFF"/>
            </a:solidFill>
          </p:spPr>
          <p:txBody>
            <a:bodyPr wrap="square" lIns="0" tIns="0" rIns="0" bIns="0" rtlCol="0"/>
            <a:lstStyle/>
            <a:p>
              <a:endParaRPr sz="1092"/>
            </a:p>
          </p:txBody>
        </p:sp>
        <p:pic>
          <p:nvPicPr>
            <p:cNvPr id="20" name="object 20"/>
            <p:cNvPicPr/>
            <p:nvPr/>
          </p:nvPicPr>
          <p:blipFill>
            <a:blip r:embed="rId12" cstate="screen">
              <a:extLst>
                <a:ext uri="{28A0092B-C50C-407E-A947-70E740481C1C}">
                  <a14:useLocalDpi xmlns:a14="http://schemas.microsoft.com/office/drawing/2010/main"/>
                </a:ext>
              </a:extLst>
            </a:blip>
            <a:stretch>
              <a:fillRect/>
            </a:stretch>
          </p:blipFill>
          <p:spPr>
            <a:xfrm>
              <a:off x="7337996" y="7167111"/>
              <a:ext cx="5375333" cy="3372462"/>
            </a:xfrm>
            <a:prstGeom prst="rect">
              <a:avLst/>
            </a:prstGeom>
          </p:spPr>
        </p:pic>
        <p:pic>
          <p:nvPicPr>
            <p:cNvPr id="21" name="object 21"/>
            <p:cNvPicPr/>
            <p:nvPr/>
          </p:nvPicPr>
          <p:blipFill>
            <a:blip r:embed="rId13" cstate="screen">
              <a:extLst>
                <a:ext uri="{28A0092B-C50C-407E-A947-70E740481C1C}">
                  <a14:useLocalDpi xmlns:a14="http://schemas.microsoft.com/office/drawing/2010/main"/>
                </a:ext>
              </a:extLst>
            </a:blip>
            <a:stretch>
              <a:fillRect/>
            </a:stretch>
          </p:blipFill>
          <p:spPr>
            <a:xfrm>
              <a:off x="7474751" y="7303526"/>
              <a:ext cx="5102216" cy="3098847"/>
            </a:xfrm>
            <a:prstGeom prst="rect">
              <a:avLst/>
            </a:prstGeom>
          </p:spPr>
        </p:pic>
        <p:pic>
          <p:nvPicPr>
            <p:cNvPr id="22" name="object 22"/>
            <p:cNvPicPr/>
            <p:nvPr/>
          </p:nvPicPr>
          <p:blipFill>
            <a:blip r:embed="rId14" cstate="screen">
              <a:extLst>
                <a:ext uri="{28A0092B-C50C-407E-A947-70E740481C1C}">
                  <a14:useLocalDpi xmlns:a14="http://schemas.microsoft.com/office/drawing/2010/main"/>
                </a:ext>
              </a:extLst>
            </a:blip>
            <a:stretch>
              <a:fillRect/>
            </a:stretch>
          </p:blipFill>
          <p:spPr>
            <a:xfrm>
              <a:off x="557888" y="2465265"/>
              <a:ext cx="4138931" cy="5787467"/>
            </a:xfrm>
            <a:prstGeom prst="rect">
              <a:avLst/>
            </a:prstGeom>
          </p:spPr>
        </p:pic>
        <p:pic>
          <p:nvPicPr>
            <p:cNvPr id="23" name="object 23"/>
            <p:cNvPicPr/>
            <p:nvPr/>
          </p:nvPicPr>
          <p:blipFill>
            <a:blip r:embed="rId15" cstate="screen">
              <a:extLst>
                <a:ext uri="{28A0092B-C50C-407E-A947-70E740481C1C}">
                  <a14:useLocalDpi xmlns:a14="http://schemas.microsoft.com/office/drawing/2010/main"/>
                </a:ext>
              </a:extLst>
            </a:blip>
            <a:stretch>
              <a:fillRect/>
            </a:stretch>
          </p:blipFill>
          <p:spPr>
            <a:xfrm>
              <a:off x="694736" y="2602015"/>
              <a:ext cx="3865348" cy="5514023"/>
            </a:xfrm>
            <a:prstGeom prst="rect">
              <a:avLst/>
            </a:prstGeom>
          </p:spPr>
        </p:pic>
        <p:sp>
          <p:nvSpPr>
            <p:cNvPr id="24" name="object 24"/>
            <p:cNvSpPr/>
            <p:nvPr/>
          </p:nvSpPr>
          <p:spPr>
            <a:xfrm>
              <a:off x="1350476" y="6910026"/>
              <a:ext cx="5902960" cy="3492500"/>
            </a:xfrm>
            <a:custGeom>
              <a:avLst/>
              <a:gdLst/>
              <a:ahLst/>
              <a:cxnLst/>
              <a:rect l="l" t="t" r="r" b="b"/>
              <a:pathLst>
                <a:path w="5902959" h="3492500">
                  <a:moveTo>
                    <a:pt x="5902390" y="0"/>
                  </a:moveTo>
                  <a:lnTo>
                    <a:pt x="0" y="0"/>
                  </a:lnTo>
                  <a:lnTo>
                    <a:pt x="0" y="3492347"/>
                  </a:lnTo>
                  <a:lnTo>
                    <a:pt x="5902390" y="3492347"/>
                  </a:lnTo>
                  <a:lnTo>
                    <a:pt x="5902390" y="0"/>
                  </a:lnTo>
                  <a:close/>
                </a:path>
              </a:pathLst>
            </a:custGeom>
            <a:solidFill>
              <a:srgbClr val="FFFFFF"/>
            </a:solidFill>
          </p:spPr>
          <p:txBody>
            <a:bodyPr wrap="square" lIns="0" tIns="0" rIns="0" bIns="0" rtlCol="0"/>
            <a:lstStyle/>
            <a:p>
              <a:endParaRPr sz="1092"/>
            </a:p>
          </p:txBody>
        </p:sp>
        <p:pic>
          <p:nvPicPr>
            <p:cNvPr id="25" name="object 25"/>
            <p:cNvPicPr/>
            <p:nvPr/>
          </p:nvPicPr>
          <p:blipFill>
            <a:blip r:embed="rId16" cstate="screen">
              <a:extLst>
                <a:ext uri="{28A0092B-C50C-407E-A947-70E740481C1C}">
                  <a14:useLocalDpi xmlns:a14="http://schemas.microsoft.com/office/drawing/2010/main"/>
                </a:ext>
              </a:extLst>
            </a:blip>
            <a:stretch>
              <a:fillRect/>
            </a:stretch>
          </p:blipFill>
          <p:spPr>
            <a:xfrm>
              <a:off x="1213785" y="6772568"/>
              <a:ext cx="6176984" cy="3767005"/>
            </a:xfrm>
            <a:prstGeom prst="rect">
              <a:avLst/>
            </a:prstGeom>
          </p:spPr>
        </p:pic>
        <p:pic>
          <p:nvPicPr>
            <p:cNvPr id="26" name="object 26"/>
            <p:cNvPicPr/>
            <p:nvPr/>
          </p:nvPicPr>
          <p:blipFill>
            <a:blip r:embed="rId17" cstate="screen">
              <a:extLst>
                <a:ext uri="{28A0092B-C50C-407E-A947-70E740481C1C}">
                  <a14:useLocalDpi xmlns:a14="http://schemas.microsoft.com/office/drawing/2010/main"/>
                </a:ext>
              </a:extLst>
            </a:blip>
            <a:stretch>
              <a:fillRect/>
            </a:stretch>
          </p:blipFill>
          <p:spPr>
            <a:xfrm>
              <a:off x="1350476" y="6910026"/>
              <a:ext cx="5902390" cy="3492348"/>
            </a:xfrm>
            <a:prstGeom prst="rect">
              <a:avLst/>
            </a:prstGeom>
          </p:spPr>
        </p:pic>
      </p:grpSp>
      <p:sp>
        <p:nvSpPr>
          <p:cNvPr id="29" name="object 29"/>
          <p:cNvSpPr txBox="1">
            <a:spLocks noGrp="1"/>
          </p:cNvSpPr>
          <p:nvPr>
            <p:ph type="title"/>
          </p:nvPr>
        </p:nvSpPr>
        <p:spPr>
          <a:xfrm>
            <a:off x="716613" y="329646"/>
            <a:ext cx="7971992" cy="423275"/>
          </a:xfrm>
          <a:prstGeom prst="rect">
            <a:avLst/>
          </a:prstGeom>
        </p:spPr>
        <p:txBody>
          <a:bodyPr vert="horz" wrap="square" lIns="0" tIns="7701" rIns="0" bIns="0" rtlCol="0" anchor="ctr">
            <a:spAutoFit/>
          </a:bodyPr>
          <a:lstStyle/>
          <a:p>
            <a:pPr marL="7701">
              <a:lnSpc>
                <a:spcPct val="100000"/>
              </a:lnSpc>
              <a:spcBef>
                <a:spcPts val="61"/>
              </a:spcBef>
            </a:pPr>
            <a:r>
              <a:rPr lang="en-AU" sz="2700" dirty="0" err="1">
                <a:latin typeface="Lora" pitchFamily="2" charset="0"/>
              </a:rPr>
              <a:t>Plandemic</a:t>
            </a:r>
            <a:r>
              <a:rPr lang="en-AU" sz="2700" dirty="0">
                <a:latin typeface="Lora" pitchFamily="2" charset="0"/>
              </a:rPr>
              <a:t> of inaction</a:t>
            </a:r>
            <a:endParaRPr sz="2700" dirty="0">
              <a:latin typeface="Lora" pitchFamily="2" charset="0"/>
            </a:endParaRPr>
          </a:p>
        </p:txBody>
      </p:sp>
      <p:sp>
        <p:nvSpPr>
          <p:cNvPr id="27" name="Rectangle 26">
            <a:extLst>
              <a:ext uri="{FF2B5EF4-FFF2-40B4-BE49-F238E27FC236}">
                <a16:creationId xmlns:a16="http://schemas.microsoft.com/office/drawing/2014/main" id="{B94B69D4-2F8D-0D8E-BFC2-95E02D658BD1}"/>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67003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4062712B-8D1B-42DB-ABFD-2F21FA00B1B0}"/>
              </a:ext>
            </a:extLst>
          </p:cNvPr>
          <p:cNvSpPr>
            <a:spLocks noGrp="1"/>
          </p:cNvSpPr>
          <p:nvPr>
            <p:ph type="sldNum" sz="quarter" idx="12"/>
          </p:nvPr>
        </p:nvSpPr>
        <p:spPr>
          <a:xfrm>
            <a:off x="11811000" y="6602558"/>
            <a:ext cx="380998" cy="255442"/>
          </a:xfrm>
        </p:spPr>
        <p:txBody>
          <a:bodyPr/>
          <a:lstStyle/>
          <a:p>
            <a:fld id="{F3E52B52-9715-489C-91BB-8862822F4EF5}" type="slidenum">
              <a:rPr lang="en-AU" smtClean="0"/>
              <a:t>11</a:t>
            </a:fld>
            <a:endParaRPr lang="en-AU" dirty="0"/>
          </a:p>
        </p:txBody>
      </p:sp>
      <p:sp>
        <p:nvSpPr>
          <p:cNvPr id="2" name="Rectangle 1">
            <a:extLst>
              <a:ext uri="{FF2B5EF4-FFF2-40B4-BE49-F238E27FC236}">
                <a16:creationId xmlns:a16="http://schemas.microsoft.com/office/drawing/2014/main" id="{56A52513-3170-CE43-FEAA-06FADC7ADB3E}"/>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2D73D526-3FC4-8656-62FC-A5669A1DD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0219" y="250292"/>
            <a:ext cx="9911562" cy="6607708"/>
          </a:xfrm>
          <a:prstGeom prst="rect">
            <a:avLst/>
          </a:prstGeom>
        </p:spPr>
      </p:pic>
    </p:spTree>
    <p:extLst>
      <p:ext uri="{BB962C8B-B14F-4D97-AF65-F5344CB8AC3E}">
        <p14:creationId xmlns:p14="http://schemas.microsoft.com/office/powerpoint/2010/main" val="3515452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object 9"/>
          <p:cNvSpPr txBox="1">
            <a:spLocks noGrp="1"/>
          </p:cNvSpPr>
          <p:nvPr>
            <p:ph type="title"/>
          </p:nvPr>
        </p:nvSpPr>
        <p:spPr>
          <a:xfrm>
            <a:off x="566382" y="456345"/>
            <a:ext cx="3111690" cy="3556097"/>
          </a:xfrm>
          <a:prstGeom prst="rect">
            <a:avLst/>
          </a:prstGeom>
        </p:spPr>
        <p:txBody>
          <a:bodyPr vert="horz" lIns="91440" tIns="45720" rIns="91440" bIns="45720" rtlCol="0" anchor="b">
            <a:normAutofit/>
          </a:bodyPr>
          <a:lstStyle/>
          <a:p>
            <a:pPr marL="7701" algn="r"/>
            <a:r>
              <a:rPr lang="en-US" sz="4000" dirty="0">
                <a:solidFill>
                  <a:srgbClr val="FFFFFF"/>
                </a:solidFill>
                <a:latin typeface="+mj-lt"/>
                <a:cs typeface="+mj-cs"/>
              </a:rPr>
              <a:t>New,</a:t>
            </a:r>
            <a:r>
              <a:rPr lang="en-US" sz="4000" spc="-18" dirty="0">
                <a:solidFill>
                  <a:srgbClr val="FFFFFF"/>
                </a:solidFill>
                <a:latin typeface="+mj-lt"/>
                <a:cs typeface="+mj-cs"/>
              </a:rPr>
              <a:t> </a:t>
            </a:r>
            <a:r>
              <a:rPr lang="en-US" sz="4000" dirty="0">
                <a:solidFill>
                  <a:srgbClr val="FFFFFF"/>
                </a:solidFill>
                <a:latin typeface="+mj-lt"/>
                <a:cs typeface="+mj-cs"/>
              </a:rPr>
              <a:t>unified,</a:t>
            </a:r>
            <a:r>
              <a:rPr lang="en-US" sz="4000" spc="-9" dirty="0">
                <a:solidFill>
                  <a:srgbClr val="FFFFFF"/>
                </a:solidFill>
                <a:latin typeface="+mj-lt"/>
                <a:cs typeface="+mj-cs"/>
              </a:rPr>
              <a:t> </a:t>
            </a:r>
            <a:r>
              <a:rPr lang="en-US" sz="4000" dirty="0" err="1">
                <a:solidFill>
                  <a:srgbClr val="FFFFFF"/>
                </a:solidFill>
                <a:latin typeface="+mj-lt"/>
                <a:cs typeface="+mj-cs"/>
              </a:rPr>
              <a:t>focussed</a:t>
            </a:r>
            <a:r>
              <a:rPr lang="en-US" sz="4000" spc="-3" dirty="0">
                <a:solidFill>
                  <a:srgbClr val="FFFFFF"/>
                </a:solidFill>
                <a:latin typeface="+mj-lt"/>
                <a:cs typeface="+mj-cs"/>
              </a:rPr>
              <a:t> </a:t>
            </a:r>
            <a:r>
              <a:rPr lang="en-US" sz="4000" spc="-6" dirty="0">
                <a:solidFill>
                  <a:srgbClr val="FFFFFF"/>
                </a:solidFill>
                <a:latin typeface="+mj-lt"/>
                <a:cs typeface="+mj-cs"/>
              </a:rPr>
              <a:t>voices</a:t>
            </a:r>
          </a:p>
        </p:txBody>
      </p:sp>
      <p:pic>
        <p:nvPicPr>
          <p:cNvPr id="11" name="Picture 10">
            <a:extLst>
              <a:ext uri="{FF2B5EF4-FFF2-40B4-BE49-F238E27FC236}">
                <a16:creationId xmlns:a16="http://schemas.microsoft.com/office/drawing/2014/main" id="{B009473E-B322-9AD7-86D9-8CBA7C5531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8238" y="2702301"/>
            <a:ext cx="3930579" cy="2151990"/>
          </a:xfrm>
          <a:prstGeom prst="rect">
            <a:avLst/>
          </a:prstGeom>
        </p:spPr>
      </p:pic>
      <p:pic>
        <p:nvPicPr>
          <p:cNvPr id="12" name="object 3">
            <a:extLst>
              <a:ext uri="{FF2B5EF4-FFF2-40B4-BE49-F238E27FC236}">
                <a16:creationId xmlns:a16="http://schemas.microsoft.com/office/drawing/2014/main" id="{828A8FEE-C30F-B53E-74EA-EBF0059713DA}"/>
              </a:ext>
            </a:extLst>
          </p:cNvPr>
          <p:cNvPicPr/>
          <p:nvPr/>
        </p:nvPicPr>
        <p:blipFill>
          <a:blip r:embed="rId3" cstate="screen">
            <a:extLst>
              <a:ext uri="{28A0092B-C50C-407E-A947-70E740481C1C}">
                <a14:useLocalDpi xmlns:a14="http://schemas.microsoft.com/office/drawing/2010/main"/>
              </a:ext>
            </a:extLst>
          </a:blip>
          <a:stretch>
            <a:fillRect/>
          </a:stretch>
        </p:blipFill>
        <p:spPr>
          <a:xfrm>
            <a:off x="8456222" y="4854291"/>
            <a:ext cx="3505191" cy="1720368"/>
          </a:xfrm>
          <a:prstGeom prst="rect">
            <a:avLst/>
          </a:prstGeom>
        </p:spPr>
      </p:pic>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4244454" y="456345"/>
            <a:ext cx="3805037" cy="2037473"/>
          </a:xfrm>
          <a:prstGeom prst="rect">
            <a:avLst/>
          </a:prstGeom>
        </p:spPr>
      </p:pic>
      <p:sp>
        <p:nvSpPr>
          <p:cNvPr id="13" name="object 7">
            <a:extLst>
              <a:ext uri="{FF2B5EF4-FFF2-40B4-BE49-F238E27FC236}">
                <a16:creationId xmlns:a16="http://schemas.microsoft.com/office/drawing/2014/main" id="{7E093B08-5CC8-80FE-2F51-598EC2A8EF90}"/>
              </a:ext>
            </a:extLst>
          </p:cNvPr>
          <p:cNvSpPr txBox="1"/>
          <p:nvPr/>
        </p:nvSpPr>
        <p:spPr>
          <a:xfrm>
            <a:off x="24425" y="4536892"/>
            <a:ext cx="3951517" cy="1472582"/>
          </a:xfrm>
          <a:prstGeom prst="rect">
            <a:avLst/>
          </a:prstGeom>
        </p:spPr>
        <p:txBody>
          <a:bodyPr vert="horz" lIns="91440" tIns="45720" rIns="91440" bIns="45720" rtlCol="0" anchor="ctr">
            <a:normAutofit fontScale="25000" lnSpcReduction="20000"/>
          </a:bodyPr>
          <a:lstStyle/>
          <a:p>
            <a:pPr marR="3081">
              <a:lnSpc>
                <a:spcPct val="90000"/>
              </a:lnSpc>
              <a:spcBef>
                <a:spcPts val="64"/>
              </a:spcBef>
            </a:pPr>
            <a:r>
              <a:rPr lang="en-US" sz="9600" spc="-6" dirty="0">
                <a:solidFill>
                  <a:schemeClr val="bg1"/>
                </a:solidFill>
              </a:rPr>
              <a:t>Australia’s </a:t>
            </a:r>
            <a:r>
              <a:rPr lang="en-US" sz="9600" b="1" dirty="0">
                <a:solidFill>
                  <a:schemeClr val="bg1"/>
                </a:solidFill>
              </a:rPr>
              <a:t>Mental</a:t>
            </a:r>
            <a:r>
              <a:rPr lang="en-US" sz="9600" b="1" spc="-12" dirty="0">
                <a:solidFill>
                  <a:schemeClr val="bg1"/>
                </a:solidFill>
              </a:rPr>
              <a:t> </a:t>
            </a:r>
            <a:r>
              <a:rPr lang="en-US" sz="9600" b="1" spc="-6" dirty="0">
                <a:solidFill>
                  <a:schemeClr val="bg1"/>
                </a:solidFill>
              </a:rPr>
              <a:t>Health </a:t>
            </a:r>
            <a:r>
              <a:rPr lang="en-US" sz="9600" b="1" dirty="0">
                <a:solidFill>
                  <a:schemeClr val="bg1"/>
                </a:solidFill>
              </a:rPr>
              <a:t>Think</a:t>
            </a:r>
            <a:r>
              <a:rPr lang="en-US" sz="9600" b="1" spc="-15" dirty="0">
                <a:solidFill>
                  <a:schemeClr val="bg1"/>
                </a:solidFill>
              </a:rPr>
              <a:t> </a:t>
            </a:r>
            <a:r>
              <a:rPr lang="en-US" sz="9600" b="1" spc="-12" dirty="0">
                <a:solidFill>
                  <a:schemeClr val="bg1"/>
                </a:solidFill>
              </a:rPr>
              <a:t>Tank</a:t>
            </a:r>
          </a:p>
          <a:p>
            <a:pPr marR="3081">
              <a:lnSpc>
                <a:spcPct val="90000"/>
              </a:lnSpc>
              <a:spcBef>
                <a:spcPts val="64"/>
              </a:spcBef>
            </a:pPr>
            <a:endParaRPr lang="en-US" sz="7400" b="1" spc="-12" dirty="0">
              <a:solidFill>
                <a:schemeClr val="bg1"/>
              </a:solidFill>
            </a:endParaRPr>
          </a:p>
          <a:p>
            <a:pPr marR="3081">
              <a:lnSpc>
                <a:spcPct val="90000"/>
              </a:lnSpc>
              <a:spcBef>
                <a:spcPts val="64"/>
              </a:spcBef>
            </a:pPr>
            <a:r>
              <a:rPr lang="en-AU" altLang="en-US" sz="7400" b="1" dirty="0">
                <a:solidFill>
                  <a:schemeClr val="bg1"/>
                </a:solidFill>
                <a:latin typeface="Barlow" pitchFamily="2" charset="77"/>
              </a:rPr>
              <a:t> </a:t>
            </a:r>
            <a:r>
              <a:rPr lang="en-AU" altLang="en-US" sz="7400" dirty="0">
                <a:solidFill>
                  <a:schemeClr val="bg1"/>
                </a:solidFill>
                <a:latin typeface="Barlow" pitchFamily="2" charset="77"/>
                <a:hlinkClick r:id="rId5">
                  <a:extLst>
                    <a:ext uri="{A12FA001-AC4F-418D-AE19-62706E023703}">
                      <ahyp:hlinkClr xmlns:ahyp="http://schemas.microsoft.com/office/drawing/2018/hyperlinkcolor" val="tx"/>
                    </a:ext>
                  </a:extLst>
                </a:hlinkClick>
              </a:rPr>
              <a:t>www.</a:t>
            </a:r>
            <a:r>
              <a:rPr lang="en-AU" altLang="en-US" sz="7400" u="sng" dirty="0">
                <a:solidFill>
                  <a:schemeClr val="bg1"/>
                </a:solidFill>
                <a:latin typeface="Barlow" pitchFamily="2" charset="77"/>
                <a:hlinkClick r:id="rId5">
                  <a:extLst>
                    <a:ext uri="{A12FA001-AC4F-418D-AE19-62706E023703}">
                      <ahyp:hlinkClr xmlns:ahyp="http://schemas.microsoft.com/office/drawing/2018/hyperlinkcolor" val="tx"/>
                    </a:ext>
                  </a:extLst>
                </a:hlinkClick>
              </a:rPr>
              <a:t>mentalhealththinktank.org.au</a:t>
            </a:r>
            <a:r>
              <a:rPr lang="en-AU" altLang="en-US" sz="7400" u="sng" dirty="0">
                <a:solidFill>
                  <a:schemeClr val="bg1"/>
                </a:solidFill>
                <a:latin typeface="Barlow" pitchFamily="2" charset="77"/>
              </a:rPr>
              <a:t> </a:t>
            </a:r>
          </a:p>
          <a:p>
            <a:pPr marR="3081">
              <a:lnSpc>
                <a:spcPct val="90000"/>
              </a:lnSpc>
              <a:spcBef>
                <a:spcPts val="64"/>
              </a:spcBef>
            </a:pPr>
            <a:endParaRPr lang="en-US" sz="2800" dirty="0">
              <a:solidFill>
                <a:schemeClr val="bg1"/>
              </a:solidFill>
            </a:endParaRPr>
          </a:p>
        </p:txBody>
      </p:sp>
    </p:spTree>
    <p:extLst>
      <p:ext uri="{BB962C8B-B14F-4D97-AF65-F5344CB8AC3E}">
        <p14:creationId xmlns:p14="http://schemas.microsoft.com/office/powerpoint/2010/main" val="359024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4062712B-8D1B-42DB-ABFD-2F21FA00B1B0}"/>
              </a:ext>
            </a:extLst>
          </p:cNvPr>
          <p:cNvSpPr>
            <a:spLocks noGrp="1"/>
          </p:cNvSpPr>
          <p:nvPr>
            <p:ph type="sldNum" sz="quarter" idx="12"/>
          </p:nvPr>
        </p:nvSpPr>
        <p:spPr>
          <a:xfrm>
            <a:off x="11811000" y="6602558"/>
            <a:ext cx="380998" cy="255442"/>
          </a:xfrm>
        </p:spPr>
        <p:txBody>
          <a:bodyPr/>
          <a:lstStyle/>
          <a:p>
            <a:fld id="{F3E52B52-9715-489C-91BB-8862822F4EF5}" type="slidenum">
              <a:rPr lang="en-AU" smtClean="0"/>
              <a:t>13</a:t>
            </a:fld>
            <a:endParaRPr lang="en-AU" dirty="0"/>
          </a:p>
        </p:txBody>
      </p:sp>
      <p:sp>
        <p:nvSpPr>
          <p:cNvPr id="2" name="Rectangle 1">
            <a:extLst>
              <a:ext uri="{FF2B5EF4-FFF2-40B4-BE49-F238E27FC236}">
                <a16:creationId xmlns:a16="http://schemas.microsoft.com/office/drawing/2014/main" id="{56A52513-3170-CE43-FEAA-06FADC7ADB3E}"/>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bject 7">
            <a:extLst>
              <a:ext uri="{FF2B5EF4-FFF2-40B4-BE49-F238E27FC236}">
                <a16:creationId xmlns:a16="http://schemas.microsoft.com/office/drawing/2014/main" id="{BCD8C8CE-ED2B-77CA-A2E2-0DAFBF140E9D}"/>
              </a:ext>
            </a:extLst>
          </p:cNvPr>
          <p:cNvSpPr txBox="1"/>
          <p:nvPr/>
        </p:nvSpPr>
        <p:spPr>
          <a:xfrm>
            <a:off x="321662" y="381399"/>
            <a:ext cx="1090503" cy="652187"/>
          </a:xfrm>
          <a:prstGeom prst="rect">
            <a:avLst/>
          </a:prstGeom>
        </p:spPr>
        <p:txBody>
          <a:bodyPr vert="horz" wrap="square" lIns="0" tIns="8086" rIns="0" bIns="0" rtlCol="0">
            <a:spAutoFit/>
          </a:bodyPr>
          <a:lstStyle/>
          <a:p>
            <a:pPr marL="7701" marR="3081">
              <a:spcBef>
                <a:spcPts val="64"/>
              </a:spcBef>
            </a:pPr>
            <a:r>
              <a:rPr sz="1395" spc="-6" dirty="0">
                <a:solidFill>
                  <a:srgbClr val="1F133C"/>
                </a:solidFill>
                <a:latin typeface="Barlow"/>
                <a:cs typeface="Barlow"/>
              </a:rPr>
              <a:t>Australia’s </a:t>
            </a:r>
            <a:r>
              <a:rPr sz="1395" b="1" dirty="0">
                <a:solidFill>
                  <a:srgbClr val="1F133C"/>
                </a:solidFill>
                <a:latin typeface="Barlow"/>
                <a:cs typeface="Barlow"/>
              </a:rPr>
              <a:t>Mental</a:t>
            </a:r>
            <a:r>
              <a:rPr sz="1395" b="1" spc="-12" dirty="0">
                <a:solidFill>
                  <a:srgbClr val="1F133C"/>
                </a:solidFill>
                <a:latin typeface="Barlow"/>
                <a:cs typeface="Barlow"/>
              </a:rPr>
              <a:t> </a:t>
            </a:r>
            <a:r>
              <a:rPr sz="1395" b="1" spc="-6" dirty="0">
                <a:solidFill>
                  <a:srgbClr val="1F133C"/>
                </a:solidFill>
                <a:latin typeface="Barlow"/>
                <a:cs typeface="Barlow"/>
              </a:rPr>
              <a:t>Health </a:t>
            </a:r>
            <a:r>
              <a:rPr sz="1395" b="1" dirty="0">
                <a:solidFill>
                  <a:srgbClr val="1F133C"/>
                </a:solidFill>
                <a:latin typeface="Barlow"/>
                <a:cs typeface="Barlow"/>
              </a:rPr>
              <a:t>Think</a:t>
            </a:r>
            <a:r>
              <a:rPr sz="1395" b="1" spc="-15" dirty="0">
                <a:solidFill>
                  <a:srgbClr val="1F133C"/>
                </a:solidFill>
                <a:latin typeface="Barlow"/>
                <a:cs typeface="Barlow"/>
              </a:rPr>
              <a:t> </a:t>
            </a:r>
            <a:r>
              <a:rPr sz="1395" b="1" spc="-12" dirty="0">
                <a:solidFill>
                  <a:srgbClr val="1F133C"/>
                </a:solidFill>
                <a:latin typeface="Barlow"/>
                <a:cs typeface="Barlow"/>
              </a:rPr>
              <a:t>Tank</a:t>
            </a:r>
            <a:endParaRPr sz="1395" dirty="0">
              <a:latin typeface="Barlow"/>
              <a:cs typeface="Barlow"/>
            </a:endParaRPr>
          </a:p>
        </p:txBody>
      </p:sp>
      <p:sp>
        <p:nvSpPr>
          <p:cNvPr id="7" name="object 9">
            <a:extLst>
              <a:ext uri="{FF2B5EF4-FFF2-40B4-BE49-F238E27FC236}">
                <a16:creationId xmlns:a16="http://schemas.microsoft.com/office/drawing/2014/main" id="{1D9D56B2-2FC6-FE90-5482-EDA87C79B56D}"/>
              </a:ext>
            </a:extLst>
          </p:cNvPr>
          <p:cNvSpPr txBox="1">
            <a:spLocks noGrp="1"/>
          </p:cNvSpPr>
          <p:nvPr>
            <p:ph type="title"/>
          </p:nvPr>
        </p:nvSpPr>
        <p:spPr>
          <a:xfrm>
            <a:off x="1794567" y="342838"/>
            <a:ext cx="7971992" cy="422954"/>
          </a:xfrm>
          <a:prstGeom prst="rect">
            <a:avLst/>
          </a:prstGeom>
        </p:spPr>
        <p:txBody>
          <a:bodyPr vert="horz" wrap="square" lIns="0" tIns="7701" rIns="0" bIns="0" rtlCol="0" anchor="ctr">
            <a:spAutoFit/>
          </a:bodyPr>
          <a:lstStyle/>
          <a:p>
            <a:pPr marL="7701">
              <a:lnSpc>
                <a:spcPct val="100000"/>
              </a:lnSpc>
              <a:spcBef>
                <a:spcPts val="61"/>
              </a:spcBef>
            </a:pPr>
            <a:r>
              <a:rPr lang="en-AU" dirty="0"/>
              <a:t>Bridge knowledge policy divide </a:t>
            </a:r>
            <a:endParaRPr spc="-6" dirty="0"/>
          </a:p>
        </p:txBody>
      </p:sp>
      <p:pic>
        <p:nvPicPr>
          <p:cNvPr id="8" name="object 10">
            <a:extLst>
              <a:ext uri="{FF2B5EF4-FFF2-40B4-BE49-F238E27FC236}">
                <a16:creationId xmlns:a16="http://schemas.microsoft.com/office/drawing/2014/main" id="{8147975C-5724-A33A-45BF-33BCE6C0D056}"/>
              </a:ext>
            </a:extLst>
          </p:cNvPr>
          <p:cNvPicPr/>
          <p:nvPr/>
        </p:nvPicPr>
        <p:blipFill>
          <a:blip r:embed="rId3" cstate="screen">
            <a:extLst>
              <a:ext uri="{28A0092B-C50C-407E-A947-70E740481C1C}">
                <a14:useLocalDpi xmlns:a14="http://schemas.microsoft.com/office/drawing/2010/main"/>
              </a:ext>
            </a:extLst>
          </a:blip>
          <a:stretch>
            <a:fillRect/>
          </a:stretch>
        </p:blipFill>
        <p:spPr>
          <a:xfrm>
            <a:off x="402104" y="1891561"/>
            <a:ext cx="3624014" cy="1125792"/>
          </a:xfrm>
          <a:prstGeom prst="rect">
            <a:avLst/>
          </a:prstGeom>
        </p:spPr>
      </p:pic>
      <p:pic>
        <p:nvPicPr>
          <p:cNvPr id="11" name="object 15">
            <a:extLst>
              <a:ext uri="{FF2B5EF4-FFF2-40B4-BE49-F238E27FC236}">
                <a16:creationId xmlns:a16="http://schemas.microsoft.com/office/drawing/2014/main" id="{66FD092A-DB23-273B-821D-F9A785E0F59A}"/>
              </a:ext>
            </a:extLst>
          </p:cNvPr>
          <p:cNvPicPr/>
          <p:nvPr/>
        </p:nvPicPr>
        <p:blipFill>
          <a:blip r:embed="rId4" cstate="screen">
            <a:extLst>
              <a:ext uri="{28A0092B-C50C-407E-A947-70E740481C1C}">
                <a14:useLocalDpi xmlns:a14="http://schemas.microsoft.com/office/drawing/2010/main"/>
              </a:ext>
            </a:extLst>
          </a:blip>
          <a:stretch>
            <a:fillRect/>
          </a:stretch>
        </p:blipFill>
        <p:spPr>
          <a:xfrm>
            <a:off x="400522" y="3550761"/>
            <a:ext cx="3625595" cy="1923915"/>
          </a:xfrm>
          <a:prstGeom prst="rect">
            <a:avLst/>
          </a:prstGeom>
        </p:spPr>
      </p:pic>
      <p:pic>
        <p:nvPicPr>
          <p:cNvPr id="12" name="object 11">
            <a:extLst>
              <a:ext uri="{FF2B5EF4-FFF2-40B4-BE49-F238E27FC236}">
                <a16:creationId xmlns:a16="http://schemas.microsoft.com/office/drawing/2014/main" id="{9A6DA41B-E10F-9B38-9EFE-3F6BF01F538F}"/>
              </a:ext>
            </a:extLst>
          </p:cNvPr>
          <p:cNvPicPr/>
          <p:nvPr/>
        </p:nvPicPr>
        <p:blipFill>
          <a:blip r:embed="rId5" cstate="screen">
            <a:extLst>
              <a:ext uri="{28A0092B-C50C-407E-A947-70E740481C1C}">
                <a14:useLocalDpi xmlns:a14="http://schemas.microsoft.com/office/drawing/2010/main"/>
              </a:ext>
            </a:extLst>
          </a:blip>
          <a:stretch>
            <a:fillRect/>
          </a:stretch>
        </p:blipFill>
        <p:spPr>
          <a:xfrm>
            <a:off x="4505455" y="1612335"/>
            <a:ext cx="3504954" cy="2368514"/>
          </a:xfrm>
          <a:prstGeom prst="rect">
            <a:avLst/>
          </a:prstGeom>
        </p:spPr>
      </p:pic>
      <p:grpSp>
        <p:nvGrpSpPr>
          <p:cNvPr id="13" name="object 12">
            <a:extLst>
              <a:ext uri="{FF2B5EF4-FFF2-40B4-BE49-F238E27FC236}">
                <a16:creationId xmlns:a16="http://schemas.microsoft.com/office/drawing/2014/main" id="{1A5F6CDA-699D-5966-9C90-BD0B4EB0B51F}"/>
              </a:ext>
            </a:extLst>
          </p:cNvPr>
          <p:cNvGrpSpPr/>
          <p:nvPr/>
        </p:nvGrpSpPr>
        <p:grpSpPr>
          <a:xfrm>
            <a:off x="4233659" y="1502474"/>
            <a:ext cx="7680113" cy="5180659"/>
            <a:chOff x="6980911" y="2477691"/>
            <a:chExt cx="12665075" cy="8543290"/>
          </a:xfrm>
        </p:grpSpPr>
        <p:pic>
          <p:nvPicPr>
            <p:cNvPr id="14" name="object 13">
              <a:extLst>
                <a:ext uri="{FF2B5EF4-FFF2-40B4-BE49-F238E27FC236}">
                  <a16:creationId xmlns:a16="http://schemas.microsoft.com/office/drawing/2014/main" id="{2B2226E3-38C7-9C9F-249F-BD3DC9885751}"/>
                </a:ext>
              </a:extLst>
            </p:cNvPr>
            <p:cNvPicPr/>
            <p:nvPr/>
          </p:nvPicPr>
          <p:blipFill>
            <a:blip r:embed="rId6" cstate="screen">
              <a:extLst>
                <a:ext uri="{28A0092B-C50C-407E-A947-70E740481C1C}">
                  <a14:useLocalDpi xmlns:a14="http://schemas.microsoft.com/office/drawing/2010/main"/>
                </a:ext>
              </a:extLst>
            </a:blip>
            <a:stretch>
              <a:fillRect/>
            </a:stretch>
          </p:blipFill>
          <p:spPr>
            <a:xfrm>
              <a:off x="14030934" y="2477691"/>
              <a:ext cx="5614792" cy="6084566"/>
            </a:xfrm>
            <a:prstGeom prst="rect">
              <a:avLst/>
            </a:prstGeom>
          </p:spPr>
        </p:pic>
        <p:pic>
          <p:nvPicPr>
            <p:cNvPr id="15" name="object 14">
              <a:extLst>
                <a:ext uri="{FF2B5EF4-FFF2-40B4-BE49-F238E27FC236}">
                  <a16:creationId xmlns:a16="http://schemas.microsoft.com/office/drawing/2014/main" id="{D67EDDA9-BF25-D444-1749-D0955AF960D7}"/>
                </a:ext>
              </a:extLst>
            </p:cNvPr>
            <p:cNvPicPr/>
            <p:nvPr/>
          </p:nvPicPr>
          <p:blipFill>
            <a:blip r:embed="rId7" cstate="screen">
              <a:extLst>
                <a:ext uri="{28A0092B-C50C-407E-A947-70E740481C1C}">
                  <a14:useLocalDpi xmlns:a14="http://schemas.microsoft.com/office/drawing/2010/main"/>
                </a:ext>
              </a:extLst>
            </a:blip>
            <a:stretch>
              <a:fillRect/>
            </a:stretch>
          </p:blipFill>
          <p:spPr>
            <a:xfrm>
              <a:off x="6980911" y="6640831"/>
              <a:ext cx="7475820" cy="4380066"/>
            </a:xfrm>
            <a:prstGeom prst="rect">
              <a:avLst/>
            </a:prstGeom>
          </p:spPr>
        </p:pic>
      </p:grpSp>
    </p:spTree>
    <p:extLst>
      <p:ext uri="{BB962C8B-B14F-4D97-AF65-F5344CB8AC3E}">
        <p14:creationId xmlns:p14="http://schemas.microsoft.com/office/powerpoint/2010/main" val="2022020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7A61A-DEE6-DEBF-CED4-C18EC482CCFA}"/>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Text&#10;&#10;Description automatically generated">
            <a:extLst>
              <a:ext uri="{FF2B5EF4-FFF2-40B4-BE49-F238E27FC236}">
                <a16:creationId xmlns:a16="http://schemas.microsoft.com/office/drawing/2014/main" id="{9E44060B-AB9D-BE3B-D533-5A3CE26E81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028" y="197714"/>
            <a:ext cx="11291944" cy="6351719"/>
          </a:xfrm>
          <a:prstGeom prst="rect">
            <a:avLst/>
          </a:prstGeom>
        </p:spPr>
      </p:pic>
    </p:spTree>
    <p:extLst>
      <p:ext uri="{BB962C8B-B14F-4D97-AF65-F5344CB8AC3E}">
        <p14:creationId xmlns:p14="http://schemas.microsoft.com/office/powerpoint/2010/main" val="1845711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DBEB1EAB-C85C-4523-9FC2-7B563D663535}"/>
              </a:ext>
            </a:extLst>
          </p:cNvPr>
          <p:cNvSpPr txBox="1">
            <a:spLocks/>
          </p:cNvSpPr>
          <p:nvPr/>
        </p:nvSpPr>
        <p:spPr>
          <a:xfrm>
            <a:off x="789131" y="365126"/>
            <a:ext cx="10515600" cy="6096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13223F"/>
                </a:solidFill>
                <a:latin typeface="Bahnschrift" panose="020B0502040204020203" pitchFamily="34" charset="0"/>
                <a:ea typeface="+mj-ea"/>
                <a:cs typeface="+mj-cs"/>
              </a:defRPr>
            </a:lvl1pPr>
          </a:lstStyle>
          <a:p>
            <a:pPr marL="0" indent="0">
              <a:spcBef>
                <a:spcPts val="600"/>
              </a:spcBef>
              <a:spcAft>
                <a:spcPts val="600"/>
              </a:spcAft>
              <a:buClr>
                <a:srgbClr val="C00000"/>
              </a:buClr>
              <a:buNone/>
            </a:pPr>
            <a:r>
              <a:rPr lang="en-AU" sz="2700" b="1" dirty="0">
                <a:solidFill>
                  <a:schemeClr val="tx1"/>
                </a:solidFill>
                <a:latin typeface="Lora" pitchFamily="2" charset="0"/>
              </a:rPr>
              <a:t>Embedding research and innovation in the health system</a:t>
            </a:r>
            <a:endParaRPr lang="en-AU" sz="2700" dirty="0">
              <a:solidFill>
                <a:schemeClr val="tx1"/>
              </a:solidFill>
              <a:latin typeface="Lora" pitchFamily="2" charset="0"/>
            </a:endParaRPr>
          </a:p>
        </p:txBody>
      </p:sp>
      <p:sp>
        <p:nvSpPr>
          <p:cNvPr id="10" name="Content Placeholder 6">
            <a:extLst>
              <a:ext uri="{FF2B5EF4-FFF2-40B4-BE49-F238E27FC236}">
                <a16:creationId xmlns:a16="http://schemas.microsoft.com/office/drawing/2014/main" id="{9F5479AA-0CEA-4102-9462-6AC1D5B3A5C0}"/>
              </a:ext>
            </a:extLst>
          </p:cNvPr>
          <p:cNvSpPr txBox="1">
            <a:spLocks/>
          </p:cNvSpPr>
          <p:nvPr/>
        </p:nvSpPr>
        <p:spPr>
          <a:xfrm>
            <a:off x="609600" y="1492031"/>
            <a:ext cx="8405308" cy="4908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spcAft>
                <a:spcPts val="600"/>
              </a:spcAft>
            </a:pPr>
            <a:r>
              <a:rPr lang="en-AU" sz="2400" dirty="0">
                <a:solidFill>
                  <a:srgbClr val="13223E"/>
                </a:solidFill>
                <a:latin typeface="Lato" panose="020F0502020204030203" pitchFamily="34" charset="0"/>
              </a:rPr>
              <a:t>International evidence shows that </a:t>
            </a:r>
            <a:r>
              <a:rPr lang="en-US" sz="2400" dirty="0">
                <a:solidFill>
                  <a:srgbClr val="13223E"/>
                </a:solidFill>
                <a:latin typeface="Lato" panose="020F0502020204030203" pitchFamily="34" charset="0"/>
              </a:rPr>
              <a:t>research-rich health environments are better for patients and staff:</a:t>
            </a:r>
          </a:p>
          <a:p>
            <a:pPr marL="742950" lvl="1" indent="-285750">
              <a:spcBef>
                <a:spcPts val="600"/>
              </a:spcBef>
              <a:spcAft>
                <a:spcPts val="600"/>
              </a:spcAft>
            </a:pPr>
            <a:r>
              <a:rPr lang="en-US" sz="2000" dirty="0">
                <a:solidFill>
                  <a:srgbClr val="13223E"/>
                </a:solidFill>
                <a:latin typeface="Lato" panose="020F0502020204030203" pitchFamily="34" charset="0"/>
              </a:rPr>
              <a:t>Higher quality care</a:t>
            </a:r>
          </a:p>
          <a:p>
            <a:pPr marL="742950" lvl="1" indent="-285750">
              <a:spcBef>
                <a:spcPts val="600"/>
              </a:spcBef>
              <a:spcAft>
                <a:spcPts val="600"/>
              </a:spcAft>
            </a:pPr>
            <a:r>
              <a:rPr lang="en-US" sz="2000" dirty="0">
                <a:solidFill>
                  <a:srgbClr val="13223E"/>
                </a:solidFill>
                <a:latin typeface="Lato" panose="020F0502020204030203" pitchFamily="34" charset="0"/>
              </a:rPr>
              <a:t>Reduced mortality</a:t>
            </a:r>
          </a:p>
          <a:p>
            <a:pPr marL="742950" lvl="1" indent="-285750">
              <a:spcBef>
                <a:spcPts val="600"/>
              </a:spcBef>
              <a:spcAft>
                <a:spcPts val="600"/>
              </a:spcAft>
            </a:pPr>
            <a:r>
              <a:rPr lang="en-US" sz="2000" dirty="0">
                <a:solidFill>
                  <a:srgbClr val="13223E"/>
                </a:solidFill>
                <a:latin typeface="Lato" panose="020F0502020204030203" pitchFamily="34" charset="0"/>
              </a:rPr>
              <a:t>More efficient uptake of new innovations</a:t>
            </a:r>
          </a:p>
          <a:p>
            <a:pPr marL="742950" lvl="1" indent="-285750">
              <a:spcBef>
                <a:spcPts val="600"/>
              </a:spcBef>
              <a:spcAft>
                <a:spcPts val="600"/>
              </a:spcAft>
            </a:pPr>
            <a:r>
              <a:rPr lang="en-US" sz="2000" dirty="0">
                <a:solidFill>
                  <a:srgbClr val="13223E"/>
                </a:solidFill>
                <a:latin typeface="Lato" panose="020F0502020204030203" pitchFamily="34" charset="0"/>
              </a:rPr>
              <a:t>Better patient experience, improved staff satisfaction &amp; retention</a:t>
            </a:r>
          </a:p>
          <a:p>
            <a:pPr marL="285750" indent="-285750">
              <a:spcBef>
                <a:spcPts val="600"/>
              </a:spcBef>
              <a:spcAft>
                <a:spcPts val="600"/>
              </a:spcAft>
            </a:pPr>
            <a:r>
              <a:rPr lang="en-US" sz="2400" dirty="0">
                <a:solidFill>
                  <a:srgbClr val="13223E"/>
                </a:solidFill>
                <a:latin typeface="Lato" panose="020F0502020204030203" pitchFamily="34" charset="0"/>
              </a:rPr>
              <a:t>If we embed research and innovation, we will get more out of the health system and improve outcomes: </a:t>
            </a:r>
          </a:p>
          <a:p>
            <a:pPr marL="742950" lvl="1" indent="-285750">
              <a:spcBef>
                <a:spcPts val="600"/>
              </a:spcBef>
              <a:spcAft>
                <a:spcPts val="600"/>
              </a:spcAft>
            </a:pPr>
            <a:r>
              <a:rPr lang="en-US" sz="2000" dirty="0">
                <a:solidFill>
                  <a:srgbClr val="13223E"/>
                </a:solidFill>
                <a:latin typeface="Lato" panose="020F0502020204030203" pitchFamily="34" charset="0"/>
              </a:rPr>
              <a:t>Build a future-proof system that delivers cutting-edge care.</a:t>
            </a:r>
          </a:p>
          <a:p>
            <a:pPr marL="742950" lvl="1" indent="-285750">
              <a:spcBef>
                <a:spcPts val="600"/>
              </a:spcBef>
              <a:spcAft>
                <a:spcPts val="600"/>
              </a:spcAft>
            </a:pPr>
            <a:r>
              <a:rPr lang="en-US" sz="2000" dirty="0">
                <a:solidFill>
                  <a:srgbClr val="13223E"/>
                </a:solidFill>
                <a:latin typeface="Lato" panose="020F0502020204030203" pitchFamily="34" charset="0"/>
              </a:rPr>
              <a:t>Fast track Australia’s efforts to rise to health challenges.</a:t>
            </a:r>
          </a:p>
          <a:p>
            <a:pPr marL="742950" lvl="1" indent="-285750">
              <a:spcBef>
                <a:spcPts val="600"/>
              </a:spcBef>
              <a:spcAft>
                <a:spcPts val="600"/>
              </a:spcAft>
            </a:pPr>
            <a:r>
              <a:rPr lang="en-US" sz="2000" dirty="0" err="1">
                <a:solidFill>
                  <a:srgbClr val="13223E"/>
                </a:solidFill>
                <a:latin typeface="Lato" panose="020F0502020204030203" pitchFamily="34" charset="0"/>
              </a:rPr>
              <a:t>Maximise</a:t>
            </a:r>
            <a:r>
              <a:rPr lang="en-US" sz="2000" dirty="0">
                <a:solidFill>
                  <a:srgbClr val="13223E"/>
                </a:solidFill>
                <a:latin typeface="Lato" panose="020F0502020204030203" pitchFamily="34" charset="0"/>
              </a:rPr>
              <a:t> the efficient use of existing resources.</a:t>
            </a:r>
          </a:p>
          <a:p>
            <a:pPr lvl="1">
              <a:spcBef>
                <a:spcPts val="600"/>
              </a:spcBef>
              <a:spcAft>
                <a:spcPts val="600"/>
              </a:spcAft>
              <a:buFont typeface="Courier New" panose="02070309020205020404" pitchFamily="49" charset="0"/>
              <a:buChar char="o"/>
            </a:pPr>
            <a:endParaRPr lang="en-AU" sz="1400" dirty="0">
              <a:solidFill>
                <a:schemeClr val="tx1">
                  <a:lumMod val="90000"/>
                  <a:lumOff val="10000"/>
                </a:schemeClr>
              </a:solidFill>
            </a:endParaRPr>
          </a:p>
          <a:p>
            <a:pPr marL="0" indent="0">
              <a:spcBef>
                <a:spcPts val="600"/>
              </a:spcBef>
              <a:spcAft>
                <a:spcPts val="600"/>
              </a:spcAft>
              <a:buFont typeface="Arial" panose="020B0604020202020204" pitchFamily="34" charset="0"/>
              <a:buNone/>
            </a:pPr>
            <a:endParaRPr lang="en-AU" sz="1800" dirty="0">
              <a:solidFill>
                <a:schemeClr val="tx1">
                  <a:lumMod val="90000"/>
                  <a:lumOff val="10000"/>
                </a:schemeClr>
              </a:solidFill>
            </a:endParaRPr>
          </a:p>
        </p:txBody>
      </p:sp>
      <p:sp>
        <p:nvSpPr>
          <p:cNvPr id="6" name="Slide Number Placeholder 2">
            <a:extLst>
              <a:ext uri="{FF2B5EF4-FFF2-40B4-BE49-F238E27FC236}">
                <a16:creationId xmlns:a16="http://schemas.microsoft.com/office/drawing/2014/main" id="{4062712B-8D1B-42DB-ABFD-2F21FA00B1B0}"/>
              </a:ext>
            </a:extLst>
          </p:cNvPr>
          <p:cNvSpPr>
            <a:spLocks noGrp="1"/>
          </p:cNvSpPr>
          <p:nvPr>
            <p:ph type="sldNum" sz="quarter" idx="12"/>
          </p:nvPr>
        </p:nvSpPr>
        <p:spPr>
          <a:xfrm>
            <a:off x="11811000" y="6602558"/>
            <a:ext cx="380998" cy="255442"/>
          </a:xfrm>
        </p:spPr>
        <p:txBody>
          <a:bodyPr/>
          <a:lstStyle/>
          <a:p>
            <a:fld id="{F3E52B52-9715-489C-91BB-8862822F4EF5}" type="slidenum">
              <a:rPr lang="en-AU" smtClean="0"/>
              <a:t>15</a:t>
            </a:fld>
            <a:endParaRPr lang="en-AU" dirty="0"/>
          </a:p>
        </p:txBody>
      </p:sp>
      <p:sp>
        <p:nvSpPr>
          <p:cNvPr id="2" name="Rectangle 1">
            <a:extLst>
              <a:ext uri="{FF2B5EF4-FFF2-40B4-BE49-F238E27FC236}">
                <a16:creationId xmlns:a16="http://schemas.microsoft.com/office/drawing/2014/main" id="{56A52513-3170-CE43-FEAA-06FADC7ADB3E}"/>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4EB1729B-9668-93A5-577B-4E61A1CB92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5242" y="1332640"/>
            <a:ext cx="2776257" cy="3924300"/>
          </a:xfrm>
          <a:prstGeom prst="rect">
            <a:avLst/>
          </a:prstGeom>
        </p:spPr>
      </p:pic>
      <p:sp>
        <p:nvSpPr>
          <p:cNvPr id="5" name="Content Placeholder 6">
            <a:extLst>
              <a:ext uri="{FF2B5EF4-FFF2-40B4-BE49-F238E27FC236}">
                <a16:creationId xmlns:a16="http://schemas.microsoft.com/office/drawing/2014/main" id="{1485B119-9ECC-32FF-03A9-D4008EF34478}"/>
              </a:ext>
            </a:extLst>
          </p:cNvPr>
          <p:cNvSpPr txBox="1">
            <a:spLocks/>
          </p:cNvSpPr>
          <p:nvPr/>
        </p:nvSpPr>
        <p:spPr>
          <a:xfrm>
            <a:off x="9684745" y="5446379"/>
            <a:ext cx="1857250" cy="701952"/>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10000"/>
              </a:lnSpc>
              <a:spcBef>
                <a:spcPts val="600"/>
              </a:spcBef>
              <a:spcAft>
                <a:spcPts val="600"/>
              </a:spcAft>
              <a:buNone/>
            </a:pPr>
            <a:r>
              <a:rPr lang="en-AU" sz="4300" b="1" u="sng" dirty="0">
                <a:solidFill>
                  <a:srgbClr val="13223E"/>
                </a:solidFill>
                <a:latin typeface="Lato" panose="020F0502020204030203" pitchFamily="34" charset="0"/>
              </a:rPr>
              <a:t>aahms.org/vision</a:t>
            </a:r>
          </a:p>
          <a:p>
            <a:pPr marL="0" indent="0" algn="ctr">
              <a:spcBef>
                <a:spcPts val="600"/>
              </a:spcBef>
              <a:spcAft>
                <a:spcPts val="600"/>
              </a:spcAft>
              <a:buFont typeface="Arial" panose="020B0604020202020204" pitchFamily="34" charset="0"/>
              <a:buNone/>
            </a:pPr>
            <a:endParaRPr lang="en-AU" sz="1800" dirty="0">
              <a:solidFill>
                <a:schemeClr val="tx1">
                  <a:lumMod val="90000"/>
                  <a:lumOff val="10000"/>
                </a:schemeClr>
              </a:solidFill>
            </a:endParaRPr>
          </a:p>
        </p:txBody>
      </p:sp>
    </p:spTree>
    <p:extLst>
      <p:ext uri="{BB962C8B-B14F-4D97-AF65-F5344CB8AC3E}">
        <p14:creationId xmlns:p14="http://schemas.microsoft.com/office/powerpoint/2010/main" val="251604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7408801-C9FC-7ADC-9053-3DA2A6D45370}"/>
              </a:ext>
            </a:extLst>
          </p:cNvPr>
          <p:cNvSpPr/>
          <p:nvPr/>
        </p:nvSpPr>
        <p:spPr>
          <a:xfrm>
            <a:off x="457200" y="5182312"/>
            <a:ext cx="11277600" cy="275473"/>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0B22D9CB-8E13-3A19-A682-02941A47298E}"/>
              </a:ext>
            </a:extLst>
          </p:cNvPr>
          <p:cNvSpPr txBox="1"/>
          <p:nvPr/>
        </p:nvSpPr>
        <p:spPr>
          <a:xfrm>
            <a:off x="2969953" y="1400215"/>
            <a:ext cx="6098582" cy="2308324"/>
          </a:xfrm>
          <a:prstGeom prst="rect">
            <a:avLst/>
          </a:prstGeom>
          <a:noFill/>
        </p:spPr>
        <p:txBody>
          <a:bodyPr wrap="square">
            <a:spAutoFit/>
          </a:bodyPr>
          <a:lstStyle/>
          <a:p>
            <a:pPr algn="ctr">
              <a:spcAft>
                <a:spcPts val="800"/>
              </a:spcAft>
            </a:pPr>
            <a:r>
              <a:rPr lang="en-US" sz="4800" b="1" dirty="0">
                <a:solidFill>
                  <a:schemeClr val="bg1"/>
                </a:solidFill>
                <a:latin typeface="Tw Cen MT"/>
                <a:ea typeface="ＭＳ Ｐゴシック" charset="0"/>
                <a:cs typeface="Tw Cen MT"/>
              </a:rPr>
              <a:t>Mental health innovation in Australia is impressive.</a:t>
            </a:r>
          </a:p>
        </p:txBody>
      </p:sp>
    </p:spTree>
    <p:extLst>
      <p:ext uri="{BB962C8B-B14F-4D97-AF65-F5344CB8AC3E}">
        <p14:creationId xmlns:p14="http://schemas.microsoft.com/office/powerpoint/2010/main" val="133000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F41F-A138-894A-A405-F600FA0E5C07}"/>
              </a:ext>
            </a:extLst>
          </p:cNvPr>
          <p:cNvSpPr>
            <a:spLocks noGrp="1"/>
          </p:cNvSpPr>
          <p:nvPr>
            <p:ph type="title"/>
          </p:nvPr>
        </p:nvSpPr>
        <p:spPr>
          <a:xfrm>
            <a:off x="509180" y="272370"/>
            <a:ext cx="11176542" cy="1738173"/>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30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Australian mental health research &amp; innovation is globally impressive </a:t>
            </a:r>
            <a:br>
              <a:rPr kumimoji="0" lang="en-US" altLang="en-US" sz="30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20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Ranking of Australian research activity relative to other countries</a:t>
            </a:r>
            <a:endParaRPr kumimoji="0" lang="en-US" altLang="en-US" sz="2000" b="0" i="0" u="none" strike="noStrike" cap="none" normalizeH="0" baseline="0" dirty="0">
              <a:ln>
                <a:noFill/>
              </a:ln>
              <a:effectLst/>
            </a:endParaRPr>
          </a:p>
          <a:p>
            <a:pPr marL="0" marR="0" lvl="0" indent="0" defTabSz="914400" rtl="0" eaLnBrk="0" fontAlgn="base" latinLnBrk="0" hangingPunct="0">
              <a:spcBef>
                <a:spcPct val="0"/>
              </a:spcBef>
              <a:spcAft>
                <a:spcPct val="0"/>
              </a:spcAft>
              <a:buClrTx/>
              <a:buSzTx/>
              <a:buFontTx/>
              <a:buNone/>
              <a:tabLst/>
            </a:pPr>
            <a:endParaRPr kumimoji="0" lang="en-US" altLang="en-US" sz="3000" b="0" i="0" u="none" strike="noStrike" cap="none" normalizeH="0" baseline="0" dirty="0">
              <a:ln>
                <a:noFill/>
              </a:ln>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4A3C2362-69AF-2545-90EC-362C959A831D}"/>
              </a:ext>
            </a:extLst>
          </p:cNvPr>
          <p:cNvGraphicFramePr>
            <a:graphicFrameLocks noGrp="1"/>
          </p:cNvGraphicFramePr>
          <p:nvPr/>
        </p:nvGraphicFramePr>
        <p:xfrm>
          <a:off x="966148" y="1052050"/>
          <a:ext cx="10259704" cy="5165090"/>
        </p:xfrm>
        <a:graphic>
          <a:graphicData uri="http://schemas.openxmlformats.org/drawingml/2006/table">
            <a:tbl>
              <a:tblPr firstRow="1" firstCol="1" bandRow="1">
                <a:tableStyleId>{5C22544A-7EE6-4342-B048-85BDC9FD1C3A}</a:tableStyleId>
              </a:tblPr>
              <a:tblGrid>
                <a:gridCol w="4784484">
                  <a:extLst>
                    <a:ext uri="{9D8B030D-6E8A-4147-A177-3AD203B41FA5}">
                      <a16:colId xmlns:a16="http://schemas.microsoft.com/office/drawing/2014/main" val="1999387235"/>
                    </a:ext>
                  </a:extLst>
                </a:gridCol>
                <a:gridCol w="1095044">
                  <a:extLst>
                    <a:ext uri="{9D8B030D-6E8A-4147-A177-3AD203B41FA5}">
                      <a16:colId xmlns:a16="http://schemas.microsoft.com/office/drawing/2014/main" val="2807414974"/>
                    </a:ext>
                  </a:extLst>
                </a:gridCol>
                <a:gridCol w="1095044">
                  <a:extLst>
                    <a:ext uri="{9D8B030D-6E8A-4147-A177-3AD203B41FA5}">
                      <a16:colId xmlns:a16="http://schemas.microsoft.com/office/drawing/2014/main" val="318878635"/>
                    </a:ext>
                  </a:extLst>
                </a:gridCol>
                <a:gridCol w="1095044">
                  <a:extLst>
                    <a:ext uri="{9D8B030D-6E8A-4147-A177-3AD203B41FA5}">
                      <a16:colId xmlns:a16="http://schemas.microsoft.com/office/drawing/2014/main" val="33632160"/>
                    </a:ext>
                  </a:extLst>
                </a:gridCol>
                <a:gridCol w="1095044">
                  <a:extLst>
                    <a:ext uri="{9D8B030D-6E8A-4147-A177-3AD203B41FA5}">
                      <a16:colId xmlns:a16="http://schemas.microsoft.com/office/drawing/2014/main" val="395122185"/>
                    </a:ext>
                  </a:extLst>
                </a:gridCol>
                <a:gridCol w="1095044">
                  <a:extLst>
                    <a:ext uri="{9D8B030D-6E8A-4147-A177-3AD203B41FA5}">
                      <a16:colId xmlns:a16="http://schemas.microsoft.com/office/drawing/2014/main" val="184196254"/>
                    </a:ext>
                  </a:extLst>
                </a:gridCol>
              </a:tblGrid>
              <a:tr h="341110">
                <a:tc>
                  <a:txBody>
                    <a:bodyPr/>
                    <a:lstStyle/>
                    <a:p>
                      <a:pPr>
                        <a:lnSpc>
                          <a:spcPct val="10000"/>
                        </a:lnSpc>
                      </a:pPr>
                      <a:endParaRPr lang="en-AU" sz="1300">
                        <a:effectLst/>
                        <a:latin typeface="Georgia" panose="02040502050405020303" pitchFamily="18" charset="0"/>
                      </a:endParaRPr>
                    </a:p>
                  </a:txBody>
                  <a:tcPr marL="86255" marR="86255" marT="0" marB="0" anchor="b"/>
                </a:tc>
                <a:tc gridSpan="5">
                  <a:txBody>
                    <a:bodyPr/>
                    <a:lstStyle/>
                    <a:p>
                      <a:pPr algn="ctr">
                        <a:lnSpc>
                          <a:spcPct val="150000"/>
                        </a:lnSpc>
                        <a:spcAft>
                          <a:spcPts val="1000"/>
                        </a:spcAft>
                      </a:pPr>
                      <a:r>
                        <a:rPr lang="en-AU" sz="1800" dirty="0">
                          <a:solidFill>
                            <a:schemeClr val="tx1"/>
                          </a:solidFill>
                          <a:effectLst/>
                        </a:rPr>
                        <a:t>Publications</a:t>
                      </a:r>
                      <a:endParaRPr lang="en-A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9832927"/>
                  </a:ext>
                </a:extLst>
              </a:tr>
              <a:tr h="341110">
                <a:tc>
                  <a:txBody>
                    <a:bodyPr/>
                    <a:lstStyle/>
                    <a:p>
                      <a:pPr>
                        <a:lnSpc>
                          <a:spcPct val="10000"/>
                        </a:lnSpc>
                      </a:pPr>
                      <a:endParaRPr lang="en-AU" sz="1300" dirty="0">
                        <a:effectLst/>
                        <a:latin typeface="Georgia" panose="02040502050405020303" pitchFamily="18" charset="0"/>
                      </a:endParaRPr>
                    </a:p>
                  </a:txBody>
                  <a:tcPr marL="86255" marR="86255" marT="0" marB="0" anchor="b"/>
                </a:tc>
                <a:tc>
                  <a:txBody>
                    <a:bodyPr/>
                    <a:lstStyle/>
                    <a:p>
                      <a:pPr algn="r">
                        <a:lnSpc>
                          <a:spcPct val="150000"/>
                        </a:lnSpc>
                        <a:spcAft>
                          <a:spcPts val="1000"/>
                        </a:spcAft>
                      </a:pPr>
                      <a:r>
                        <a:rPr lang="en-AU" sz="1800" dirty="0">
                          <a:effectLst/>
                        </a:rPr>
                        <a:t>2017</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2018</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2019</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2020</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2021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extLst>
                  <a:ext uri="{0D108BD9-81ED-4DB2-BD59-A6C34878D82A}">
                    <a16:rowId xmlns:a16="http://schemas.microsoft.com/office/drawing/2014/main" val="2202082113"/>
                  </a:ext>
                </a:extLst>
              </a:tr>
              <a:tr h="341110">
                <a:tc>
                  <a:txBody>
                    <a:bodyPr/>
                    <a:lstStyle/>
                    <a:p>
                      <a:pPr>
                        <a:lnSpc>
                          <a:spcPct val="150000"/>
                        </a:lnSpc>
                        <a:spcAft>
                          <a:spcPts val="1000"/>
                        </a:spcAft>
                      </a:pPr>
                      <a:r>
                        <a:rPr lang="en-AU" sz="1800" b="1" dirty="0">
                          <a:solidFill>
                            <a:schemeClr val="tx1"/>
                          </a:solidFill>
                          <a:effectLst/>
                        </a:rPr>
                        <a:t>Psychiatry &amp; Mental Health</a:t>
                      </a:r>
                      <a:endParaRPr lang="en-A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b="1" dirty="0">
                          <a:solidFill>
                            <a:srgbClr val="FF0000"/>
                          </a:solidFill>
                          <a:effectLst/>
                        </a:rPr>
                        <a:t>4</a:t>
                      </a:r>
                      <a:endPar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b="1" dirty="0">
                          <a:solidFill>
                            <a:srgbClr val="FF0000"/>
                          </a:solidFill>
                          <a:effectLst/>
                        </a:rPr>
                        <a:t>4</a:t>
                      </a:r>
                      <a:endPar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b="1" dirty="0">
                          <a:solidFill>
                            <a:srgbClr val="FF0000"/>
                          </a:solidFill>
                          <a:effectLst/>
                        </a:rPr>
                        <a:t>5</a:t>
                      </a:r>
                      <a:endPar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a:t>
                      </a:r>
                    </a:p>
                  </a:txBody>
                  <a:tcPr marL="86255" marR="86255" marT="0" marB="0" anchor="b"/>
                </a:tc>
                <a:tc>
                  <a:txBody>
                    <a:bodyPr/>
                    <a:lstStyle/>
                    <a:p>
                      <a:pPr algn="r">
                        <a:lnSpc>
                          <a:spcPct val="150000"/>
                        </a:lnSpc>
                        <a:spcAft>
                          <a:spcPts val="1000"/>
                        </a:spcAft>
                      </a:pPr>
                      <a:r>
                        <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a:t>
                      </a:r>
                    </a:p>
                  </a:txBody>
                  <a:tcPr marL="86255" marR="86255" marT="0" marB="0" anchor="b"/>
                </a:tc>
                <a:extLst>
                  <a:ext uri="{0D108BD9-81ED-4DB2-BD59-A6C34878D82A}">
                    <a16:rowId xmlns:a16="http://schemas.microsoft.com/office/drawing/2014/main" val="3461911593"/>
                  </a:ext>
                </a:extLst>
              </a:tr>
              <a:tr h="341110">
                <a:tc>
                  <a:txBody>
                    <a:bodyPr/>
                    <a:lstStyle/>
                    <a:p>
                      <a:pPr>
                        <a:lnSpc>
                          <a:spcPct val="150000"/>
                        </a:lnSpc>
                        <a:spcAft>
                          <a:spcPts val="1000"/>
                        </a:spcAft>
                      </a:pPr>
                      <a:r>
                        <a:rPr lang="en-AU" sz="1800" b="0" dirty="0">
                          <a:solidFill>
                            <a:schemeClr val="tx1"/>
                          </a:solidFill>
                          <a:effectLst/>
                        </a:rPr>
                        <a:t>Cancer Research</a:t>
                      </a:r>
                      <a:endParaRPr lang="en-A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12</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12</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12</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p>
                  </a:txBody>
                  <a:tcPr marL="86255" marR="86255" marT="0" marB="0" anchor="b"/>
                </a:tc>
                <a:extLst>
                  <a:ext uri="{0D108BD9-81ED-4DB2-BD59-A6C34878D82A}">
                    <a16:rowId xmlns:a16="http://schemas.microsoft.com/office/drawing/2014/main" val="3344111830"/>
                  </a:ext>
                </a:extLst>
              </a:tr>
              <a:tr h="341110">
                <a:tc>
                  <a:txBody>
                    <a:bodyPr/>
                    <a:lstStyle/>
                    <a:p>
                      <a:pPr>
                        <a:lnSpc>
                          <a:spcPct val="150000"/>
                        </a:lnSpc>
                        <a:spcAft>
                          <a:spcPts val="1000"/>
                        </a:spcAft>
                      </a:pPr>
                      <a:r>
                        <a:rPr lang="en-AU" sz="1800" b="0" dirty="0">
                          <a:solidFill>
                            <a:schemeClr val="tx1"/>
                          </a:solidFill>
                          <a:effectLst/>
                        </a:rPr>
                        <a:t>Cardiology &amp; Cardiovascular Medicine</a:t>
                      </a:r>
                      <a:endParaRPr lang="en-A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86255" marR="86255" marT="0" marB="0" anchor="b"/>
                </a:tc>
                <a:extLst>
                  <a:ext uri="{0D108BD9-81ED-4DB2-BD59-A6C34878D82A}">
                    <a16:rowId xmlns:a16="http://schemas.microsoft.com/office/drawing/2014/main" val="3474087580"/>
                  </a:ext>
                </a:extLst>
              </a:tr>
              <a:tr h="341110">
                <a:tc>
                  <a:txBody>
                    <a:bodyPr/>
                    <a:lstStyle/>
                    <a:p>
                      <a:pPr>
                        <a:lnSpc>
                          <a:spcPct val="150000"/>
                        </a:lnSpc>
                        <a:spcAft>
                          <a:spcPts val="1000"/>
                        </a:spcAft>
                      </a:pPr>
                      <a:r>
                        <a:rPr lang="en-AU" sz="1800" b="0" dirty="0">
                          <a:solidFill>
                            <a:schemeClr val="tx1"/>
                          </a:solidFill>
                          <a:effectLst/>
                        </a:rPr>
                        <a:t>Endocrinology, Diabetes &amp; Metabolism</a:t>
                      </a:r>
                      <a:endParaRPr lang="en-A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9</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8</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9</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p>
                  </a:txBody>
                  <a:tcPr marL="86255" marR="86255" marT="0" marB="0" anchor="b"/>
                </a:tc>
                <a:extLst>
                  <a:ext uri="{0D108BD9-81ED-4DB2-BD59-A6C34878D82A}">
                    <a16:rowId xmlns:a16="http://schemas.microsoft.com/office/drawing/2014/main" val="1915387550"/>
                  </a:ext>
                </a:extLst>
              </a:tr>
              <a:tr h="341110">
                <a:tc>
                  <a:txBody>
                    <a:bodyPr/>
                    <a:lstStyle/>
                    <a:p>
                      <a:pPr>
                        <a:lnSpc>
                          <a:spcPct val="150000"/>
                        </a:lnSpc>
                        <a:spcAft>
                          <a:spcPts val="1000"/>
                        </a:spcAft>
                      </a:pPr>
                      <a:r>
                        <a:rPr lang="en-AU" sz="1800" b="0" dirty="0">
                          <a:solidFill>
                            <a:schemeClr val="tx1"/>
                          </a:solidFill>
                          <a:effectLst/>
                        </a:rPr>
                        <a:t>Immunology </a:t>
                      </a:r>
                      <a:endParaRPr lang="en-A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10</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86255" marR="86255" marT="0" marB="0" anchor="b"/>
                </a:tc>
                <a:extLst>
                  <a:ext uri="{0D108BD9-81ED-4DB2-BD59-A6C34878D82A}">
                    <a16:rowId xmlns:a16="http://schemas.microsoft.com/office/drawing/2014/main" val="3742826431"/>
                  </a:ext>
                </a:extLst>
              </a:tr>
              <a:tr h="341110">
                <a:tc>
                  <a:txBody>
                    <a:bodyPr/>
                    <a:lstStyle/>
                    <a:p>
                      <a:pPr>
                        <a:lnSpc>
                          <a:spcPct val="10000"/>
                        </a:lnSpc>
                      </a:pPr>
                      <a:endParaRPr lang="en-AU" sz="1800">
                        <a:solidFill>
                          <a:schemeClr val="tx1"/>
                        </a:solidFill>
                        <a:effectLst/>
                        <a:latin typeface="Georgia" panose="02040502050405020303" pitchFamily="18" charset="0"/>
                      </a:endParaRPr>
                    </a:p>
                  </a:txBody>
                  <a:tcPr marL="86255" marR="86255" marT="0" marB="0" anchor="b"/>
                </a:tc>
                <a:tc>
                  <a:txBody>
                    <a:bodyPr/>
                    <a:lstStyle/>
                    <a:p>
                      <a:pPr algn="ctr">
                        <a:lnSpc>
                          <a:spcPct val="150000"/>
                        </a:lnSpc>
                        <a:spcAft>
                          <a:spcPts val="1000"/>
                        </a:spcAft>
                      </a:pPr>
                      <a:endParaRPr lang="en-A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gridSpan="4">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0816845"/>
                  </a:ext>
                </a:extLst>
              </a:tr>
              <a:tr h="341110">
                <a:tc>
                  <a:txBody>
                    <a:bodyPr/>
                    <a:lstStyle/>
                    <a:p>
                      <a:pPr>
                        <a:lnSpc>
                          <a:spcPct val="10000"/>
                        </a:lnSpc>
                      </a:pPr>
                      <a:endParaRPr lang="en-AU" sz="1800" dirty="0">
                        <a:solidFill>
                          <a:schemeClr val="tx1"/>
                        </a:solidFill>
                        <a:effectLst/>
                        <a:latin typeface="Georgia" panose="02040502050405020303" pitchFamily="18" charset="0"/>
                      </a:endParaRPr>
                    </a:p>
                  </a:txBody>
                  <a:tcPr marL="86255" marR="86255" marT="0" marB="0" anchor="b"/>
                </a:tc>
                <a:tc>
                  <a:txBody>
                    <a:bodyPr/>
                    <a:lstStyle/>
                    <a:p>
                      <a:pPr algn="r">
                        <a:lnSpc>
                          <a:spcPct val="150000"/>
                        </a:lnSpc>
                        <a:spcAft>
                          <a:spcPts val="1000"/>
                        </a:spcAft>
                      </a:pPr>
                      <a:r>
                        <a:rPr lang="en-AU" sz="1800" dirty="0">
                          <a:effectLst/>
                        </a:rPr>
                        <a:t>2017</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2018</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2019</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2020</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2021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extLst>
                  <a:ext uri="{0D108BD9-81ED-4DB2-BD59-A6C34878D82A}">
                    <a16:rowId xmlns:a16="http://schemas.microsoft.com/office/drawing/2014/main" val="1647842771"/>
                  </a:ext>
                </a:extLst>
              </a:tr>
              <a:tr h="341110">
                <a:tc>
                  <a:txBody>
                    <a:bodyPr/>
                    <a:lstStyle/>
                    <a:p>
                      <a:pPr>
                        <a:lnSpc>
                          <a:spcPct val="150000"/>
                        </a:lnSpc>
                        <a:spcAft>
                          <a:spcPts val="1000"/>
                        </a:spcAft>
                      </a:pPr>
                      <a:r>
                        <a:rPr lang="en-AU" sz="1800">
                          <a:solidFill>
                            <a:schemeClr val="tx1"/>
                          </a:solidFill>
                          <a:effectLst/>
                        </a:rPr>
                        <a:t>Psychiatry &amp; Mental Health</a:t>
                      </a:r>
                      <a:endParaRPr lang="en-A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b="1" dirty="0">
                          <a:solidFill>
                            <a:srgbClr val="FF0000"/>
                          </a:solidFill>
                          <a:effectLst/>
                        </a:rPr>
                        <a:t>3</a:t>
                      </a:r>
                      <a:endPar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b="1" dirty="0">
                          <a:solidFill>
                            <a:srgbClr val="FF0000"/>
                          </a:solidFill>
                          <a:effectLst/>
                        </a:rPr>
                        <a:t>3</a:t>
                      </a:r>
                      <a:endPar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a:t>
                      </a:r>
                    </a:p>
                  </a:txBody>
                  <a:tcPr marL="86255" marR="86255" marT="0" marB="0" anchor="b"/>
                </a:tc>
                <a:tc>
                  <a:txBody>
                    <a:bodyPr/>
                    <a:lstStyle/>
                    <a:p>
                      <a:pPr algn="r">
                        <a:lnSpc>
                          <a:spcPct val="150000"/>
                        </a:lnSpc>
                        <a:spcAft>
                          <a:spcPts val="1000"/>
                        </a:spcAft>
                      </a:pPr>
                      <a:r>
                        <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a:t>
                      </a:r>
                    </a:p>
                  </a:txBody>
                  <a:tcPr marL="86255" marR="86255" marT="0" marB="0" anchor="b"/>
                </a:tc>
                <a:tc>
                  <a:txBody>
                    <a:bodyPr/>
                    <a:lstStyle/>
                    <a:p>
                      <a:pPr algn="r">
                        <a:lnSpc>
                          <a:spcPct val="150000"/>
                        </a:lnSpc>
                        <a:spcAft>
                          <a:spcPts val="1000"/>
                        </a:spcAft>
                      </a:pPr>
                      <a:r>
                        <a:rPr lang="en-A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p>
                  </a:txBody>
                  <a:tcPr marL="86255" marR="86255" marT="0" marB="0" anchor="b"/>
                </a:tc>
                <a:extLst>
                  <a:ext uri="{0D108BD9-81ED-4DB2-BD59-A6C34878D82A}">
                    <a16:rowId xmlns:a16="http://schemas.microsoft.com/office/drawing/2014/main" val="350686407"/>
                  </a:ext>
                </a:extLst>
              </a:tr>
              <a:tr h="341110">
                <a:tc>
                  <a:txBody>
                    <a:bodyPr/>
                    <a:lstStyle/>
                    <a:p>
                      <a:pPr>
                        <a:lnSpc>
                          <a:spcPct val="150000"/>
                        </a:lnSpc>
                        <a:spcAft>
                          <a:spcPts val="1000"/>
                        </a:spcAft>
                      </a:pPr>
                      <a:r>
                        <a:rPr lang="en-AU" sz="1800" b="0">
                          <a:solidFill>
                            <a:schemeClr val="tx1"/>
                          </a:solidFill>
                          <a:effectLst/>
                        </a:rPr>
                        <a:t>Cancer Research</a:t>
                      </a:r>
                      <a:endParaRPr lang="en-AU"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10</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86255" marR="86255" marT="0" marB="0" anchor="b"/>
                </a:tc>
                <a:extLst>
                  <a:ext uri="{0D108BD9-81ED-4DB2-BD59-A6C34878D82A}">
                    <a16:rowId xmlns:a16="http://schemas.microsoft.com/office/drawing/2014/main" val="2235697631"/>
                  </a:ext>
                </a:extLst>
              </a:tr>
              <a:tr h="341110">
                <a:tc>
                  <a:txBody>
                    <a:bodyPr/>
                    <a:lstStyle/>
                    <a:p>
                      <a:pPr>
                        <a:lnSpc>
                          <a:spcPct val="150000"/>
                        </a:lnSpc>
                        <a:spcAft>
                          <a:spcPts val="1000"/>
                        </a:spcAft>
                      </a:pPr>
                      <a:r>
                        <a:rPr lang="en-AU" sz="1800" b="0">
                          <a:solidFill>
                            <a:schemeClr val="tx1"/>
                          </a:solidFill>
                          <a:effectLst/>
                        </a:rPr>
                        <a:t>Cardiology &amp; Cardiovascular Medicine</a:t>
                      </a:r>
                      <a:endParaRPr lang="en-AU"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11</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9</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12</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86255" marR="86255" marT="0" marB="0" anchor="b"/>
                </a:tc>
                <a:extLst>
                  <a:ext uri="{0D108BD9-81ED-4DB2-BD59-A6C34878D82A}">
                    <a16:rowId xmlns:a16="http://schemas.microsoft.com/office/drawing/2014/main" val="3521762504"/>
                  </a:ext>
                </a:extLst>
              </a:tr>
              <a:tr h="341110">
                <a:tc>
                  <a:txBody>
                    <a:bodyPr/>
                    <a:lstStyle/>
                    <a:p>
                      <a:pPr>
                        <a:lnSpc>
                          <a:spcPct val="150000"/>
                        </a:lnSpc>
                        <a:spcAft>
                          <a:spcPts val="1000"/>
                        </a:spcAft>
                      </a:pPr>
                      <a:r>
                        <a:rPr lang="en-AU" sz="1800" b="0" dirty="0">
                          <a:solidFill>
                            <a:schemeClr val="tx1"/>
                          </a:solidFill>
                          <a:effectLst/>
                        </a:rPr>
                        <a:t>Endocrinology, Diabetes &amp; Metabolism</a:t>
                      </a:r>
                      <a:endParaRPr lang="en-A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6</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7</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p>
                  </a:txBody>
                  <a:tcPr marL="86255" marR="86255" marT="0" marB="0" anchor="b"/>
                </a:tc>
                <a:extLst>
                  <a:ext uri="{0D108BD9-81ED-4DB2-BD59-A6C34878D82A}">
                    <a16:rowId xmlns:a16="http://schemas.microsoft.com/office/drawing/2014/main" val="1524056250"/>
                  </a:ext>
                </a:extLst>
              </a:tr>
              <a:tr h="341110">
                <a:tc>
                  <a:txBody>
                    <a:bodyPr/>
                    <a:lstStyle/>
                    <a:p>
                      <a:pPr>
                        <a:lnSpc>
                          <a:spcPct val="150000"/>
                        </a:lnSpc>
                        <a:spcAft>
                          <a:spcPts val="1000"/>
                        </a:spcAft>
                      </a:pPr>
                      <a:r>
                        <a:rPr lang="en-AU" sz="1800" b="0" dirty="0">
                          <a:solidFill>
                            <a:schemeClr val="tx1"/>
                          </a:solidFill>
                          <a:effectLst/>
                        </a:rPr>
                        <a:t>Immunology </a:t>
                      </a:r>
                      <a:endParaRPr lang="en-A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9</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effectLst/>
                        </a:rPr>
                        <a:t>8</a:t>
                      </a: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86255" marR="86255" marT="0" marB="0" anchor="b"/>
                </a:tc>
                <a:tc>
                  <a:txBody>
                    <a:bodyPr/>
                    <a:lstStyle/>
                    <a:p>
                      <a:pPr algn="r">
                        <a:lnSpc>
                          <a:spcPct val="150000"/>
                        </a:lnSpc>
                        <a:spcAft>
                          <a:spcPts val="1000"/>
                        </a:spcAft>
                      </a:pPr>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p>
                  </a:txBody>
                  <a:tcPr marL="86255" marR="86255" marT="0" marB="0" anchor="b"/>
                </a:tc>
                <a:extLst>
                  <a:ext uri="{0D108BD9-81ED-4DB2-BD59-A6C34878D82A}">
                    <a16:rowId xmlns:a16="http://schemas.microsoft.com/office/drawing/2014/main" val="1270299359"/>
                  </a:ext>
                </a:extLst>
              </a:tr>
            </a:tbl>
          </a:graphicData>
        </a:graphic>
      </p:graphicFrame>
      <p:sp>
        <p:nvSpPr>
          <p:cNvPr id="6" name="TextBox 5">
            <a:extLst>
              <a:ext uri="{FF2B5EF4-FFF2-40B4-BE49-F238E27FC236}">
                <a16:creationId xmlns:a16="http://schemas.microsoft.com/office/drawing/2014/main" id="{8F72BA70-0D55-E2B6-1014-2A2983C05830}"/>
              </a:ext>
            </a:extLst>
          </p:cNvPr>
          <p:cNvSpPr txBox="1"/>
          <p:nvPr/>
        </p:nvSpPr>
        <p:spPr>
          <a:xfrm>
            <a:off x="313899" y="6346209"/>
            <a:ext cx="9482083" cy="923330"/>
          </a:xfrm>
          <a:prstGeom prst="rect">
            <a:avLst/>
          </a:prstGeom>
          <a:noFill/>
        </p:spPr>
        <p:txBody>
          <a:bodyPr wrap="none" rtlCol="0">
            <a:spAutoFit/>
          </a:bodyPr>
          <a:lstStyle/>
          <a:p>
            <a:r>
              <a:rPr lang="en-AU" sz="1200" dirty="0" err="1">
                <a:solidFill>
                  <a:srgbClr val="000000"/>
                </a:solidFill>
                <a:effectLst/>
                <a:latin typeface="Roboto" panose="02000000000000000000" pitchFamily="2" charset="0"/>
              </a:rPr>
              <a:t>SCImago</a:t>
            </a:r>
            <a:r>
              <a:rPr lang="en-AU" sz="1200" dirty="0">
                <a:solidFill>
                  <a:srgbClr val="000000"/>
                </a:solidFill>
                <a:effectLst/>
                <a:latin typeface="Roboto" panose="02000000000000000000" pitchFamily="2" charset="0"/>
              </a:rPr>
              <a:t>, (n.d.). SJR — </a:t>
            </a:r>
            <a:r>
              <a:rPr lang="en-AU" sz="1200" dirty="0" err="1">
                <a:solidFill>
                  <a:srgbClr val="000000"/>
                </a:solidFill>
                <a:effectLst/>
                <a:latin typeface="Roboto" panose="02000000000000000000" pitchFamily="2" charset="0"/>
              </a:rPr>
              <a:t>SCImago</a:t>
            </a:r>
            <a:r>
              <a:rPr lang="en-AU" sz="1200" dirty="0">
                <a:solidFill>
                  <a:srgbClr val="000000"/>
                </a:solidFill>
                <a:effectLst/>
                <a:latin typeface="Roboto" panose="02000000000000000000" pitchFamily="2" charset="0"/>
              </a:rPr>
              <a:t> Journal &amp; Country Rank [Portal]. 2017-2018 </a:t>
            </a:r>
            <a:r>
              <a:rPr lang="en-AU" sz="1200" dirty="0" err="1">
                <a:solidFill>
                  <a:srgbClr val="000000"/>
                </a:solidFill>
                <a:effectLst/>
                <a:latin typeface="Roboto" panose="02000000000000000000" pitchFamily="2" charset="0"/>
              </a:rPr>
              <a:t>dataRetrieved</a:t>
            </a:r>
            <a:r>
              <a:rPr lang="en-AU" sz="1200" dirty="0">
                <a:solidFill>
                  <a:srgbClr val="000000"/>
                </a:solidFill>
                <a:effectLst/>
                <a:latin typeface="Roboto" panose="02000000000000000000" pitchFamily="2" charset="0"/>
              </a:rPr>
              <a:t> March 2019 from </a:t>
            </a:r>
            <a:r>
              <a:rPr lang="en-AU" sz="1200" u="sng" dirty="0">
                <a:solidFill>
                  <a:srgbClr val="0078D7"/>
                </a:solidFill>
                <a:effectLst/>
                <a:latin typeface="Roboto" panose="02000000000000000000" pitchFamily="2" charset="0"/>
                <a:hlinkClick r:id="rId3" tooltip="https://protect-au.mimecast.com/s/v9JuCnx1jniGRgkgRSp7DdY?domain=scimagojr.com"/>
              </a:rPr>
              <a:t>http://www.scimagojr.com</a:t>
            </a:r>
            <a:endParaRPr lang="en-AU" sz="1200" u="sng" dirty="0">
              <a:solidFill>
                <a:srgbClr val="0078D7"/>
              </a:solidFill>
              <a:effectLst/>
              <a:latin typeface="Roboto" panose="02000000000000000000" pitchFamily="2" charset="0"/>
            </a:endParaRPr>
          </a:p>
          <a:p>
            <a:r>
              <a:rPr lang="en-AU" sz="1200" dirty="0" err="1">
                <a:solidFill>
                  <a:srgbClr val="000000"/>
                </a:solidFill>
                <a:effectLst/>
                <a:latin typeface="Roboto" panose="02000000000000000000" pitchFamily="2" charset="0"/>
              </a:rPr>
              <a:t>SCImago</a:t>
            </a:r>
            <a:r>
              <a:rPr lang="en-AU" sz="1200" dirty="0">
                <a:solidFill>
                  <a:srgbClr val="000000"/>
                </a:solidFill>
                <a:effectLst/>
                <a:latin typeface="Roboto" panose="02000000000000000000" pitchFamily="2" charset="0"/>
              </a:rPr>
              <a:t>, (n.d.). SJR — </a:t>
            </a:r>
            <a:r>
              <a:rPr lang="en-AU" sz="1200" dirty="0" err="1">
                <a:solidFill>
                  <a:srgbClr val="000000"/>
                </a:solidFill>
                <a:effectLst/>
                <a:latin typeface="Roboto" panose="02000000000000000000" pitchFamily="2" charset="0"/>
              </a:rPr>
              <a:t>SCImago</a:t>
            </a:r>
            <a:r>
              <a:rPr lang="en-AU" sz="1200" dirty="0">
                <a:solidFill>
                  <a:srgbClr val="000000"/>
                </a:solidFill>
                <a:effectLst/>
                <a:latin typeface="Roboto" panose="02000000000000000000" pitchFamily="2" charset="0"/>
              </a:rPr>
              <a:t> Journal &amp; Country Rank [Portal]. 2020-2021 </a:t>
            </a:r>
            <a:r>
              <a:rPr lang="en-AU" sz="1200" dirty="0" err="1">
                <a:solidFill>
                  <a:srgbClr val="000000"/>
                </a:solidFill>
                <a:effectLst/>
                <a:latin typeface="Roboto" panose="02000000000000000000" pitchFamily="2" charset="0"/>
              </a:rPr>
              <a:t>dataRetrieved</a:t>
            </a:r>
            <a:r>
              <a:rPr lang="en-AU" sz="1200" dirty="0">
                <a:solidFill>
                  <a:srgbClr val="000000"/>
                </a:solidFill>
                <a:effectLst/>
                <a:latin typeface="Roboto" panose="02000000000000000000" pitchFamily="2" charset="0"/>
              </a:rPr>
              <a:t> March 2023 from </a:t>
            </a:r>
            <a:r>
              <a:rPr lang="en-AU" sz="1200" u="sng" dirty="0">
                <a:solidFill>
                  <a:srgbClr val="0078D7"/>
                </a:solidFill>
                <a:effectLst/>
                <a:latin typeface="Roboto" panose="02000000000000000000" pitchFamily="2" charset="0"/>
                <a:hlinkClick r:id="rId3" tooltip="https://protect-au.mimecast.com/s/v9JuCnx1jniGRgkgRSp7DdY?domain=scimagojr.com"/>
              </a:rPr>
              <a:t>http://www.scimagojr.com</a:t>
            </a:r>
            <a:endParaRPr lang="en-AU" sz="1200" dirty="0">
              <a:effectLst/>
              <a:latin typeface="Calibri" panose="020F0502020204030204" pitchFamily="34" charset="0"/>
            </a:endParaRPr>
          </a:p>
          <a:p>
            <a:endParaRPr lang="en-AU" sz="1200" dirty="0">
              <a:effectLst/>
              <a:latin typeface="Calibri" panose="020F0502020204030204" pitchFamily="34" charset="0"/>
            </a:endParaRPr>
          </a:p>
          <a:p>
            <a:endParaRPr lang="en-US" dirty="0"/>
          </a:p>
        </p:txBody>
      </p:sp>
    </p:spTree>
    <p:extLst>
      <p:ext uri="{BB962C8B-B14F-4D97-AF65-F5344CB8AC3E}">
        <p14:creationId xmlns:p14="http://schemas.microsoft.com/office/powerpoint/2010/main" val="110053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4062712B-8D1B-42DB-ABFD-2F21FA00B1B0}"/>
              </a:ext>
            </a:extLst>
          </p:cNvPr>
          <p:cNvSpPr>
            <a:spLocks noGrp="1"/>
          </p:cNvSpPr>
          <p:nvPr>
            <p:ph type="sldNum" sz="quarter" idx="12"/>
          </p:nvPr>
        </p:nvSpPr>
        <p:spPr>
          <a:xfrm>
            <a:off x="11811000" y="6602558"/>
            <a:ext cx="380998" cy="255442"/>
          </a:xfrm>
        </p:spPr>
        <p:txBody>
          <a:bodyPr/>
          <a:lstStyle/>
          <a:p>
            <a:fld id="{F3E52B52-9715-489C-91BB-8862822F4EF5}" type="slidenum">
              <a:rPr lang="en-AU" smtClean="0"/>
              <a:t>18</a:t>
            </a:fld>
            <a:endParaRPr lang="en-AU" dirty="0"/>
          </a:p>
        </p:txBody>
      </p:sp>
      <p:sp>
        <p:nvSpPr>
          <p:cNvPr id="2" name="Rectangle 1">
            <a:extLst>
              <a:ext uri="{FF2B5EF4-FFF2-40B4-BE49-F238E27FC236}">
                <a16:creationId xmlns:a16="http://schemas.microsoft.com/office/drawing/2014/main" id="{56A52513-3170-CE43-FEAA-06FADC7ADB3E}"/>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a:extLst>
              <a:ext uri="{FF2B5EF4-FFF2-40B4-BE49-F238E27FC236}">
                <a16:creationId xmlns:a16="http://schemas.microsoft.com/office/drawing/2014/main" id="{A427A482-F1A1-53CC-E62A-D070CAAE33FC}"/>
              </a:ext>
            </a:extLst>
          </p:cNvPr>
          <p:cNvSpPr txBox="1">
            <a:spLocks/>
          </p:cNvSpPr>
          <p:nvPr/>
        </p:nvSpPr>
        <p:spPr>
          <a:xfrm>
            <a:off x="1617600" y="1497600"/>
            <a:ext cx="9144000" cy="314912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rgbClr val="13223F"/>
                </a:solidFill>
                <a:latin typeface="Bahnschrift" panose="020B0502040204020203" pitchFamily="34" charset="0"/>
                <a:ea typeface="+mj-ea"/>
                <a:cs typeface="+mj-cs"/>
              </a:defRPr>
            </a:lvl1pPr>
          </a:lstStyle>
          <a:p>
            <a:pPr algn="ctr"/>
            <a:r>
              <a:rPr lang="en-US" sz="4000" dirty="0">
                <a:latin typeface="Lora" pitchFamily="2" charset="0"/>
              </a:rPr>
              <a:t>Between 2-8% of global research in mental health has an Australian research affiliation.</a:t>
            </a:r>
          </a:p>
        </p:txBody>
      </p:sp>
    </p:spTree>
    <p:extLst>
      <p:ext uri="{BB962C8B-B14F-4D97-AF65-F5344CB8AC3E}">
        <p14:creationId xmlns:p14="http://schemas.microsoft.com/office/powerpoint/2010/main" val="66002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p:cNvSpPr/>
          <p:nvPr/>
        </p:nvSpPr>
        <p:spPr>
          <a:xfrm>
            <a:off x="-113954" y="-59934"/>
            <a:ext cx="12419907" cy="6977867"/>
          </a:xfrm>
          <a:prstGeom prst="rect">
            <a:avLst/>
          </a:prstGeom>
          <a:solidFill>
            <a:srgbClr val="1F143C"/>
          </a:solidFill>
          <a:ln w="12700">
            <a:miter lim="400000"/>
          </a:ln>
        </p:spPr>
        <p:txBody>
          <a:bodyPr lIns="28569" tIns="28569" rIns="28569" bIns="28569" anchor="ctr"/>
          <a:lstStyle/>
          <a:p>
            <a:pPr defTabSz="464276">
              <a:defRPr sz="3200">
                <a:solidFill>
                  <a:srgbClr val="FFFFFF"/>
                </a:solidFill>
                <a:latin typeface="Helvetica Neue Medium"/>
                <a:ea typeface="Helvetica Neue Medium"/>
                <a:cs typeface="Helvetica Neue Medium"/>
                <a:sym typeface="Helvetica Neue Medium"/>
              </a:defRPr>
            </a:pPr>
            <a:endParaRPr sz="3200"/>
          </a:p>
        </p:txBody>
      </p:sp>
      <p:sp>
        <p:nvSpPr>
          <p:cNvPr id="6" name="TextBox 5">
            <a:extLst>
              <a:ext uri="{FF2B5EF4-FFF2-40B4-BE49-F238E27FC236}">
                <a16:creationId xmlns:a16="http://schemas.microsoft.com/office/drawing/2014/main" id="{ED1524E7-178D-014E-BEB6-C0F6C5DB8B42}"/>
              </a:ext>
            </a:extLst>
          </p:cNvPr>
          <p:cNvSpPr txBox="1"/>
          <p:nvPr/>
        </p:nvSpPr>
        <p:spPr>
          <a:xfrm>
            <a:off x="277093" y="-59934"/>
            <a:ext cx="11249890" cy="6767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69" tIns="28569" rIns="28569" bIns="28569" numCol="1" spcCol="38100" rtlCol="0" anchor="ctr">
            <a:spAutoFit/>
          </a:bodyPr>
          <a:lstStyle/>
          <a:p>
            <a:r>
              <a:rPr lang="en-AU" sz="4000" b="1" dirty="0">
                <a:solidFill>
                  <a:schemeClr val="bg1"/>
                </a:solidFill>
                <a:latin typeface="Barlow" pitchFamily="2" charset="77"/>
              </a:rPr>
              <a:t>References</a:t>
            </a:r>
          </a:p>
          <a:p>
            <a:pPr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AIHW 2020, 'National drug strategy household survey 2019', Australian Institute of Health and Welfare Canberra, Australia.</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AIHW 2023,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Suicide &amp; self-harm monitoring</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Canberra, Australia.</a:t>
            </a: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Australian Bureau of Statistics 2008, 'National Study of Mental Health and Wellbeing 2007', ABS.</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Australian Bureau of Statistics 2022, 'National Study of Mental Health and Wellbeing 2020-2021', ABS.</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Australian Government Productivity Commission 2019,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Productivity Commission Mental Health Draft Report Overview</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Canberra, Australia.</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Australian Government Productivity Commission 2020,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Mental Health: Productivity Commission Inquiry Report</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Canberra, Australia.</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AU" dirty="0">
                <a:solidFill>
                  <a:schemeClr val="bg1"/>
                </a:solidFill>
                <a:latin typeface="Garamond" panose="02020404030301010803" pitchFamily="18" charset="0"/>
              </a:rPr>
              <a:t>Boers E, </a:t>
            </a:r>
            <a:r>
              <a:rPr lang="en-AU" dirty="0" err="1">
                <a:solidFill>
                  <a:schemeClr val="bg1"/>
                </a:solidFill>
                <a:latin typeface="Garamond" panose="02020404030301010803" pitchFamily="18" charset="0"/>
              </a:rPr>
              <a:t>Afzali</a:t>
            </a:r>
            <a:r>
              <a:rPr lang="en-AU" dirty="0">
                <a:solidFill>
                  <a:schemeClr val="bg1"/>
                </a:solidFill>
                <a:latin typeface="Garamond" panose="02020404030301010803" pitchFamily="18" charset="0"/>
              </a:rPr>
              <a:t> MH, </a:t>
            </a:r>
            <a:r>
              <a:rPr lang="en-AU" b="1" dirty="0">
                <a:solidFill>
                  <a:schemeClr val="bg1"/>
                </a:solidFill>
                <a:latin typeface="Garamond" panose="02020404030301010803" pitchFamily="18" charset="0"/>
              </a:rPr>
              <a:t>Newton N</a:t>
            </a:r>
            <a:r>
              <a:rPr lang="en-AU" dirty="0">
                <a:solidFill>
                  <a:schemeClr val="bg1"/>
                </a:solidFill>
                <a:latin typeface="Garamond" panose="02020404030301010803" pitchFamily="18" charset="0"/>
              </a:rPr>
              <a:t>, Conrod P. Association of Screen Time and Depression in Adolescence. </a:t>
            </a:r>
            <a:r>
              <a:rPr lang="en-AU" i="1" dirty="0">
                <a:solidFill>
                  <a:schemeClr val="bg1"/>
                </a:solidFill>
                <a:latin typeface="Garamond" panose="02020404030301010803" pitchFamily="18" charset="0"/>
              </a:rPr>
              <a:t>JAMA </a:t>
            </a:r>
            <a:r>
              <a:rPr lang="en-AU" i="1" dirty="0" err="1">
                <a:solidFill>
                  <a:schemeClr val="bg1"/>
                </a:solidFill>
                <a:latin typeface="Garamond" panose="02020404030301010803" pitchFamily="18" charset="0"/>
              </a:rPr>
              <a:t>Pediatr</a:t>
            </a:r>
            <a:r>
              <a:rPr lang="en-AU" i="1" dirty="0">
                <a:solidFill>
                  <a:schemeClr val="bg1"/>
                </a:solidFill>
                <a:latin typeface="Garamond" panose="02020404030301010803" pitchFamily="18" charset="0"/>
              </a:rPr>
              <a:t>.</a:t>
            </a:r>
            <a:r>
              <a:rPr lang="en-AU" dirty="0">
                <a:solidFill>
                  <a:schemeClr val="bg1"/>
                </a:solidFill>
                <a:latin typeface="Garamond" panose="02020404030301010803" pitchFamily="18" charset="0"/>
              </a:rPr>
              <a:t> 2019;173(9):853–859. </a:t>
            </a:r>
            <a:endParaRPr lang="en-US" dirty="0">
              <a:solidFill>
                <a:schemeClr val="bg1"/>
              </a:solidFill>
              <a:latin typeface="Garamond" panose="02020404030301010803"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Bower, M, Buckle, C, Rugel, E, Donohoe-Bales, A,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Mcgrath</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L,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Gournay</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K, Barrett, E,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Phibbs</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P &amp;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Teesson</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M 2021a,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Trapped’,‘anxious</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and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traumatised</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COVID-19 intensified the impact of housing inequality on Australians’ mental health',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International journal of housing policy</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pp. 1-32.</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Bower, M, Donohoe-Bales, A,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Smout</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S,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Ngyuen</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AQH, Boyle, J, Barrett, E &amp;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Teesson</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M 2022a, 'In their own words: An Australian community sample’s priority concerns regarding mental health in the context of COVID-19', </a:t>
            </a:r>
            <a:r>
              <a:rPr lang="en-US" sz="1800" i="1"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PloS</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one,</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vol. 17, no. 5, pp. e0268824.</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Bower, M,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Smout</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S, Donohoe-Bales, A,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Teesson</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L,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Lauria</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E, Boyle, J,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Batterham</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P,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Calear</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A, Riches, J &amp;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Grager</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A 2022b, 'A hidden pandemic? An umbrella review of global evidence on mental health in the time of COVID-19’.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Fronteirs</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in Psychiatry, </a:t>
            </a:r>
            <a:r>
              <a:rPr lang="en-AU" b="0" i="0" u="none" strike="noStrike" dirty="0">
                <a:solidFill>
                  <a:schemeClr val="bg1"/>
                </a:solidFill>
                <a:effectLst/>
                <a:latin typeface="Garamond" panose="02020404030301010803" pitchFamily="18" charset="0"/>
              </a:rPr>
              <a:t>14 - 2023 | </a:t>
            </a:r>
            <a:r>
              <a:rPr lang="en-AU" b="0" i="0" u="none" strike="noStrike" dirty="0">
                <a:solidFill>
                  <a:schemeClr val="bg1"/>
                </a:solidFill>
                <a:effectLst/>
                <a:latin typeface="MuseoSans"/>
                <a:hlinkClick r:id="rId3">
                  <a:extLst>
                    <a:ext uri="{A12FA001-AC4F-418D-AE19-62706E023703}">
                      <ahyp:hlinkClr xmlns:ahyp="http://schemas.microsoft.com/office/drawing/2018/hyperlinkcolor" val="tx"/>
                    </a:ext>
                  </a:extLst>
                </a:hlinkClick>
              </a:rPr>
              <a:t>https://doi.org/10.3389/fpsyt.2023.1107560</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Bower, M,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Smout</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S,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Ellsmore</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S, Donohoe-Bales, A,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Sivaprakash</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P, Lim, C, Gray, M, Francis, A,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Grager</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A &amp; Riches, J 2021b, 'COVID-19 and Australia’s mental health: An overview of academic literature, policy documents, lived experience accounts, media and community reports’ </a:t>
            </a:r>
            <a:r>
              <a:rPr lang="en-AU" altLang="en-US" sz="1800" dirty="0">
                <a:solidFill>
                  <a:schemeClr val="bg1"/>
                </a:solidFill>
                <a:latin typeface="Garamond" panose="02020404030301010803" pitchFamily="18" charset="0"/>
                <a:hlinkClick r:id="rId4">
                  <a:extLst>
                    <a:ext uri="{A12FA001-AC4F-418D-AE19-62706E023703}">
                      <ahyp:hlinkClr xmlns:ahyp="http://schemas.microsoft.com/office/drawing/2018/hyperlinkcolor" val="tx"/>
                    </a:ext>
                  </a:extLst>
                </a:hlinkClick>
              </a:rPr>
              <a:t>www.</a:t>
            </a:r>
            <a:r>
              <a:rPr lang="en-AU" altLang="en-US" sz="1800" u="sng" dirty="0">
                <a:solidFill>
                  <a:schemeClr val="bg1"/>
                </a:solidFill>
                <a:latin typeface="Garamond" panose="02020404030301010803" pitchFamily="18" charset="0"/>
                <a:hlinkClick r:id="rId4">
                  <a:extLst>
                    <a:ext uri="{A12FA001-AC4F-418D-AE19-62706E023703}">
                      <ahyp:hlinkClr xmlns:ahyp="http://schemas.microsoft.com/office/drawing/2018/hyperlinkcolor" val="tx"/>
                    </a:ext>
                  </a:extLst>
                </a:hlinkClick>
              </a:rPr>
              <a:t>mentalhealththinktank.org.au</a:t>
            </a:r>
            <a:r>
              <a:rPr lang="en-AU" altLang="en-US" sz="1800" u="sng" dirty="0">
                <a:solidFill>
                  <a:schemeClr val="bg1"/>
                </a:solidFill>
                <a:latin typeface="Garamond" panose="02020404030301010803" pitchFamily="18" charset="0"/>
              </a:rPr>
              <a:t> </a:t>
            </a:r>
          </a:p>
          <a:p>
            <a:pPr marL="457200" indent="-457200" algn="just"/>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2034" y="441847"/>
            <a:ext cx="4122365" cy="422954"/>
          </a:xfrm>
          <a:prstGeom prst="rect">
            <a:avLst/>
          </a:prstGeom>
        </p:spPr>
        <p:txBody>
          <a:bodyPr vert="horz" wrap="square" lIns="0" tIns="7701" rIns="0" bIns="0" rtlCol="0">
            <a:spAutoFit/>
          </a:bodyPr>
          <a:lstStyle/>
          <a:p>
            <a:pPr marL="7701">
              <a:spcBef>
                <a:spcPts val="61"/>
              </a:spcBef>
            </a:pPr>
            <a:r>
              <a:rPr sz="2698" b="1" dirty="0">
                <a:latin typeface="Lora" pitchFamily="2" charset="0"/>
                <a:cs typeface="Barlow"/>
              </a:rPr>
              <a:t>Every</a:t>
            </a:r>
            <a:r>
              <a:rPr sz="2698" b="1" spc="-12" dirty="0">
                <a:latin typeface="Lora" pitchFamily="2" charset="0"/>
                <a:cs typeface="Barlow"/>
              </a:rPr>
              <a:t> </a:t>
            </a:r>
            <a:r>
              <a:rPr sz="2698" b="1" dirty="0">
                <a:latin typeface="Lora" pitchFamily="2" charset="0"/>
                <a:cs typeface="Barlow"/>
              </a:rPr>
              <a:t>year</a:t>
            </a:r>
            <a:r>
              <a:rPr sz="2698" b="1" spc="-12" dirty="0">
                <a:latin typeface="Lora" pitchFamily="2" charset="0"/>
                <a:cs typeface="Barlow"/>
              </a:rPr>
              <a:t> </a:t>
            </a:r>
            <a:r>
              <a:rPr sz="2698" b="1" dirty="0">
                <a:solidFill>
                  <a:srgbClr val="241449"/>
                </a:solidFill>
                <a:latin typeface="Lora" pitchFamily="2" charset="0"/>
                <a:cs typeface="Barlow"/>
              </a:rPr>
              <a:t>in</a:t>
            </a:r>
            <a:r>
              <a:rPr sz="2698" b="1" spc="-12" dirty="0">
                <a:solidFill>
                  <a:srgbClr val="241449"/>
                </a:solidFill>
                <a:latin typeface="Lora" pitchFamily="2" charset="0"/>
                <a:cs typeface="Barlow"/>
              </a:rPr>
              <a:t> </a:t>
            </a:r>
            <a:r>
              <a:rPr sz="2698" b="1" spc="-6" dirty="0">
                <a:solidFill>
                  <a:srgbClr val="241449"/>
                </a:solidFill>
                <a:latin typeface="Lora" pitchFamily="2" charset="0"/>
                <a:cs typeface="Barlow"/>
              </a:rPr>
              <a:t>Australia:</a:t>
            </a:r>
            <a:endParaRPr sz="2698" dirty="0">
              <a:latin typeface="Lora" pitchFamily="2" charset="0"/>
              <a:cs typeface="Barlow"/>
            </a:endParaRPr>
          </a:p>
        </p:txBody>
      </p:sp>
      <p:grpSp>
        <p:nvGrpSpPr>
          <p:cNvPr id="8" name="object 8"/>
          <p:cNvGrpSpPr/>
          <p:nvPr/>
        </p:nvGrpSpPr>
        <p:grpSpPr>
          <a:xfrm>
            <a:off x="996990" y="1497619"/>
            <a:ext cx="2422441" cy="3862583"/>
            <a:chOff x="1643404" y="2469685"/>
            <a:chExt cx="3994785" cy="6369685"/>
          </a:xfrm>
        </p:grpSpPr>
        <p:sp>
          <p:nvSpPr>
            <p:cNvPr id="9" name="object 9"/>
            <p:cNvSpPr/>
            <p:nvPr/>
          </p:nvSpPr>
          <p:spPr>
            <a:xfrm>
              <a:off x="1711465" y="2537745"/>
              <a:ext cx="3858895" cy="6233160"/>
            </a:xfrm>
            <a:custGeom>
              <a:avLst/>
              <a:gdLst/>
              <a:ahLst/>
              <a:cxnLst/>
              <a:rect l="l" t="t" r="r" b="b"/>
              <a:pathLst>
                <a:path w="3858895" h="6233159">
                  <a:moveTo>
                    <a:pt x="3215454" y="0"/>
                  </a:moveTo>
                  <a:lnTo>
                    <a:pt x="643109" y="0"/>
                  </a:lnTo>
                  <a:lnTo>
                    <a:pt x="595113" y="1763"/>
                  </a:lnTo>
                  <a:lnTo>
                    <a:pt x="548075" y="6972"/>
                  </a:lnTo>
                  <a:lnTo>
                    <a:pt x="502119" y="15502"/>
                  </a:lnTo>
                  <a:lnTo>
                    <a:pt x="457370" y="27228"/>
                  </a:lnTo>
                  <a:lnTo>
                    <a:pt x="413952" y="42026"/>
                  </a:lnTo>
                  <a:lnTo>
                    <a:pt x="371990" y="59772"/>
                  </a:lnTo>
                  <a:lnTo>
                    <a:pt x="331607" y="80340"/>
                  </a:lnTo>
                  <a:lnTo>
                    <a:pt x="292929" y="103608"/>
                  </a:lnTo>
                  <a:lnTo>
                    <a:pt x="256079" y="129451"/>
                  </a:lnTo>
                  <a:lnTo>
                    <a:pt x="221182" y="157743"/>
                  </a:lnTo>
                  <a:lnTo>
                    <a:pt x="188362" y="188362"/>
                  </a:lnTo>
                  <a:lnTo>
                    <a:pt x="157743" y="221182"/>
                  </a:lnTo>
                  <a:lnTo>
                    <a:pt x="129451" y="256079"/>
                  </a:lnTo>
                  <a:lnTo>
                    <a:pt x="103608" y="292929"/>
                  </a:lnTo>
                  <a:lnTo>
                    <a:pt x="80340" y="331607"/>
                  </a:lnTo>
                  <a:lnTo>
                    <a:pt x="59772" y="371990"/>
                  </a:lnTo>
                  <a:lnTo>
                    <a:pt x="42026" y="413952"/>
                  </a:lnTo>
                  <a:lnTo>
                    <a:pt x="27228" y="457370"/>
                  </a:lnTo>
                  <a:lnTo>
                    <a:pt x="15502" y="502118"/>
                  </a:lnTo>
                  <a:lnTo>
                    <a:pt x="6972" y="548074"/>
                  </a:lnTo>
                  <a:lnTo>
                    <a:pt x="1763" y="595112"/>
                  </a:lnTo>
                  <a:lnTo>
                    <a:pt x="0" y="643108"/>
                  </a:lnTo>
                  <a:lnTo>
                    <a:pt x="0" y="5589955"/>
                  </a:lnTo>
                  <a:lnTo>
                    <a:pt x="1763" y="5637951"/>
                  </a:lnTo>
                  <a:lnTo>
                    <a:pt x="6972" y="5684989"/>
                  </a:lnTo>
                  <a:lnTo>
                    <a:pt x="15502" y="5730944"/>
                  </a:lnTo>
                  <a:lnTo>
                    <a:pt x="27228" y="5775693"/>
                  </a:lnTo>
                  <a:lnTo>
                    <a:pt x="42026" y="5819111"/>
                  </a:lnTo>
                  <a:lnTo>
                    <a:pt x="59772" y="5861073"/>
                  </a:lnTo>
                  <a:lnTo>
                    <a:pt x="80340" y="5901456"/>
                  </a:lnTo>
                  <a:lnTo>
                    <a:pt x="103608" y="5940134"/>
                  </a:lnTo>
                  <a:lnTo>
                    <a:pt x="129451" y="5976984"/>
                  </a:lnTo>
                  <a:lnTo>
                    <a:pt x="157743" y="6011881"/>
                  </a:lnTo>
                  <a:lnTo>
                    <a:pt x="188362" y="6044701"/>
                  </a:lnTo>
                  <a:lnTo>
                    <a:pt x="221182" y="6075319"/>
                  </a:lnTo>
                  <a:lnTo>
                    <a:pt x="256079" y="6103612"/>
                  </a:lnTo>
                  <a:lnTo>
                    <a:pt x="292929" y="6129454"/>
                  </a:lnTo>
                  <a:lnTo>
                    <a:pt x="331607" y="6152722"/>
                  </a:lnTo>
                  <a:lnTo>
                    <a:pt x="371990" y="6173291"/>
                  </a:lnTo>
                  <a:lnTo>
                    <a:pt x="413952" y="6191037"/>
                  </a:lnTo>
                  <a:lnTo>
                    <a:pt x="457370" y="6205835"/>
                  </a:lnTo>
                  <a:lnTo>
                    <a:pt x="502119" y="6217561"/>
                  </a:lnTo>
                  <a:lnTo>
                    <a:pt x="548075" y="6226090"/>
                  </a:lnTo>
                  <a:lnTo>
                    <a:pt x="595113" y="6231299"/>
                  </a:lnTo>
                  <a:lnTo>
                    <a:pt x="643109" y="6233063"/>
                  </a:lnTo>
                  <a:lnTo>
                    <a:pt x="3215454" y="6233063"/>
                  </a:lnTo>
                  <a:lnTo>
                    <a:pt x="3263451" y="6231299"/>
                  </a:lnTo>
                  <a:lnTo>
                    <a:pt x="3310489" y="6226090"/>
                  </a:lnTo>
                  <a:lnTo>
                    <a:pt x="3356444" y="6217561"/>
                  </a:lnTo>
                  <a:lnTo>
                    <a:pt x="3401193" y="6205835"/>
                  </a:lnTo>
                  <a:lnTo>
                    <a:pt x="3444611" y="6191037"/>
                  </a:lnTo>
                  <a:lnTo>
                    <a:pt x="3486573" y="6173291"/>
                  </a:lnTo>
                  <a:lnTo>
                    <a:pt x="3526956" y="6152722"/>
                  </a:lnTo>
                  <a:lnTo>
                    <a:pt x="3565634" y="6129454"/>
                  </a:lnTo>
                  <a:lnTo>
                    <a:pt x="3602484" y="6103612"/>
                  </a:lnTo>
                  <a:lnTo>
                    <a:pt x="3637381" y="6075319"/>
                  </a:lnTo>
                  <a:lnTo>
                    <a:pt x="3670201" y="6044701"/>
                  </a:lnTo>
                  <a:lnTo>
                    <a:pt x="3700820" y="6011881"/>
                  </a:lnTo>
                  <a:lnTo>
                    <a:pt x="3729113" y="5976984"/>
                  </a:lnTo>
                  <a:lnTo>
                    <a:pt x="3754955" y="5940134"/>
                  </a:lnTo>
                  <a:lnTo>
                    <a:pt x="3778223" y="5901456"/>
                  </a:lnTo>
                  <a:lnTo>
                    <a:pt x="3798792" y="5861073"/>
                  </a:lnTo>
                  <a:lnTo>
                    <a:pt x="3816537" y="5819111"/>
                  </a:lnTo>
                  <a:lnTo>
                    <a:pt x="3831335" y="5775693"/>
                  </a:lnTo>
                  <a:lnTo>
                    <a:pt x="3843061" y="5730944"/>
                  </a:lnTo>
                  <a:lnTo>
                    <a:pt x="3851591" y="5684989"/>
                  </a:lnTo>
                  <a:lnTo>
                    <a:pt x="3856800" y="5637951"/>
                  </a:lnTo>
                  <a:lnTo>
                    <a:pt x="3858564" y="5589955"/>
                  </a:lnTo>
                  <a:lnTo>
                    <a:pt x="3858564" y="643108"/>
                  </a:lnTo>
                  <a:lnTo>
                    <a:pt x="3856800" y="595112"/>
                  </a:lnTo>
                  <a:lnTo>
                    <a:pt x="3851591" y="548074"/>
                  </a:lnTo>
                  <a:lnTo>
                    <a:pt x="3843061" y="502118"/>
                  </a:lnTo>
                  <a:lnTo>
                    <a:pt x="3831335" y="457370"/>
                  </a:lnTo>
                  <a:lnTo>
                    <a:pt x="3816537" y="413952"/>
                  </a:lnTo>
                  <a:lnTo>
                    <a:pt x="3798792" y="371990"/>
                  </a:lnTo>
                  <a:lnTo>
                    <a:pt x="3778223" y="331607"/>
                  </a:lnTo>
                  <a:lnTo>
                    <a:pt x="3754955" y="292929"/>
                  </a:lnTo>
                  <a:lnTo>
                    <a:pt x="3729113" y="256079"/>
                  </a:lnTo>
                  <a:lnTo>
                    <a:pt x="3700820" y="221182"/>
                  </a:lnTo>
                  <a:lnTo>
                    <a:pt x="3670201" y="188362"/>
                  </a:lnTo>
                  <a:lnTo>
                    <a:pt x="3637381" y="157743"/>
                  </a:lnTo>
                  <a:lnTo>
                    <a:pt x="3602484" y="129451"/>
                  </a:lnTo>
                  <a:lnTo>
                    <a:pt x="3565634" y="103608"/>
                  </a:lnTo>
                  <a:lnTo>
                    <a:pt x="3526956" y="80340"/>
                  </a:lnTo>
                  <a:lnTo>
                    <a:pt x="3486573" y="59772"/>
                  </a:lnTo>
                  <a:lnTo>
                    <a:pt x="3444611" y="42026"/>
                  </a:lnTo>
                  <a:lnTo>
                    <a:pt x="3401193" y="27228"/>
                  </a:lnTo>
                  <a:lnTo>
                    <a:pt x="3356444" y="15502"/>
                  </a:lnTo>
                  <a:lnTo>
                    <a:pt x="3310489" y="6972"/>
                  </a:lnTo>
                  <a:lnTo>
                    <a:pt x="3263451" y="1763"/>
                  </a:lnTo>
                  <a:lnTo>
                    <a:pt x="3215454" y="0"/>
                  </a:lnTo>
                  <a:close/>
                </a:path>
              </a:pathLst>
            </a:custGeom>
            <a:solidFill>
              <a:srgbClr val="EEECE1"/>
            </a:solidFill>
          </p:spPr>
          <p:txBody>
            <a:bodyPr wrap="square" lIns="0" tIns="0" rIns="0" bIns="0" rtlCol="0"/>
            <a:lstStyle/>
            <a:p>
              <a:endParaRPr sz="1092"/>
            </a:p>
          </p:txBody>
        </p:sp>
        <p:sp>
          <p:nvSpPr>
            <p:cNvPr id="10" name="object 10"/>
            <p:cNvSpPr/>
            <p:nvPr/>
          </p:nvSpPr>
          <p:spPr>
            <a:xfrm>
              <a:off x="1711465" y="2537745"/>
              <a:ext cx="3858895" cy="6233160"/>
            </a:xfrm>
            <a:custGeom>
              <a:avLst/>
              <a:gdLst/>
              <a:ahLst/>
              <a:cxnLst/>
              <a:rect l="l" t="t" r="r" b="b"/>
              <a:pathLst>
                <a:path w="3858895" h="6233159">
                  <a:moveTo>
                    <a:pt x="0" y="643108"/>
                  </a:moveTo>
                  <a:lnTo>
                    <a:pt x="1763" y="595112"/>
                  </a:lnTo>
                  <a:lnTo>
                    <a:pt x="6972" y="548074"/>
                  </a:lnTo>
                  <a:lnTo>
                    <a:pt x="15502" y="502119"/>
                  </a:lnTo>
                  <a:lnTo>
                    <a:pt x="27228" y="457370"/>
                  </a:lnTo>
                  <a:lnTo>
                    <a:pt x="42026" y="413952"/>
                  </a:lnTo>
                  <a:lnTo>
                    <a:pt x="59772" y="371990"/>
                  </a:lnTo>
                  <a:lnTo>
                    <a:pt x="80341" y="331607"/>
                  </a:lnTo>
                  <a:lnTo>
                    <a:pt x="103608" y="292929"/>
                  </a:lnTo>
                  <a:lnTo>
                    <a:pt x="129451" y="256079"/>
                  </a:lnTo>
                  <a:lnTo>
                    <a:pt x="157743" y="221182"/>
                  </a:lnTo>
                  <a:lnTo>
                    <a:pt x="188362" y="188362"/>
                  </a:lnTo>
                  <a:lnTo>
                    <a:pt x="221182" y="157743"/>
                  </a:lnTo>
                  <a:lnTo>
                    <a:pt x="256079" y="129451"/>
                  </a:lnTo>
                  <a:lnTo>
                    <a:pt x="292929" y="103608"/>
                  </a:lnTo>
                  <a:lnTo>
                    <a:pt x="331607" y="80340"/>
                  </a:lnTo>
                  <a:lnTo>
                    <a:pt x="371990" y="59772"/>
                  </a:lnTo>
                  <a:lnTo>
                    <a:pt x="413952" y="42026"/>
                  </a:lnTo>
                  <a:lnTo>
                    <a:pt x="457370" y="27228"/>
                  </a:lnTo>
                  <a:lnTo>
                    <a:pt x="502119" y="15502"/>
                  </a:lnTo>
                  <a:lnTo>
                    <a:pt x="548074" y="6972"/>
                  </a:lnTo>
                  <a:lnTo>
                    <a:pt x="595112" y="1763"/>
                  </a:lnTo>
                  <a:lnTo>
                    <a:pt x="643108" y="0"/>
                  </a:lnTo>
                  <a:lnTo>
                    <a:pt x="3215455" y="0"/>
                  </a:lnTo>
                  <a:lnTo>
                    <a:pt x="3263451" y="1763"/>
                  </a:lnTo>
                  <a:lnTo>
                    <a:pt x="3310489" y="6972"/>
                  </a:lnTo>
                  <a:lnTo>
                    <a:pt x="3356445" y="15502"/>
                  </a:lnTo>
                  <a:lnTo>
                    <a:pt x="3401193" y="27228"/>
                  </a:lnTo>
                  <a:lnTo>
                    <a:pt x="3444611" y="42026"/>
                  </a:lnTo>
                  <a:lnTo>
                    <a:pt x="3486574" y="59772"/>
                  </a:lnTo>
                  <a:lnTo>
                    <a:pt x="3526956" y="80340"/>
                  </a:lnTo>
                  <a:lnTo>
                    <a:pt x="3565635" y="103608"/>
                  </a:lnTo>
                  <a:lnTo>
                    <a:pt x="3602485" y="129451"/>
                  </a:lnTo>
                  <a:lnTo>
                    <a:pt x="3637382" y="157743"/>
                  </a:lnTo>
                  <a:lnTo>
                    <a:pt x="3670202" y="188362"/>
                  </a:lnTo>
                  <a:lnTo>
                    <a:pt x="3700820" y="221182"/>
                  </a:lnTo>
                  <a:lnTo>
                    <a:pt x="3729113" y="256079"/>
                  </a:lnTo>
                  <a:lnTo>
                    <a:pt x="3754955" y="292929"/>
                  </a:lnTo>
                  <a:lnTo>
                    <a:pt x="3778223" y="331607"/>
                  </a:lnTo>
                  <a:lnTo>
                    <a:pt x="3798792" y="371990"/>
                  </a:lnTo>
                  <a:lnTo>
                    <a:pt x="3816537" y="413952"/>
                  </a:lnTo>
                  <a:lnTo>
                    <a:pt x="3831335" y="457370"/>
                  </a:lnTo>
                  <a:lnTo>
                    <a:pt x="3843061" y="502119"/>
                  </a:lnTo>
                  <a:lnTo>
                    <a:pt x="3851591" y="548074"/>
                  </a:lnTo>
                  <a:lnTo>
                    <a:pt x="3856800" y="595112"/>
                  </a:lnTo>
                  <a:lnTo>
                    <a:pt x="3858564" y="643108"/>
                  </a:lnTo>
                  <a:lnTo>
                    <a:pt x="3858564" y="5589955"/>
                  </a:lnTo>
                  <a:lnTo>
                    <a:pt x="3856800" y="5637951"/>
                  </a:lnTo>
                  <a:lnTo>
                    <a:pt x="3851591" y="5684989"/>
                  </a:lnTo>
                  <a:lnTo>
                    <a:pt x="3843061" y="5730945"/>
                  </a:lnTo>
                  <a:lnTo>
                    <a:pt x="3831335" y="5775694"/>
                  </a:lnTo>
                  <a:lnTo>
                    <a:pt x="3816537" y="5819111"/>
                  </a:lnTo>
                  <a:lnTo>
                    <a:pt x="3798792" y="5861074"/>
                  </a:lnTo>
                  <a:lnTo>
                    <a:pt x="3778223" y="5901456"/>
                  </a:lnTo>
                  <a:lnTo>
                    <a:pt x="3754955" y="5940135"/>
                  </a:lnTo>
                  <a:lnTo>
                    <a:pt x="3729113" y="5976985"/>
                  </a:lnTo>
                  <a:lnTo>
                    <a:pt x="3700820" y="6011882"/>
                  </a:lnTo>
                  <a:lnTo>
                    <a:pt x="3670202" y="6044702"/>
                  </a:lnTo>
                  <a:lnTo>
                    <a:pt x="3637382" y="6075320"/>
                  </a:lnTo>
                  <a:lnTo>
                    <a:pt x="3602485" y="6103613"/>
                  </a:lnTo>
                  <a:lnTo>
                    <a:pt x="3565635" y="6129455"/>
                  </a:lnTo>
                  <a:lnTo>
                    <a:pt x="3526956" y="6152723"/>
                  </a:lnTo>
                  <a:lnTo>
                    <a:pt x="3486574" y="6173292"/>
                  </a:lnTo>
                  <a:lnTo>
                    <a:pt x="3444611" y="6191037"/>
                  </a:lnTo>
                  <a:lnTo>
                    <a:pt x="3401193" y="6205835"/>
                  </a:lnTo>
                  <a:lnTo>
                    <a:pt x="3356445" y="6217561"/>
                  </a:lnTo>
                  <a:lnTo>
                    <a:pt x="3310489" y="6226091"/>
                  </a:lnTo>
                  <a:lnTo>
                    <a:pt x="3263451" y="6231300"/>
                  </a:lnTo>
                  <a:lnTo>
                    <a:pt x="3215455" y="6233064"/>
                  </a:lnTo>
                  <a:lnTo>
                    <a:pt x="643108" y="6233064"/>
                  </a:lnTo>
                  <a:lnTo>
                    <a:pt x="595112" y="6231300"/>
                  </a:lnTo>
                  <a:lnTo>
                    <a:pt x="548074" y="6226091"/>
                  </a:lnTo>
                  <a:lnTo>
                    <a:pt x="502119" y="6217561"/>
                  </a:lnTo>
                  <a:lnTo>
                    <a:pt x="457370" y="6205835"/>
                  </a:lnTo>
                  <a:lnTo>
                    <a:pt x="413952" y="6191037"/>
                  </a:lnTo>
                  <a:lnTo>
                    <a:pt x="371990" y="6173292"/>
                  </a:lnTo>
                  <a:lnTo>
                    <a:pt x="331607" y="6152723"/>
                  </a:lnTo>
                  <a:lnTo>
                    <a:pt x="292929" y="6129455"/>
                  </a:lnTo>
                  <a:lnTo>
                    <a:pt x="256079" y="6103613"/>
                  </a:lnTo>
                  <a:lnTo>
                    <a:pt x="221182" y="6075320"/>
                  </a:lnTo>
                  <a:lnTo>
                    <a:pt x="188362" y="6044702"/>
                  </a:lnTo>
                  <a:lnTo>
                    <a:pt x="157743" y="6011882"/>
                  </a:lnTo>
                  <a:lnTo>
                    <a:pt x="129451" y="5976985"/>
                  </a:lnTo>
                  <a:lnTo>
                    <a:pt x="103608" y="5940135"/>
                  </a:lnTo>
                  <a:lnTo>
                    <a:pt x="80341" y="5901456"/>
                  </a:lnTo>
                  <a:lnTo>
                    <a:pt x="59772" y="5861074"/>
                  </a:lnTo>
                  <a:lnTo>
                    <a:pt x="42026" y="5819111"/>
                  </a:lnTo>
                  <a:lnTo>
                    <a:pt x="27228" y="5775694"/>
                  </a:lnTo>
                  <a:lnTo>
                    <a:pt x="15502" y="5730945"/>
                  </a:lnTo>
                  <a:lnTo>
                    <a:pt x="6972" y="5684989"/>
                  </a:lnTo>
                  <a:lnTo>
                    <a:pt x="1763" y="5637951"/>
                  </a:lnTo>
                  <a:lnTo>
                    <a:pt x="0" y="5589955"/>
                  </a:lnTo>
                  <a:lnTo>
                    <a:pt x="0" y="643108"/>
                  </a:lnTo>
                  <a:close/>
                </a:path>
              </a:pathLst>
            </a:custGeom>
            <a:ln w="136121">
              <a:solidFill>
                <a:srgbClr val="4BA79A"/>
              </a:solidFill>
            </a:ln>
          </p:spPr>
          <p:txBody>
            <a:bodyPr wrap="square" lIns="0" tIns="0" rIns="0" bIns="0" rtlCol="0"/>
            <a:lstStyle/>
            <a:p>
              <a:endParaRPr sz="1092" dirty="0"/>
            </a:p>
          </p:txBody>
        </p:sp>
      </p:grpSp>
      <p:sp>
        <p:nvSpPr>
          <p:cNvPr id="11" name="object 11"/>
          <p:cNvSpPr txBox="1"/>
          <p:nvPr/>
        </p:nvSpPr>
        <p:spPr>
          <a:xfrm>
            <a:off x="1270269" y="1988090"/>
            <a:ext cx="1876420" cy="2892296"/>
          </a:xfrm>
          <a:prstGeom prst="rect">
            <a:avLst/>
          </a:prstGeom>
        </p:spPr>
        <p:txBody>
          <a:bodyPr vert="horz" wrap="square" lIns="0" tIns="8856" rIns="0" bIns="0" rtlCol="0">
            <a:spAutoFit/>
          </a:bodyPr>
          <a:lstStyle/>
          <a:p>
            <a:pPr algn="ctr">
              <a:spcBef>
                <a:spcPts val="69"/>
              </a:spcBef>
            </a:pPr>
            <a:r>
              <a:rPr sz="2789" spc="-12" dirty="0">
                <a:solidFill>
                  <a:srgbClr val="241449"/>
                </a:solidFill>
                <a:latin typeface="Barlow"/>
                <a:cs typeface="Barlow"/>
              </a:rPr>
              <a:t>Over</a:t>
            </a:r>
            <a:endParaRPr sz="2789">
              <a:latin typeface="Barlow"/>
              <a:cs typeface="Barlow"/>
            </a:endParaRPr>
          </a:p>
          <a:p>
            <a:pPr algn="ctr">
              <a:spcBef>
                <a:spcPts val="3"/>
              </a:spcBef>
            </a:pPr>
            <a:r>
              <a:rPr sz="4791" b="1" spc="-6" dirty="0">
                <a:solidFill>
                  <a:srgbClr val="241449"/>
                </a:solidFill>
                <a:latin typeface="Barlow"/>
                <a:cs typeface="Barlow"/>
              </a:rPr>
              <a:t>65,000</a:t>
            </a:r>
            <a:endParaRPr sz="4791">
              <a:latin typeface="Barlow"/>
              <a:cs typeface="Barlow"/>
            </a:endParaRPr>
          </a:p>
          <a:p>
            <a:pPr algn="ctr">
              <a:spcBef>
                <a:spcPts val="9"/>
              </a:spcBef>
            </a:pPr>
            <a:r>
              <a:rPr sz="2789" spc="-6" dirty="0">
                <a:solidFill>
                  <a:srgbClr val="241449"/>
                </a:solidFill>
                <a:latin typeface="Barlow"/>
                <a:cs typeface="Barlow"/>
              </a:rPr>
              <a:t>Australians</a:t>
            </a:r>
            <a:endParaRPr sz="2789">
              <a:latin typeface="Barlow"/>
              <a:cs typeface="Barlow"/>
            </a:endParaRPr>
          </a:p>
          <a:p>
            <a:pPr marL="313442" marR="308821" indent="75858" algn="just">
              <a:spcBef>
                <a:spcPts val="49"/>
              </a:spcBef>
            </a:pPr>
            <a:r>
              <a:rPr sz="2789" dirty="0">
                <a:solidFill>
                  <a:srgbClr val="241449"/>
                </a:solidFill>
                <a:latin typeface="Barlow"/>
                <a:cs typeface="Barlow"/>
              </a:rPr>
              <a:t>make</a:t>
            </a:r>
            <a:r>
              <a:rPr sz="2789" spc="-12" dirty="0">
                <a:solidFill>
                  <a:srgbClr val="241449"/>
                </a:solidFill>
                <a:latin typeface="Barlow"/>
                <a:cs typeface="Barlow"/>
              </a:rPr>
              <a:t> </a:t>
            </a:r>
            <a:r>
              <a:rPr sz="2789" spc="-30" dirty="0">
                <a:solidFill>
                  <a:srgbClr val="241449"/>
                </a:solidFill>
                <a:latin typeface="Barlow"/>
                <a:cs typeface="Barlow"/>
              </a:rPr>
              <a:t>a </a:t>
            </a:r>
            <a:r>
              <a:rPr sz="2789" spc="-6" dirty="0">
                <a:solidFill>
                  <a:srgbClr val="241449"/>
                </a:solidFill>
                <a:latin typeface="Barlow"/>
                <a:cs typeface="Barlow"/>
              </a:rPr>
              <a:t>suicide attempt</a:t>
            </a:r>
            <a:endParaRPr sz="2789">
              <a:latin typeface="Barlow"/>
              <a:cs typeface="Barlow"/>
            </a:endParaRPr>
          </a:p>
        </p:txBody>
      </p:sp>
      <p:grpSp>
        <p:nvGrpSpPr>
          <p:cNvPr id="12" name="object 12"/>
          <p:cNvGrpSpPr/>
          <p:nvPr/>
        </p:nvGrpSpPr>
        <p:grpSpPr>
          <a:xfrm>
            <a:off x="3693210" y="1497619"/>
            <a:ext cx="2422441" cy="3862583"/>
            <a:chOff x="6089671" y="2469685"/>
            <a:chExt cx="3994785" cy="6369685"/>
          </a:xfrm>
        </p:grpSpPr>
        <p:sp>
          <p:nvSpPr>
            <p:cNvPr id="13" name="object 13"/>
            <p:cNvSpPr/>
            <p:nvPr/>
          </p:nvSpPr>
          <p:spPr>
            <a:xfrm>
              <a:off x="6157732" y="2537745"/>
              <a:ext cx="3858895" cy="6233160"/>
            </a:xfrm>
            <a:custGeom>
              <a:avLst/>
              <a:gdLst/>
              <a:ahLst/>
              <a:cxnLst/>
              <a:rect l="l" t="t" r="r" b="b"/>
              <a:pathLst>
                <a:path w="3858895" h="6233159">
                  <a:moveTo>
                    <a:pt x="3215454" y="0"/>
                  </a:moveTo>
                  <a:lnTo>
                    <a:pt x="643109" y="0"/>
                  </a:lnTo>
                  <a:lnTo>
                    <a:pt x="595113" y="1763"/>
                  </a:lnTo>
                  <a:lnTo>
                    <a:pt x="548075" y="6972"/>
                  </a:lnTo>
                  <a:lnTo>
                    <a:pt x="502119" y="15502"/>
                  </a:lnTo>
                  <a:lnTo>
                    <a:pt x="457370" y="27228"/>
                  </a:lnTo>
                  <a:lnTo>
                    <a:pt x="413952" y="42026"/>
                  </a:lnTo>
                  <a:lnTo>
                    <a:pt x="371990" y="59772"/>
                  </a:lnTo>
                  <a:lnTo>
                    <a:pt x="331607" y="80340"/>
                  </a:lnTo>
                  <a:lnTo>
                    <a:pt x="292929" y="103608"/>
                  </a:lnTo>
                  <a:lnTo>
                    <a:pt x="256079" y="129451"/>
                  </a:lnTo>
                  <a:lnTo>
                    <a:pt x="221182" y="157743"/>
                  </a:lnTo>
                  <a:lnTo>
                    <a:pt x="188362" y="188362"/>
                  </a:lnTo>
                  <a:lnTo>
                    <a:pt x="157743" y="221182"/>
                  </a:lnTo>
                  <a:lnTo>
                    <a:pt x="129451" y="256079"/>
                  </a:lnTo>
                  <a:lnTo>
                    <a:pt x="103608" y="292929"/>
                  </a:lnTo>
                  <a:lnTo>
                    <a:pt x="80340" y="331607"/>
                  </a:lnTo>
                  <a:lnTo>
                    <a:pt x="59772" y="371990"/>
                  </a:lnTo>
                  <a:lnTo>
                    <a:pt x="42026" y="413952"/>
                  </a:lnTo>
                  <a:lnTo>
                    <a:pt x="27228" y="457370"/>
                  </a:lnTo>
                  <a:lnTo>
                    <a:pt x="15502" y="502118"/>
                  </a:lnTo>
                  <a:lnTo>
                    <a:pt x="6972" y="548074"/>
                  </a:lnTo>
                  <a:lnTo>
                    <a:pt x="1763" y="595112"/>
                  </a:lnTo>
                  <a:lnTo>
                    <a:pt x="0" y="643108"/>
                  </a:lnTo>
                  <a:lnTo>
                    <a:pt x="0" y="5589955"/>
                  </a:lnTo>
                  <a:lnTo>
                    <a:pt x="1763" y="5637951"/>
                  </a:lnTo>
                  <a:lnTo>
                    <a:pt x="6972" y="5684989"/>
                  </a:lnTo>
                  <a:lnTo>
                    <a:pt x="15502" y="5730944"/>
                  </a:lnTo>
                  <a:lnTo>
                    <a:pt x="27228" y="5775693"/>
                  </a:lnTo>
                  <a:lnTo>
                    <a:pt x="42026" y="5819111"/>
                  </a:lnTo>
                  <a:lnTo>
                    <a:pt x="59772" y="5861073"/>
                  </a:lnTo>
                  <a:lnTo>
                    <a:pt x="80340" y="5901456"/>
                  </a:lnTo>
                  <a:lnTo>
                    <a:pt x="103608" y="5940134"/>
                  </a:lnTo>
                  <a:lnTo>
                    <a:pt x="129451" y="5976984"/>
                  </a:lnTo>
                  <a:lnTo>
                    <a:pt x="157743" y="6011881"/>
                  </a:lnTo>
                  <a:lnTo>
                    <a:pt x="188362" y="6044701"/>
                  </a:lnTo>
                  <a:lnTo>
                    <a:pt x="221182" y="6075319"/>
                  </a:lnTo>
                  <a:lnTo>
                    <a:pt x="256079" y="6103612"/>
                  </a:lnTo>
                  <a:lnTo>
                    <a:pt x="292929" y="6129454"/>
                  </a:lnTo>
                  <a:lnTo>
                    <a:pt x="331607" y="6152722"/>
                  </a:lnTo>
                  <a:lnTo>
                    <a:pt x="371990" y="6173291"/>
                  </a:lnTo>
                  <a:lnTo>
                    <a:pt x="413952" y="6191037"/>
                  </a:lnTo>
                  <a:lnTo>
                    <a:pt x="457370" y="6205835"/>
                  </a:lnTo>
                  <a:lnTo>
                    <a:pt x="502119" y="6217561"/>
                  </a:lnTo>
                  <a:lnTo>
                    <a:pt x="548075" y="6226090"/>
                  </a:lnTo>
                  <a:lnTo>
                    <a:pt x="595113" y="6231299"/>
                  </a:lnTo>
                  <a:lnTo>
                    <a:pt x="643109" y="6233063"/>
                  </a:lnTo>
                  <a:lnTo>
                    <a:pt x="3215454" y="6233063"/>
                  </a:lnTo>
                  <a:lnTo>
                    <a:pt x="3263450" y="6231299"/>
                  </a:lnTo>
                  <a:lnTo>
                    <a:pt x="3310488" y="6226090"/>
                  </a:lnTo>
                  <a:lnTo>
                    <a:pt x="3356444" y="6217561"/>
                  </a:lnTo>
                  <a:lnTo>
                    <a:pt x="3401193" y="6205835"/>
                  </a:lnTo>
                  <a:lnTo>
                    <a:pt x="3444610" y="6191037"/>
                  </a:lnTo>
                  <a:lnTo>
                    <a:pt x="3486573" y="6173291"/>
                  </a:lnTo>
                  <a:lnTo>
                    <a:pt x="3526955" y="6152722"/>
                  </a:lnTo>
                  <a:lnTo>
                    <a:pt x="3565634" y="6129454"/>
                  </a:lnTo>
                  <a:lnTo>
                    <a:pt x="3602483" y="6103612"/>
                  </a:lnTo>
                  <a:lnTo>
                    <a:pt x="3637381" y="6075319"/>
                  </a:lnTo>
                  <a:lnTo>
                    <a:pt x="3670201" y="6044701"/>
                  </a:lnTo>
                  <a:lnTo>
                    <a:pt x="3700819" y="6011881"/>
                  </a:lnTo>
                  <a:lnTo>
                    <a:pt x="3729112" y="5976984"/>
                  </a:lnTo>
                  <a:lnTo>
                    <a:pt x="3754954" y="5940134"/>
                  </a:lnTo>
                  <a:lnTo>
                    <a:pt x="3778222" y="5901456"/>
                  </a:lnTo>
                  <a:lnTo>
                    <a:pt x="3798791" y="5861073"/>
                  </a:lnTo>
                  <a:lnTo>
                    <a:pt x="3816536" y="5819111"/>
                  </a:lnTo>
                  <a:lnTo>
                    <a:pt x="3831334" y="5775693"/>
                  </a:lnTo>
                  <a:lnTo>
                    <a:pt x="3843060" y="5730944"/>
                  </a:lnTo>
                  <a:lnTo>
                    <a:pt x="3851590" y="5684989"/>
                  </a:lnTo>
                  <a:lnTo>
                    <a:pt x="3856799" y="5637951"/>
                  </a:lnTo>
                  <a:lnTo>
                    <a:pt x="3858563" y="5589955"/>
                  </a:lnTo>
                  <a:lnTo>
                    <a:pt x="3858563" y="643108"/>
                  </a:lnTo>
                  <a:lnTo>
                    <a:pt x="3856799" y="595112"/>
                  </a:lnTo>
                  <a:lnTo>
                    <a:pt x="3851590" y="548074"/>
                  </a:lnTo>
                  <a:lnTo>
                    <a:pt x="3843060" y="502118"/>
                  </a:lnTo>
                  <a:lnTo>
                    <a:pt x="3831334" y="457370"/>
                  </a:lnTo>
                  <a:lnTo>
                    <a:pt x="3816536" y="413952"/>
                  </a:lnTo>
                  <a:lnTo>
                    <a:pt x="3798791" y="371990"/>
                  </a:lnTo>
                  <a:lnTo>
                    <a:pt x="3778222" y="331607"/>
                  </a:lnTo>
                  <a:lnTo>
                    <a:pt x="3754954" y="292929"/>
                  </a:lnTo>
                  <a:lnTo>
                    <a:pt x="3729112" y="256079"/>
                  </a:lnTo>
                  <a:lnTo>
                    <a:pt x="3700819" y="221182"/>
                  </a:lnTo>
                  <a:lnTo>
                    <a:pt x="3670201" y="188362"/>
                  </a:lnTo>
                  <a:lnTo>
                    <a:pt x="3637381" y="157743"/>
                  </a:lnTo>
                  <a:lnTo>
                    <a:pt x="3602483" y="129451"/>
                  </a:lnTo>
                  <a:lnTo>
                    <a:pt x="3565634" y="103608"/>
                  </a:lnTo>
                  <a:lnTo>
                    <a:pt x="3526955" y="80340"/>
                  </a:lnTo>
                  <a:lnTo>
                    <a:pt x="3486573" y="59772"/>
                  </a:lnTo>
                  <a:lnTo>
                    <a:pt x="3444610" y="42026"/>
                  </a:lnTo>
                  <a:lnTo>
                    <a:pt x="3401193" y="27228"/>
                  </a:lnTo>
                  <a:lnTo>
                    <a:pt x="3356444" y="15502"/>
                  </a:lnTo>
                  <a:lnTo>
                    <a:pt x="3310488" y="6972"/>
                  </a:lnTo>
                  <a:lnTo>
                    <a:pt x="3263450" y="1763"/>
                  </a:lnTo>
                  <a:lnTo>
                    <a:pt x="3215454" y="0"/>
                  </a:lnTo>
                  <a:close/>
                </a:path>
              </a:pathLst>
            </a:custGeom>
            <a:solidFill>
              <a:srgbClr val="EEECE1"/>
            </a:solidFill>
          </p:spPr>
          <p:txBody>
            <a:bodyPr wrap="square" lIns="0" tIns="0" rIns="0" bIns="0" rtlCol="0"/>
            <a:lstStyle/>
            <a:p>
              <a:endParaRPr sz="1092"/>
            </a:p>
          </p:txBody>
        </p:sp>
        <p:sp>
          <p:nvSpPr>
            <p:cNvPr id="14" name="object 14"/>
            <p:cNvSpPr/>
            <p:nvPr/>
          </p:nvSpPr>
          <p:spPr>
            <a:xfrm>
              <a:off x="6157732" y="2537745"/>
              <a:ext cx="3858895" cy="6233160"/>
            </a:xfrm>
            <a:custGeom>
              <a:avLst/>
              <a:gdLst/>
              <a:ahLst/>
              <a:cxnLst/>
              <a:rect l="l" t="t" r="r" b="b"/>
              <a:pathLst>
                <a:path w="3858895" h="6233159">
                  <a:moveTo>
                    <a:pt x="0" y="643108"/>
                  </a:moveTo>
                  <a:lnTo>
                    <a:pt x="1763" y="595112"/>
                  </a:lnTo>
                  <a:lnTo>
                    <a:pt x="6972" y="548074"/>
                  </a:lnTo>
                  <a:lnTo>
                    <a:pt x="15502" y="502119"/>
                  </a:lnTo>
                  <a:lnTo>
                    <a:pt x="27228" y="457370"/>
                  </a:lnTo>
                  <a:lnTo>
                    <a:pt x="42026" y="413952"/>
                  </a:lnTo>
                  <a:lnTo>
                    <a:pt x="59772" y="371990"/>
                  </a:lnTo>
                  <a:lnTo>
                    <a:pt x="80341" y="331607"/>
                  </a:lnTo>
                  <a:lnTo>
                    <a:pt x="103608" y="292929"/>
                  </a:lnTo>
                  <a:lnTo>
                    <a:pt x="129451" y="256079"/>
                  </a:lnTo>
                  <a:lnTo>
                    <a:pt x="157743" y="221182"/>
                  </a:lnTo>
                  <a:lnTo>
                    <a:pt x="188362" y="188362"/>
                  </a:lnTo>
                  <a:lnTo>
                    <a:pt x="221182" y="157743"/>
                  </a:lnTo>
                  <a:lnTo>
                    <a:pt x="256079" y="129451"/>
                  </a:lnTo>
                  <a:lnTo>
                    <a:pt x="292929" y="103608"/>
                  </a:lnTo>
                  <a:lnTo>
                    <a:pt x="331607" y="80340"/>
                  </a:lnTo>
                  <a:lnTo>
                    <a:pt x="371990" y="59772"/>
                  </a:lnTo>
                  <a:lnTo>
                    <a:pt x="413952" y="42026"/>
                  </a:lnTo>
                  <a:lnTo>
                    <a:pt x="457370" y="27228"/>
                  </a:lnTo>
                  <a:lnTo>
                    <a:pt x="502119" y="15502"/>
                  </a:lnTo>
                  <a:lnTo>
                    <a:pt x="548074" y="6972"/>
                  </a:lnTo>
                  <a:lnTo>
                    <a:pt x="595112" y="1763"/>
                  </a:lnTo>
                  <a:lnTo>
                    <a:pt x="643108" y="0"/>
                  </a:lnTo>
                  <a:lnTo>
                    <a:pt x="3215454" y="0"/>
                  </a:lnTo>
                  <a:lnTo>
                    <a:pt x="3263450" y="1763"/>
                  </a:lnTo>
                  <a:lnTo>
                    <a:pt x="3310488" y="6972"/>
                  </a:lnTo>
                  <a:lnTo>
                    <a:pt x="3356444" y="15502"/>
                  </a:lnTo>
                  <a:lnTo>
                    <a:pt x="3401193" y="27228"/>
                  </a:lnTo>
                  <a:lnTo>
                    <a:pt x="3444610" y="42026"/>
                  </a:lnTo>
                  <a:lnTo>
                    <a:pt x="3486573" y="59772"/>
                  </a:lnTo>
                  <a:lnTo>
                    <a:pt x="3526955" y="80340"/>
                  </a:lnTo>
                  <a:lnTo>
                    <a:pt x="3565634" y="103608"/>
                  </a:lnTo>
                  <a:lnTo>
                    <a:pt x="3602484" y="129451"/>
                  </a:lnTo>
                  <a:lnTo>
                    <a:pt x="3637381" y="157743"/>
                  </a:lnTo>
                  <a:lnTo>
                    <a:pt x="3670201" y="188362"/>
                  </a:lnTo>
                  <a:lnTo>
                    <a:pt x="3700819" y="221182"/>
                  </a:lnTo>
                  <a:lnTo>
                    <a:pt x="3729112" y="256079"/>
                  </a:lnTo>
                  <a:lnTo>
                    <a:pt x="3754954" y="292929"/>
                  </a:lnTo>
                  <a:lnTo>
                    <a:pt x="3778222" y="331607"/>
                  </a:lnTo>
                  <a:lnTo>
                    <a:pt x="3798791" y="371990"/>
                  </a:lnTo>
                  <a:lnTo>
                    <a:pt x="3816536" y="413952"/>
                  </a:lnTo>
                  <a:lnTo>
                    <a:pt x="3831334" y="457370"/>
                  </a:lnTo>
                  <a:lnTo>
                    <a:pt x="3843060" y="502119"/>
                  </a:lnTo>
                  <a:lnTo>
                    <a:pt x="3851590" y="548074"/>
                  </a:lnTo>
                  <a:lnTo>
                    <a:pt x="3856799" y="595112"/>
                  </a:lnTo>
                  <a:lnTo>
                    <a:pt x="3858563" y="643108"/>
                  </a:lnTo>
                  <a:lnTo>
                    <a:pt x="3858563" y="5589955"/>
                  </a:lnTo>
                  <a:lnTo>
                    <a:pt x="3856799" y="5637951"/>
                  </a:lnTo>
                  <a:lnTo>
                    <a:pt x="3851590" y="5684989"/>
                  </a:lnTo>
                  <a:lnTo>
                    <a:pt x="3843060" y="5730945"/>
                  </a:lnTo>
                  <a:lnTo>
                    <a:pt x="3831334" y="5775694"/>
                  </a:lnTo>
                  <a:lnTo>
                    <a:pt x="3816536" y="5819111"/>
                  </a:lnTo>
                  <a:lnTo>
                    <a:pt x="3798791" y="5861074"/>
                  </a:lnTo>
                  <a:lnTo>
                    <a:pt x="3778222" y="5901456"/>
                  </a:lnTo>
                  <a:lnTo>
                    <a:pt x="3754954" y="5940135"/>
                  </a:lnTo>
                  <a:lnTo>
                    <a:pt x="3729112" y="5976985"/>
                  </a:lnTo>
                  <a:lnTo>
                    <a:pt x="3700819" y="6011882"/>
                  </a:lnTo>
                  <a:lnTo>
                    <a:pt x="3670201" y="6044702"/>
                  </a:lnTo>
                  <a:lnTo>
                    <a:pt x="3637381" y="6075320"/>
                  </a:lnTo>
                  <a:lnTo>
                    <a:pt x="3602484" y="6103613"/>
                  </a:lnTo>
                  <a:lnTo>
                    <a:pt x="3565634" y="6129455"/>
                  </a:lnTo>
                  <a:lnTo>
                    <a:pt x="3526955" y="6152723"/>
                  </a:lnTo>
                  <a:lnTo>
                    <a:pt x="3486573" y="6173292"/>
                  </a:lnTo>
                  <a:lnTo>
                    <a:pt x="3444610" y="6191037"/>
                  </a:lnTo>
                  <a:lnTo>
                    <a:pt x="3401193" y="6205835"/>
                  </a:lnTo>
                  <a:lnTo>
                    <a:pt x="3356444" y="6217561"/>
                  </a:lnTo>
                  <a:lnTo>
                    <a:pt x="3310488" y="6226091"/>
                  </a:lnTo>
                  <a:lnTo>
                    <a:pt x="3263450" y="6231300"/>
                  </a:lnTo>
                  <a:lnTo>
                    <a:pt x="3215454" y="6233064"/>
                  </a:lnTo>
                  <a:lnTo>
                    <a:pt x="643108" y="6233064"/>
                  </a:lnTo>
                  <a:lnTo>
                    <a:pt x="595112" y="6231300"/>
                  </a:lnTo>
                  <a:lnTo>
                    <a:pt x="548074" y="6226091"/>
                  </a:lnTo>
                  <a:lnTo>
                    <a:pt x="502119" y="6217561"/>
                  </a:lnTo>
                  <a:lnTo>
                    <a:pt x="457370" y="6205835"/>
                  </a:lnTo>
                  <a:lnTo>
                    <a:pt x="413952" y="6191037"/>
                  </a:lnTo>
                  <a:lnTo>
                    <a:pt x="371990" y="6173292"/>
                  </a:lnTo>
                  <a:lnTo>
                    <a:pt x="331607" y="6152723"/>
                  </a:lnTo>
                  <a:lnTo>
                    <a:pt x="292929" y="6129455"/>
                  </a:lnTo>
                  <a:lnTo>
                    <a:pt x="256079" y="6103613"/>
                  </a:lnTo>
                  <a:lnTo>
                    <a:pt x="221182" y="6075320"/>
                  </a:lnTo>
                  <a:lnTo>
                    <a:pt x="188362" y="6044702"/>
                  </a:lnTo>
                  <a:lnTo>
                    <a:pt x="157743" y="6011882"/>
                  </a:lnTo>
                  <a:lnTo>
                    <a:pt x="129451" y="5976985"/>
                  </a:lnTo>
                  <a:lnTo>
                    <a:pt x="103608" y="5940135"/>
                  </a:lnTo>
                  <a:lnTo>
                    <a:pt x="80341" y="5901456"/>
                  </a:lnTo>
                  <a:lnTo>
                    <a:pt x="59772" y="5861074"/>
                  </a:lnTo>
                  <a:lnTo>
                    <a:pt x="42026" y="5819111"/>
                  </a:lnTo>
                  <a:lnTo>
                    <a:pt x="27228" y="5775694"/>
                  </a:lnTo>
                  <a:lnTo>
                    <a:pt x="15502" y="5730945"/>
                  </a:lnTo>
                  <a:lnTo>
                    <a:pt x="6972" y="5684989"/>
                  </a:lnTo>
                  <a:lnTo>
                    <a:pt x="1763" y="5637951"/>
                  </a:lnTo>
                  <a:lnTo>
                    <a:pt x="0" y="5589955"/>
                  </a:lnTo>
                  <a:lnTo>
                    <a:pt x="0" y="643108"/>
                  </a:lnTo>
                  <a:close/>
                </a:path>
              </a:pathLst>
            </a:custGeom>
            <a:ln w="136121">
              <a:solidFill>
                <a:srgbClr val="FCAF17"/>
              </a:solidFill>
            </a:ln>
          </p:spPr>
          <p:txBody>
            <a:bodyPr wrap="square" lIns="0" tIns="0" rIns="0" bIns="0" rtlCol="0"/>
            <a:lstStyle/>
            <a:p>
              <a:endParaRPr sz="1092" dirty="0"/>
            </a:p>
          </p:txBody>
        </p:sp>
      </p:grpSp>
      <p:sp>
        <p:nvSpPr>
          <p:cNvPr id="15" name="object 15"/>
          <p:cNvSpPr txBox="1"/>
          <p:nvPr/>
        </p:nvSpPr>
        <p:spPr>
          <a:xfrm>
            <a:off x="4030381" y="2217690"/>
            <a:ext cx="1748193" cy="2439497"/>
          </a:xfrm>
          <a:prstGeom prst="rect">
            <a:avLst/>
          </a:prstGeom>
        </p:spPr>
        <p:txBody>
          <a:bodyPr vert="horz" wrap="square" lIns="0" tIns="10397" rIns="0" bIns="0" rtlCol="0">
            <a:spAutoFit/>
          </a:bodyPr>
          <a:lstStyle/>
          <a:p>
            <a:pPr algn="ctr">
              <a:lnSpc>
                <a:spcPts val="3087"/>
              </a:lnSpc>
              <a:spcBef>
                <a:spcPts val="82"/>
              </a:spcBef>
            </a:pPr>
            <a:r>
              <a:rPr sz="2577" spc="-12" dirty="0">
                <a:solidFill>
                  <a:srgbClr val="241449"/>
                </a:solidFill>
                <a:latin typeface="Barlow"/>
                <a:cs typeface="Barlow"/>
              </a:rPr>
              <a:t>Over</a:t>
            </a:r>
            <a:endParaRPr sz="2577" dirty="0">
              <a:latin typeface="Barlow"/>
              <a:cs typeface="Barlow"/>
            </a:endParaRPr>
          </a:p>
          <a:p>
            <a:pPr marL="385" algn="ctr">
              <a:lnSpc>
                <a:spcPts val="5743"/>
              </a:lnSpc>
            </a:pPr>
            <a:r>
              <a:rPr sz="4791" b="1" spc="-6" dirty="0">
                <a:solidFill>
                  <a:srgbClr val="241449"/>
                </a:solidFill>
                <a:latin typeface="Barlow"/>
                <a:cs typeface="Barlow"/>
              </a:rPr>
              <a:t>3,</a:t>
            </a:r>
            <a:r>
              <a:rPr lang="en-AU" sz="4791" b="1" spc="-6" dirty="0">
                <a:solidFill>
                  <a:srgbClr val="241449"/>
                </a:solidFill>
                <a:latin typeface="Barlow"/>
                <a:cs typeface="Barlow"/>
              </a:rPr>
              <a:t>000</a:t>
            </a:r>
            <a:endParaRPr sz="4791" dirty="0">
              <a:latin typeface="Barlow"/>
              <a:cs typeface="Barlow"/>
            </a:endParaRPr>
          </a:p>
          <a:p>
            <a:pPr marL="7701" marR="3081" algn="ctr">
              <a:spcBef>
                <a:spcPts val="58"/>
              </a:spcBef>
            </a:pPr>
            <a:r>
              <a:rPr sz="2789" spc="-6" dirty="0">
                <a:solidFill>
                  <a:srgbClr val="241449"/>
                </a:solidFill>
                <a:latin typeface="Barlow"/>
                <a:cs typeface="Barlow"/>
              </a:rPr>
              <a:t>Australians </a:t>
            </a:r>
            <a:r>
              <a:rPr sz="2789" dirty="0">
                <a:solidFill>
                  <a:srgbClr val="241449"/>
                </a:solidFill>
                <a:latin typeface="Barlow"/>
                <a:cs typeface="Barlow"/>
              </a:rPr>
              <a:t>die</a:t>
            </a:r>
            <a:r>
              <a:rPr sz="2789" spc="3" dirty="0">
                <a:solidFill>
                  <a:srgbClr val="241449"/>
                </a:solidFill>
                <a:latin typeface="Barlow"/>
                <a:cs typeface="Barlow"/>
              </a:rPr>
              <a:t> </a:t>
            </a:r>
            <a:r>
              <a:rPr sz="2789" spc="-15" dirty="0">
                <a:solidFill>
                  <a:srgbClr val="241449"/>
                </a:solidFill>
                <a:latin typeface="Barlow"/>
                <a:cs typeface="Barlow"/>
              </a:rPr>
              <a:t>by </a:t>
            </a:r>
            <a:r>
              <a:rPr sz="2789" spc="-6" dirty="0">
                <a:solidFill>
                  <a:srgbClr val="241449"/>
                </a:solidFill>
                <a:latin typeface="Barlow"/>
                <a:cs typeface="Barlow"/>
              </a:rPr>
              <a:t>suicide</a:t>
            </a:r>
            <a:endParaRPr sz="2789" dirty="0">
              <a:latin typeface="Barlow"/>
              <a:cs typeface="Barlow"/>
            </a:endParaRPr>
          </a:p>
        </p:txBody>
      </p:sp>
      <p:grpSp>
        <p:nvGrpSpPr>
          <p:cNvPr id="16" name="object 16"/>
          <p:cNvGrpSpPr/>
          <p:nvPr/>
        </p:nvGrpSpPr>
        <p:grpSpPr>
          <a:xfrm>
            <a:off x="6389432" y="1497619"/>
            <a:ext cx="2422441" cy="3862583"/>
            <a:chOff x="10535941" y="2469685"/>
            <a:chExt cx="3994785" cy="6369685"/>
          </a:xfrm>
        </p:grpSpPr>
        <p:sp>
          <p:nvSpPr>
            <p:cNvPr id="17" name="object 17"/>
            <p:cNvSpPr/>
            <p:nvPr/>
          </p:nvSpPr>
          <p:spPr>
            <a:xfrm>
              <a:off x="10604002" y="2537745"/>
              <a:ext cx="3858895" cy="6233160"/>
            </a:xfrm>
            <a:custGeom>
              <a:avLst/>
              <a:gdLst/>
              <a:ahLst/>
              <a:cxnLst/>
              <a:rect l="l" t="t" r="r" b="b"/>
              <a:pathLst>
                <a:path w="3858894" h="6233159">
                  <a:moveTo>
                    <a:pt x="3215451" y="0"/>
                  </a:moveTo>
                  <a:lnTo>
                    <a:pt x="643111" y="0"/>
                  </a:lnTo>
                  <a:lnTo>
                    <a:pt x="595114" y="1763"/>
                  </a:lnTo>
                  <a:lnTo>
                    <a:pt x="548076" y="6972"/>
                  </a:lnTo>
                  <a:lnTo>
                    <a:pt x="502120" y="15502"/>
                  </a:lnTo>
                  <a:lnTo>
                    <a:pt x="457371" y="27228"/>
                  </a:lnTo>
                  <a:lnTo>
                    <a:pt x="413953" y="42026"/>
                  </a:lnTo>
                  <a:lnTo>
                    <a:pt x="371990" y="59772"/>
                  </a:lnTo>
                  <a:lnTo>
                    <a:pt x="331608" y="80340"/>
                  </a:lnTo>
                  <a:lnTo>
                    <a:pt x="292929" y="103608"/>
                  </a:lnTo>
                  <a:lnTo>
                    <a:pt x="256079" y="129451"/>
                  </a:lnTo>
                  <a:lnTo>
                    <a:pt x="221182" y="157743"/>
                  </a:lnTo>
                  <a:lnTo>
                    <a:pt x="188362" y="188362"/>
                  </a:lnTo>
                  <a:lnTo>
                    <a:pt x="157743" y="221182"/>
                  </a:lnTo>
                  <a:lnTo>
                    <a:pt x="129450" y="256079"/>
                  </a:lnTo>
                  <a:lnTo>
                    <a:pt x="103608" y="292929"/>
                  </a:lnTo>
                  <a:lnTo>
                    <a:pt x="80340" y="331607"/>
                  </a:lnTo>
                  <a:lnTo>
                    <a:pt x="59772" y="371990"/>
                  </a:lnTo>
                  <a:lnTo>
                    <a:pt x="42026" y="413952"/>
                  </a:lnTo>
                  <a:lnTo>
                    <a:pt x="27228" y="457370"/>
                  </a:lnTo>
                  <a:lnTo>
                    <a:pt x="15502" y="502118"/>
                  </a:lnTo>
                  <a:lnTo>
                    <a:pt x="6972" y="548074"/>
                  </a:lnTo>
                  <a:lnTo>
                    <a:pt x="1763" y="595112"/>
                  </a:lnTo>
                  <a:lnTo>
                    <a:pt x="0" y="643108"/>
                  </a:lnTo>
                  <a:lnTo>
                    <a:pt x="0" y="5589955"/>
                  </a:lnTo>
                  <a:lnTo>
                    <a:pt x="1763" y="5637951"/>
                  </a:lnTo>
                  <a:lnTo>
                    <a:pt x="6972" y="5684989"/>
                  </a:lnTo>
                  <a:lnTo>
                    <a:pt x="15502" y="5730944"/>
                  </a:lnTo>
                  <a:lnTo>
                    <a:pt x="27228" y="5775693"/>
                  </a:lnTo>
                  <a:lnTo>
                    <a:pt x="42026" y="5819111"/>
                  </a:lnTo>
                  <a:lnTo>
                    <a:pt x="59772" y="5861073"/>
                  </a:lnTo>
                  <a:lnTo>
                    <a:pt x="80340" y="5901456"/>
                  </a:lnTo>
                  <a:lnTo>
                    <a:pt x="103608" y="5940134"/>
                  </a:lnTo>
                  <a:lnTo>
                    <a:pt x="129450" y="5976984"/>
                  </a:lnTo>
                  <a:lnTo>
                    <a:pt x="157743" y="6011881"/>
                  </a:lnTo>
                  <a:lnTo>
                    <a:pt x="188362" y="6044701"/>
                  </a:lnTo>
                  <a:lnTo>
                    <a:pt x="221182" y="6075319"/>
                  </a:lnTo>
                  <a:lnTo>
                    <a:pt x="256079" y="6103612"/>
                  </a:lnTo>
                  <a:lnTo>
                    <a:pt x="292929" y="6129454"/>
                  </a:lnTo>
                  <a:lnTo>
                    <a:pt x="331608" y="6152722"/>
                  </a:lnTo>
                  <a:lnTo>
                    <a:pt x="371990" y="6173291"/>
                  </a:lnTo>
                  <a:lnTo>
                    <a:pt x="413953" y="6191037"/>
                  </a:lnTo>
                  <a:lnTo>
                    <a:pt x="457371" y="6205835"/>
                  </a:lnTo>
                  <a:lnTo>
                    <a:pt x="502120" y="6217561"/>
                  </a:lnTo>
                  <a:lnTo>
                    <a:pt x="548076" y="6226090"/>
                  </a:lnTo>
                  <a:lnTo>
                    <a:pt x="595114" y="6231299"/>
                  </a:lnTo>
                  <a:lnTo>
                    <a:pt x="643111" y="6233063"/>
                  </a:lnTo>
                  <a:lnTo>
                    <a:pt x="3215451" y="6233063"/>
                  </a:lnTo>
                  <a:lnTo>
                    <a:pt x="3263448" y="6231299"/>
                  </a:lnTo>
                  <a:lnTo>
                    <a:pt x="3310486" y="6226090"/>
                  </a:lnTo>
                  <a:lnTo>
                    <a:pt x="3356442" y="6217561"/>
                  </a:lnTo>
                  <a:lnTo>
                    <a:pt x="3401191" y="6205835"/>
                  </a:lnTo>
                  <a:lnTo>
                    <a:pt x="3444609" y="6191037"/>
                  </a:lnTo>
                  <a:lnTo>
                    <a:pt x="3486572" y="6173291"/>
                  </a:lnTo>
                  <a:lnTo>
                    <a:pt x="3526955" y="6152722"/>
                  </a:lnTo>
                  <a:lnTo>
                    <a:pt x="3565633" y="6129454"/>
                  </a:lnTo>
                  <a:lnTo>
                    <a:pt x="3602483" y="6103612"/>
                  </a:lnTo>
                  <a:lnTo>
                    <a:pt x="3637381" y="6075319"/>
                  </a:lnTo>
                  <a:lnTo>
                    <a:pt x="3670201" y="6044701"/>
                  </a:lnTo>
                  <a:lnTo>
                    <a:pt x="3700819" y="6011881"/>
                  </a:lnTo>
                  <a:lnTo>
                    <a:pt x="3729112" y="5976984"/>
                  </a:lnTo>
                  <a:lnTo>
                    <a:pt x="3754954" y="5940134"/>
                  </a:lnTo>
                  <a:lnTo>
                    <a:pt x="3778222" y="5901456"/>
                  </a:lnTo>
                  <a:lnTo>
                    <a:pt x="3798791" y="5861073"/>
                  </a:lnTo>
                  <a:lnTo>
                    <a:pt x="3816536" y="5819111"/>
                  </a:lnTo>
                  <a:lnTo>
                    <a:pt x="3831334" y="5775693"/>
                  </a:lnTo>
                  <a:lnTo>
                    <a:pt x="3843060" y="5730944"/>
                  </a:lnTo>
                  <a:lnTo>
                    <a:pt x="3851590" y="5684989"/>
                  </a:lnTo>
                  <a:lnTo>
                    <a:pt x="3856799" y="5637951"/>
                  </a:lnTo>
                  <a:lnTo>
                    <a:pt x="3858563" y="5589955"/>
                  </a:lnTo>
                  <a:lnTo>
                    <a:pt x="3858563" y="643108"/>
                  </a:lnTo>
                  <a:lnTo>
                    <a:pt x="3856799" y="595112"/>
                  </a:lnTo>
                  <a:lnTo>
                    <a:pt x="3851590" y="548074"/>
                  </a:lnTo>
                  <a:lnTo>
                    <a:pt x="3843060" y="502118"/>
                  </a:lnTo>
                  <a:lnTo>
                    <a:pt x="3831334" y="457370"/>
                  </a:lnTo>
                  <a:lnTo>
                    <a:pt x="3816536" y="413952"/>
                  </a:lnTo>
                  <a:lnTo>
                    <a:pt x="3798791" y="371990"/>
                  </a:lnTo>
                  <a:lnTo>
                    <a:pt x="3778222" y="331607"/>
                  </a:lnTo>
                  <a:lnTo>
                    <a:pt x="3754954" y="292929"/>
                  </a:lnTo>
                  <a:lnTo>
                    <a:pt x="3729112" y="256079"/>
                  </a:lnTo>
                  <a:lnTo>
                    <a:pt x="3700819" y="221182"/>
                  </a:lnTo>
                  <a:lnTo>
                    <a:pt x="3670201" y="188362"/>
                  </a:lnTo>
                  <a:lnTo>
                    <a:pt x="3637381" y="157743"/>
                  </a:lnTo>
                  <a:lnTo>
                    <a:pt x="3602483" y="129451"/>
                  </a:lnTo>
                  <a:lnTo>
                    <a:pt x="3565633" y="103608"/>
                  </a:lnTo>
                  <a:lnTo>
                    <a:pt x="3526955" y="80340"/>
                  </a:lnTo>
                  <a:lnTo>
                    <a:pt x="3486572" y="59772"/>
                  </a:lnTo>
                  <a:lnTo>
                    <a:pt x="3444609" y="42026"/>
                  </a:lnTo>
                  <a:lnTo>
                    <a:pt x="3401191" y="27228"/>
                  </a:lnTo>
                  <a:lnTo>
                    <a:pt x="3356442" y="15502"/>
                  </a:lnTo>
                  <a:lnTo>
                    <a:pt x="3310486" y="6972"/>
                  </a:lnTo>
                  <a:lnTo>
                    <a:pt x="3263448" y="1763"/>
                  </a:lnTo>
                  <a:lnTo>
                    <a:pt x="3215451" y="0"/>
                  </a:lnTo>
                  <a:close/>
                </a:path>
              </a:pathLst>
            </a:custGeom>
            <a:solidFill>
              <a:srgbClr val="EEECE1"/>
            </a:solidFill>
          </p:spPr>
          <p:txBody>
            <a:bodyPr wrap="square" lIns="0" tIns="0" rIns="0" bIns="0" rtlCol="0"/>
            <a:lstStyle/>
            <a:p>
              <a:endParaRPr sz="1092"/>
            </a:p>
          </p:txBody>
        </p:sp>
        <p:sp>
          <p:nvSpPr>
            <p:cNvPr id="18" name="object 18"/>
            <p:cNvSpPr/>
            <p:nvPr/>
          </p:nvSpPr>
          <p:spPr>
            <a:xfrm>
              <a:off x="10604002" y="2537745"/>
              <a:ext cx="3858895" cy="6233160"/>
            </a:xfrm>
            <a:custGeom>
              <a:avLst/>
              <a:gdLst/>
              <a:ahLst/>
              <a:cxnLst/>
              <a:rect l="l" t="t" r="r" b="b"/>
              <a:pathLst>
                <a:path w="3858894" h="6233159">
                  <a:moveTo>
                    <a:pt x="0" y="643108"/>
                  </a:moveTo>
                  <a:lnTo>
                    <a:pt x="1763" y="595112"/>
                  </a:lnTo>
                  <a:lnTo>
                    <a:pt x="6972" y="548074"/>
                  </a:lnTo>
                  <a:lnTo>
                    <a:pt x="15502" y="502119"/>
                  </a:lnTo>
                  <a:lnTo>
                    <a:pt x="27228" y="457370"/>
                  </a:lnTo>
                  <a:lnTo>
                    <a:pt x="42026" y="413952"/>
                  </a:lnTo>
                  <a:lnTo>
                    <a:pt x="59772" y="371990"/>
                  </a:lnTo>
                  <a:lnTo>
                    <a:pt x="80341" y="331607"/>
                  </a:lnTo>
                  <a:lnTo>
                    <a:pt x="103608" y="292929"/>
                  </a:lnTo>
                  <a:lnTo>
                    <a:pt x="129451" y="256079"/>
                  </a:lnTo>
                  <a:lnTo>
                    <a:pt x="157743" y="221182"/>
                  </a:lnTo>
                  <a:lnTo>
                    <a:pt x="188362" y="188362"/>
                  </a:lnTo>
                  <a:lnTo>
                    <a:pt x="221182" y="157743"/>
                  </a:lnTo>
                  <a:lnTo>
                    <a:pt x="256079" y="129451"/>
                  </a:lnTo>
                  <a:lnTo>
                    <a:pt x="292929" y="103608"/>
                  </a:lnTo>
                  <a:lnTo>
                    <a:pt x="331607" y="80340"/>
                  </a:lnTo>
                  <a:lnTo>
                    <a:pt x="371990" y="59772"/>
                  </a:lnTo>
                  <a:lnTo>
                    <a:pt x="413952" y="42026"/>
                  </a:lnTo>
                  <a:lnTo>
                    <a:pt x="457370" y="27228"/>
                  </a:lnTo>
                  <a:lnTo>
                    <a:pt x="502119" y="15502"/>
                  </a:lnTo>
                  <a:lnTo>
                    <a:pt x="548074" y="6972"/>
                  </a:lnTo>
                  <a:lnTo>
                    <a:pt x="595112" y="1763"/>
                  </a:lnTo>
                  <a:lnTo>
                    <a:pt x="643108" y="0"/>
                  </a:lnTo>
                  <a:lnTo>
                    <a:pt x="3215454" y="0"/>
                  </a:lnTo>
                  <a:lnTo>
                    <a:pt x="3263450" y="1763"/>
                  </a:lnTo>
                  <a:lnTo>
                    <a:pt x="3310488" y="6972"/>
                  </a:lnTo>
                  <a:lnTo>
                    <a:pt x="3356444" y="15502"/>
                  </a:lnTo>
                  <a:lnTo>
                    <a:pt x="3401193" y="27228"/>
                  </a:lnTo>
                  <a:lnTo>
                    <a:pt x="3444610" y="42026"/>
                  </a:lnTo>
                  <a:lnTo>
                    <a:pt x="3486573" y="59772"/>
                  </a:lnTo>
                  <a:lnTo>
                    <a:pt x="3526955" y="80340"/>
                  </a:lnTo>
                  <a:lnTo>
                    <a:pt x="3565634" y="103608"/>
                  </a:lnTo>
                  <a:lnTo>
                    <a:pt x="3602484" y="129451"/>
                  </a:lnTo>
                  <a:lnTo>
                    <a:pt x="3637381" y="157743"/>
                  </a:lnTo>
                  <a:lnTo>
                    <a:pt x="3670201" y="188362"/>
                  </a:lnTo>
                  <a:lnTo>
                    <a:pt x="3700819" y="221182"/>
                  </a:lnTo>
                  <a:lnTo>
                    <a:pt x="3729112" y="256079"/>
                  </a:lnTo>
                  <a:lnTo>
                    <a:pt x="3754954" y="292929"/>
                  </a:lnTo>
                  <a:lnTo>
                    <a:pt x="3778222" y="331607"/>
                  </a:lnTo>
                  <a:lnTo>
                    <a:pt x="3798791" y="371990"/>
                  </a:lnTo>
                  <a:lnTo>
                    <a:pt x="3816536" y="413952"/>
                  </a:lnTo>
                  <a:lnTo>
                    <a:pt x="3831334" y="457370"/>
                  </a:lnTo>
                  <a:lnTo>
                    <a:pt x="3843060" y="502119"/>
                  </a:lnTo>
                  <a:lnTo>
                    <a:pt x="3851590" y="548074"/>
                  </a:lnTo>
                  <a:lnTo>
                    <a:pt x="3856799" y="595112"/>
                  </a:lnTo>
                  <a:lnTo>
                    <a:pt x="3858563" y="643108"/>
                  </a:lnTo>
                  <a:lnTo>
                    <a:pt x="3858563" y="5589955"/>
                  </a:lnTo>
                  <a:lnTo>
                    <a:pt x="3856799" y="5637951"/>
                  </a:lnTo>
                  <a:lnTo>
                    <a:pt x="3851590" y="5684989"/>
                  </a:lnTo>
                  <a:lnTo>
                    <a:pt x="3843060" y="5730945"/>
                  </a:lnTo>
                  <a:lnTo>
                    <a:pt x="3831334" y="5775694"/>
                  </a:lnTo>
                  <a:lnTo>
                    <a:pt x="3816536" y="5819111"/>
                  </a:lnTo>
                  <a:lnTo>
                    <a:pt x="3798791" y="5861074"/>
                  </a:lnTo>
                  <a:lnTo>
                    <a:pt x="3778222" y="5901456"/>
                  </a:lnTo>
                  <a:lnTo>
                    <a:pt x="3754954" y="5940135"/>
                  </a:lnTo>
                  <a:lnTo>
                    <a:pt x="3729112" y="5976985"/>
                  </a:lnTo>
                  <a:lnTo>
                    <a:pt x="3700819" y="6011882"/>
                  </a:lnTo>
                  <a:lnTo>
                    <a:pt x="3670201" y="6044702"/>
                  </a:lnTo>
                  <a:lnTo>
                    <a:pt x="3637381" y="6075320"/>
                  </a:lnTo>
                  <a:lnTo>
                    <a:pt x="3602484" y="6103613"/>
                  </a:lnTo>
                  <a:lnTo>
                    <a:pt x="3565634" y="6129455"/>
                  </a:lnTo>
                  <a:lnTo>
                    <a:pt x="3526955" y="6152723"/>
                  </a:lnTo>
                  <a:lnTo>
                    <a:pt x="3486573" y="6173292"/>
                  </a:lnTo>
                  <a:lnTo>
                    <a:pt x="3444610" y="6191037"/>
                  </a:lnTo>
                  <a:lnTo>
                    <a:pt x="3401193" y="6205835"/>
                  </a:lnTo>
                  <a:lnTo>
                    <a:pt x="3356444" y="6217561"/>
                  </a:lnTo>
                  <a:lnTo>
                    <a:pt x="3310488" y="6226091"/>
                  </a:lnTo>
                  <a:lnTo>
                    <a:pt x="3263450" y="6231300"/>
                  </a:lnTo>
                  <a:lnTo>
                    <a:pt x="3215454" y="6233064"/>
                  </a:lnTo>
                  <a:lnTo>
                    <a:pt x="643108" y="6233064"/>
                  </a:lnTo>
                  <a:lnTo>
                    <a:pt x="595112" y="6231300"/>
                  </a:lnTo>
                  <a:lnTo>
                    <a:pt x="548074" y="6226091"/>
                  </a:lnTo>
                  <a:lnTo>
                    <a:pt x="502119" y="6217561"/>
                  </a:lnTo>
                  <a:lnTo>
                    <a:pt x="457370" y="6205835"/>
                  </a:lnTo>
                  <a:lnTo>
                    <a:pt x="413952" y="6191037"/>
                  </a:lnTo>
                  <a:lnTo>
                    <a:pt x="371990" y="6173292"/>
                  </a:lnTo>
                  <a:lnTo>
                    <a:pt x="331607" y="6152723"/>
                  </a:lnTo>
                  <a:lnTo>
                    <a:pt x="292929" y="6129455"/>
                  </a:lnTo>
                  <a:lnTo>
                    <a:pt x="256079" y="6103613"/>
                  </a:lnTo>
                  <a:lnTo>
                    <a:pt x="221182" y="6075320"/>
                  </a:lnTo>
                  <a:lnTo>
                    <a:pt x="188362" y="6044702"/>
                  </a:lnTo>
                  <a:lnTo>
                    <a:pt x="157743" y="6011882"/>
                  </a:lnTo>
                  <a:lnTo>
                    <a:pt x="129451" y="5976985"/>
                  </a:lnTo>
                  <a:lnTo>
                    <a:pt x="103608" y="5940135"/>
                  </a:lnTo>
                  <a:lnTo>
                    <a:pt x="80341" y="5901456"/>
                  </a:lnTo>
                  <a:lnTo>
                    <a:pt x="59772" y="5861074"/>
                  </a:lnTo>
                  <a:lnTo>
                    <a:pt x="42026" y="5819111"/>
                  </a:lnTo>
                  <a:lnTo>
                    <a:pt x="27228" y="5775694"/>
                  </a:lnTo>
                  <a:lnTo>
                    <a:pt x="15502" y="5730945"/>
                  </a:lnTo>
                  <a:lnTo>
                    <a:pt x="6972" y="5684989"/>
                  </a:lnTo>
                  <a:lnTo>
                    <a:pt x="1763" y="5637951"/>
                  </a:lnTo>
                  <a:lnTo>
                    <a:pt x="0" y="5589955"/>
                  </a:lnTo>
                  <a:lnTo>
                    <a:pt x="0" y="643108"/>
                  </a:lnTo>
                  <a:close/>
                </a:path>
              </a:pathLst>
            </a:custGeom>
            <a:ln w="136121">
              <a:solidFill>
                <a:srgbClr val="2C3349"/>
              </a:solidFill>
            </a:ln>
          </p:spPr>
          <p:txBody>
            <a:bodyPr wrap="square" lIns="0" tIns="0" rIns="0" bIns="0" rtlCol="0"/>
            <a:lstStyle/>
            <a:p>
              <a:endParaRPr sz="1092" dirty="0"/>
            </a:p>
          </p:txBody>
        </p:sp>
      </p:grpSp>
      <p:sp>
        <p:nvSpPr>
          <p:cNvPr id="19" name="object 19"/>
          <p:cNvSpPr txBox="1"/>
          <p:nvPr/>
        </p:nvSpPr>
        <p:spPr>
          <a:xfrm>
            <a:off x="6737318" y="2126257"/>
            <a:ext cx="1711227" cy="2636312"/>
          </a:xfrm>
          <a:prstGeom prst="rect">
            <a:avLst/>
          </a:prstGeom>
        </p:spPr>
        <p:txBody>
          <a:bodyPr vert="horz" wrap="square" lIns="0" tIns="7316" rIns="0" bIns="0" rtlCol="0">
            <a:spAutoFit/>
          </a:bodyPr>
          <a:lstStyle/>
          <a:p>
            <a:pPr marL="130922">
              <a:lnSpc>
                <a:spcPts val="2398"/>
              </a:lnSpc>
              <a:spcBef>
                <a:spcPts val="58"/>
              </a:spcBef>
            </a:pPr>
            <a:r>
              <a:rPr sz="2001" dirty="0">
                <a:solidFill>
                  <a:srgbClr val="241449"/>
                </a:solidFill>
                <a:latin typeface="Barlow"/>
                <a:cs typeface="Barlow"/>
              </a:rPr>
              <a:t>Suicide</a:t>
            </a:r>
            <a:r>
              <a:rPr sz="2001" spc="-49" dirty="0">
                <a:solidFill>
                  <a:srgbClr val="241449"/>
                </a:solidFill>
                <a:latin typeface="Barlow"/>
                <a:cs typeface="Barlow"/>
              </a:rPr>
              <a:t> </a:t>
            </a:r>
            <a:r>
              <a:rPr sz="2001" dirty="0">
                <a:solidFill>
                  <a:srgbClr val="241449"/>
                </a:solidFill>
                <a:latin typeface="Barlow"/>
                <a:cs typeface="Barlow"/>
              </a:rPr>
              <a:t>is</a:t>
            </a:r>
            <a:r>
              <a:rPr sz="2001" spc="-49" dirty="0">
                <a:solidFill>
                  <a:srgbClr val="241449"/>
                </a:solidFill>
                <a:latin typeface="Barlow"/>
                <a:cs typeface="Barlow"/>
              </a:rPr>
              <a:t> </a:t>
            </a:r>
            <a:r>
              <a:rPr sz="2001" spc="-15" dirty="0">
                <a:solidFill>
                  <a:srgbClr val="241449"/>
                </a:solidFill>
                <a:latin typeface="Barlow"/>
                <a:cs typeface="Barlow"/>
              </a:rPr>
              <a:t>the</a:t>
            </a:r>
            <a:endParaRPr sz="2001">
              <a:latin typeface="Barlow"/>
              <a:cs typeface="Barlow"/>
            </a:endParaRPr>
          </a:p>
          <a:p>
            <a:pPr marL="165192" marR="144784" indent="-1155" algn="ctr">
              <a:lnSpc>
                <a:spcPts val="3602"/>
              </a:lnSpc>
              <a:spcBef>
                <a:spcPts val="118"/>
              </a:spcBef>
            </a:pPr>
            <a:r>
              <a:rPr sz="3002" b="1" spc="-6" dirty="0">
                <a:solidFill>
                  <a:srgbClr val="241449"/>
                </a:solidFill>
                <a:latin typeface="Barlow-SemiBold"/>
                <a:cs typeface="Barlow-SemiBold"/>
              </a:rPr>
              <a:t>leading cause </a:t>
            </a:r>
            <a:r>
              <a:rPr sz="3002" b="1" dirty="0">
                <a:solidFill>
                  <a:srgbClr val="241449"/>
                </a:solidFill>
                <a:latin typeface="Barlow-SemiBold"/>
                <a:cs typeface="Barlow-SemiBold"/>
              </a:rPr>
              <a:t>of</a:t>
            </a:r>
            <a:r>
              <a:rPr sz="3002" b="1" spc="-39" dirty="0">
                <a:solidFill>
                  <a:srgbClr val="241449"/>
                </a:solidFill>
                <a:latin typeface="Barlow-SemiBold"/>
                <a:cs typeface="Barlow-SemiBold"/>
              </a:rPr>
              <a:t> </a:t>
            </a:r>
            <a:r>
              <a:rPr sz="3002" b="1" spc="-6" dirty="0">
                <a:solidFill>
                  <a:srgbClr val="241449"/>
                </a:solidFill>
                <a:latin typeface="Barlow-SemiBold"/>
                <a:cs typeface="Barlow-SemiBold"/>
              </a:rPr>
              <a:t>death</a:t>
            </a:r>
            <a:endParaRPr sz="3002">
              <a:latin typeface="Barlow-SemiBold"/>
              <a:cs typeface="Barlow-SemiBold"/>
            </a:endParaRPr>
          </a:p>
          <a:p>
            <a:pPr marL="58530">
              <a:lnSpc>
                <a:spcPts val="2276"/>
              </a:lnSpc>
            </a:pPr>
            <a:r>
              <a:rPr sz="2001" dirty="0">
                <a:solidFill>
                  <a:srgbClr val="241449"/>
                </a:solidFill>
                <a:latin typeface="Barlow"/>
                <a:cs typeface="Barlow"/>
              </a:rPr>
              <a:t>for</a:t>
            </a:r>
            <a:r>
              <a:rPr sz="2001" spc="-33" dirty="0">
                <a:solidFill>
                  <a:srgbClr val="241449"/>
                </a:solidFill>
                <a:latin typeface="Barlow"/>
                <a:cs typeface="Barlow"/>
              </a:rPr>
              <a:t> </a:t>
            </a:r>
            <a:r>
              <a:rPr sz="2001" spc="-6" dirty="0">
                <a:solidFill>
                  <a:srgbClr val="241449"/>
                </a:solidFill>
                <a:latin typeface="Barlow"/>
                <a:cs typeface="Barlow"/>
              </a:rPr>
              <a:t>Australians</a:t>
            </a:r>
            <a:endParaRPr sz="2001">
              <a:latin typeface="Barlow"/>
              <a:cs typeface="Barlow"/>
            </a:endParaRPr>
          </a:p>
          <a:p>
            <a:pPr marL="7701" marR="3081" indent="15787">
              <a:lnSpc>
                <a:spcPts val="2401"/>
              </a:lnSpc>
              <a:spcBef>
                <a:spcPts val="58"/>
              </a:spcBef>
            </a:pPr>
            <a:r>
              <a:rPr sz="2001" dirty="0">
                <a:solidFill>
                  <a:srgbClr val="241449"/>
                </a:solidFill>
                <a:latin typeface="Barlow"/>
                <a:cs typeface="Barlow"/>
              </a:rPr>
              <a:t>between</a:t>
            </a:r>
            <a:r>
              <a:rPr sz="2001" spc="-58" dirty="0">
                <a:solidFill>
                  <a:srgbClr val="241449"/>
                </a:solidFill>
                <a:latin typeface="Barlow"/>
                <a:cs typeface="Barlow"/>
              </a:rPr>
              <a:t> </a:t>
            </a:r>
            <a:r>
              <a:rPr sz="2001" dirty="0">
                <a:solidFill>
                  <a:srgbClr val="241449"/>
                </a:solidFill>
                <a:latin typeface="Barlow"/>
                <a:cs typeface="Barlow"/>
              </a:rPr>
              <a:t>15</a:t>
            </a:r>
            <a:r>
              <a:rPr sz="2001" spc="-58" dirty="0">
                <a:solidFill>
                  <a:srgbClr val="241449"/>
                </a:solidFill>
                <a:latin typeface="Barlow"/>
                <a:cs typeface="Barlow"/>
              </a:rPr>
              <a:t> </a:t>
            </a:r>
            <a:r>
              <a:rPr sz="2001" spc="-15" dirty="0">
                <a:solidFill>
                  <a:srgbClr val="241449"/>
                </a:solidFill>
                <a:latin typeface="Barlow"/>
                <a:cs typeface="Barlow"/>
              </a:rPr>
              <a:t>and </a:t>
            </a:r>
            <a:r>
              <a:rPr sz="2001" dirty="0">
                <a:solidFill>
                  <a:srgbClr val="241449"/>
                </a:solidFill>
                <a:latin typeface="Barlow"/>
                <a:cs typeface="Barlow"/>
              </a:rPr>
              <a:t>44</a:t>
            </a:r>
            <a:r>
              <a:rPr sz="2001" spc="-36" dirty="0">
                <a:solidFill>
                  <a:srgbClr val="241449"/>
                </a:solidFill>
                <a:latin typeface="Barlow"/>
                <a:cs typeface="Barlow"/>
              </a:rPr>
              <a:t> </a:t>
            </a:r>
            <a:r>
              <a:rPr sz="2001" dirty="0">
                <a:solidFill>
                  <a:srgbClr val="241449"/>
                </a:solidFill>
                <a:latin typeface="Barlow"/>
                <a:cs typeface="Barlow"/>
              </a:rPr>
              <a:t>years</a:t>
            </a:r>
            <a:r>
              <a:rPr sz="2001" spc="-33" dirty="0">
                <a:solidFill>
                  <a:srgbClr val="241449"/>
                </a:solidFill>
                <a:latin typeface="Barlow"/>
                <a:cs typeface="Barlow"/>
              </a:rPr>
              <a:t> </a:t>
            </a:r>
            <a:r>
              <a:rPr sz="2001" dirty="0">
                <a:solidFill>
                  <a:srgbClr val="241449"/>
                </a:solidFill>
                <a:latin typeface="Barlow"/>
                <a:cs typeface="Barlow"/>
              </a:rPr>
              <a:t>of</a:t>
            </a:r>
            <a:r>
              <a:rPr sz="2001" spc="-30" dirty="0">
                <a:solidFill>
                  <a:srgbClr val="241449"/>
                </a:solidFill>
                <a:latin typeface="Barlow"/>
                <a:cs typeface="Barlow"/>
              </a:rPr>
              <a:t> </a:t>
            </a:r>
            <a:r>
              <a:rPr sz="2001" spc="-15" dirty="0">
                <a:solidFill>
                  <a:srgbClr val="241449"/>
                </a:solidFill>
                <a:latin typeface="Barlow"/>
                <a:cs typeface="Barlow"/>
              </a:rPr>
              <a:t>age</a:t>
            </a:r>
            <a:endParaRPr sz="2001">
              <a:latin typeface="Barlow"/>
              <a:cs typeface="Barlow"/>
            </a:endParaRPr>
          </a:p>
        </p:txBody>
      </p:sp>
      <p:grpSp>
        <p:nvGrpSpPr>
          <p:cNvPr id="20" name="object 20"/>
          <p:cNvGrpSpPr/>
          <p:nvPr/>
        </p:nvGrpSpPr>
        <p:grpSpPr>
          <a:xfrm>
            <a:off x="9085650" y="1497619"/>
            <a:ext cx="2422441" cy="3862583"/>
            <a:chOff x="14982203" y="2469685"/>
            <a:chExt cx="3994785" cy="6369685"/>
          </a:xfrm>
        </p:grpSpPr>
        <p:sp>
          <p:nvSpPr>
            <p:cNvPr id="21" name="object 21"/>
            <p:cNvSpPr/>
            <p:nvPr/>
          </p:nvSpPr>
          <p:spPr>
            <a:xfrm>
              <a:off x="15050264" y="2537745"/>
              <a:ext cx="3858895" cy="6233160"/>
            </a:xfrm>
            <a:custGeom>
              <a:avLst/>
              <a:gdLst/>
              <a:ahLst/>
              <a:cxnLst/>
              <a:rect l="l" t="t" r="r" b="b"/>
              <a:pathLst>
                <a:path w="3858894" h="6233159">
                  <a:moveTo>
                    <a:pt x="3215462" y="0"/>
                  </a:moveTo>
                  <a:lnTo>
                    <a:pt x="643111" y="0"/>
                  </a:lnTo>
                  <a:lnTo>
                    <a:pt x="595114" y="1763"/>
                  </a:lnTo>
                  <a:lnTo>
                    <a:pt x="548076" y="6972"/>
                  </a:lnTo>
                  <a:lnTo>
                    <a:pt x="502120" y="15502"/>
                  </a:lnTo>
                  <a:lnTo>
                    <a:pt x="457371" y="27228"/>
                  </a:lnTo>
                  <a:lnTo>
                    <a:pt x="413953" y="42026"/>
                  </a:lnTo>
                  <a:lnTo>
                    <a:pt x="371990" y="59772"/>
                  </a:lnTo>
                  <a:lnTo>
                    <a:pt x="331608" y="80340"/>
                  </a:lnTo>
                  <a:lnTo>
                    <a:pt x="292929" y="103608"/>
                  </a:lnTo>
                  <a:lnTo>
                    <a:pt x="256079" y="129451"/>
                  </a:lnTo>
                  <a:lnTo>
                    <a:pt x="221182" y="157743"/>
                  </a:lnTo>
                  <a:lnTo>
                    <a:pt x="188362" y="188362"/>
                  </a:lnTo>
                  <a:lnTo>
                    <a:pt x="157743" y="221182"/>
                  </a:lnTo>
                  <a:lnTo>
                    <a:pt x="129450" y="256079"/>
                  </a:lnTo>
                  <a:lnTo>
                    <a:pt x="103608" y="292929"/>
                  </a:lnTo>
                  <a:lnTo>
                    <a:pt x="80340" y="331607"/>
                  </a:lnTo>
                  <a:lnTo>
                    <a:pt x="59772" y="371990"/>
                  </a:lnTo>
                  <a:lnTo>
                    <a:pt x="42026" y="413952"/>
                  </a:lnTo>
                  <a:lnTo>
                    <a:pt x="27228" y="457370"/>
                  </a:lnTo>
                  <a:lnTo>
                    <a:pt x="15502" y="502118"/>
                  </a:lnTo>
                  <a:lnTo>
                    <a:pt x="6972" y="548074"/>
                  </a:lnTo>
                  <a:lnTo>
                    <a:pt x="1763" y="595112"/>
                  </a:lnTo>
                  <a:lnTo>
                    <a:pt x="0" y="643108"/>
                  </a:lnTo>
                  <a:lnTo>
                    <a:pt x="0" y="5589955"/>
                  </a:lnTo>
                  <a:lnTo>
                    <a:pt x="1763" y="5637951"/>
                  </a:lnTo>
                  <a:lnTo>
                    <a:pt x="6972" y="5684989"/>
                  </a:lnTo>
                  <a:lnTo>
                    <a:pt x="15502" y="5730944"/>
                  </a:lnTo>
                  <a:lnTo>
                    <a:pt x="27228" y="5775693"/>
                  </a:lnTo>
                  <a:lnTo>
                    <a:pt x="42026" y="5819111"/>
                  </a:lnTo>
                  <a:lnTo>
                    <a:pt x="59772" y="5861073"/>
                  </a:lnTo>
                  <a:lnTo>
                    <a:pt x="80340" y="5901456"/>
                  </a:lnTo>
                  <a:lnTo>
                    <a:pt x="103608" y="5940134"/>
                  </a:lnTo>
                  <a:lnTo>
                    <a:pt x="129450" y="5976984"/>
                  </a:lnTo>
                  <a:lnTo>
                    <a:pt x="157743" y="6011881"/>
                  </a:lnTo>
                  <a:lnTo>
                    <a:pt x="188362" y="6044701"/>
                  </a:lnTo>
                  <a:lnTo>
                    <a:pt x="221182" y="6075319"/>
                  </a:lnTo>
                  <a:lnTo>
                    <a:pt x="256079" y="6103612"/>
                  </a:lnTo>
                  <a:lnTo>
                    <a:pt x="292929" y="6129454"/>
                  </a:lnTo>
                  <a:lnTo>
                    <a:pt x="331608" y="6152722"/>
                  </a:lnTo>
                  <a:lnTo>
                    <a:pt x="371990" y="6173291"/>
                  </a:lnTo>
                  <a:lnTo>
                    <a:pt x="413953" y="6191037"/>
                  </a:lnTo>
                  <a:lnTo>
                    <a:pt x="457371" y="6205835"/>
                  </a:lnTo>
                  <a:lnTo>
                    <a:pt x="502120" y="6217561"/>
                  </a:lnTo>
                  <a:lnTo>
                    <a:pt x="548076" y="6226090"/>
                  </a:lnTo>
                  <a:lnTo>
                    <a:pt x="595114" y="6231299"/>
                  </a:lnTo>
                  <a:lnTo>
                    <a:pt x="643111" y="6233063"/>
                  </a:lnTo>
                  <a:lnTo>
                    <a:pt x="3215462" y="6233063"/>
                  </a:lnTo>
                  <a:lnTo>
                    <a:pt x="3263457" y="6231299"/>
                  </a:lnTo>
                  <a:lnTo>
                    <a:pt x="3310494" y="6226090"/>
                  </a:lnTo>
                  <a:lnTo>
                    <a:pt x="3356449" y="6217561"/>
                  </a:lnTo>
                  <a:lnTo>
                    <a:pt x="3401197" y="6205835"/>
                  </a:lnTo>
                  <a:lnTo>
                    <a:pt x="3444614" y="6191037"/>
                  </a:lnTo>
                  <a:lnTo>
                    <a:pt x="3486576" y="6173291"/>
                  </a:lnTo>
                  <a:lnTo>
                    <a:pt x="3526958" y="6152722"/>
                  </a:lnTo>
                  <a:lnTo>
                    <a:pt x="3565636" y="6129454"/>
                  </a:lnTo>
                  <a:lnTo>
                    <a:pt x="3602485" y="6103612"/>
                  </a:lnTo>
                  <a:lnTo>
                    <a:pt x="3637382" y="6075319"/>
                  </a:lnTo>
                  <a:lnTo>
                    <a:pt x="3670202" y="6044701"/>
                  </a:lnTo>
                  <a:lnTo>
                    <a:pt x="3700820" y="6011881"/>
                  </a:lnTo>
                  <a:lnTo>
                    <a:pt x="3729112" y="5976984"/>
                  </a:lnTo>
                  <a:lnTo>
                    <a:pt x="3754955" y="5940134"/>
                  </a:lnTo>
                  <a:lnTo>
                    <a:pt x="3778222" y="5901456"/>
                  </a:lnTo>
                  <a:lnTo>
                    <a:pt x="3798791" y="5861073"/>
                  </a:lnTo>
                  <a:lnTo>
                    <a:pt x="3816536" y="5819111"/>
                  </a:lnTo>
                  <a:lnTo>
                    <a:pt x="3831334" y="5775693"/>
                  </a:lnTo>
                  <a:lnTo>
                    <a:pt x="3843060" y="5730944"/>
                  </a:lnTo>
                  <a:lnTo>
                    <a:pt x="3851590" y="5684989"/>
                  </a:lnTo>
                  <a:lnTo>
                    <a:pt x="3856799" y="5637951"/>
                  </a:lnTo>
                  <a:lnTo>
                    <a:pt x="3858563" y="5589955"/>
                  </a:lnTo>
                  <a:lnTo>
                    <a:pt x="3858563" y="643108"/>
                  </a:lnTo>
                  <a:lnTo>
                    <a:pt x="3856799" y="595112"/>
                  </a:lnTo>
                  <a:lnTo>
                    <a:pt x="3851590" y="548074"/>
                  </a:lnTo>
                  <a:lnTo>
                    <a:pt x="3843060" y="502118"/>
                  </a:lnTo>
                  <a:lnTo>
                    <a:pt x="3831334" y="457370"/>
                  </a:lnTo>
                  <a:lnTo>
                    <a:pt x="3816536" y="413952"/>
                  </a:lnTo>
                  <a:lnTo>
                    <a:pt x="3798791" y="371990"/>
                  </a:lnTo>
                  <a:lnTo>
                    <a:pt x="3778222" y="331607"/>
                  </a:lnTo>
                  <a:lnTo>
                    <a:pt x="3754955" y="292929"/>
                  </a:lnTo>
                  <a:lnTo>
                    <a:pt x="3729112" y="256079"/>
                  </a:lnTo>
                  <a:lnTo>
                    <a:pt x="3700820" y="221182"/>
                  </a:lnTo>
                  <a:lnTo>
                    <a:pt x="3670202" y="188362"/>
                  </a:lnTo>
                  <a:lnTo>
                    <a:pt x="3637382" y="157743"/>
                  </a:lnTo>
                  <a:lnTo>
                    <a:pt x="3602485" y="129451"/>
                  </a:lnTo>
                  <a:lnTo>
                    <a:pt x="3565636" y="103608"/>
                  </a:lnTo>
                  <a:lnTo>
                    <a:pt x="3526958" y="80340"/>
                  </a:lnTo>
                  <a:lnTo>
                    <a:pt x="3486576" y="59772"/>
                  </a:lnTo>
                  <a:lnTo>
                    <a:pt x="3444614" y="42026"/>
                  </a:lnTo>
                  <a:lnTo>
                    <a:pt x="3401197" y="27228"/>
                  </a:lnTo>
                  <a:lnTo>
                    <a:pt x="3356449" y="15502"/>
                  </a:lnTo>
                  <a:lnTo>
                    <a:pt x="3310494" y="6972"/>
                  </a:lnTo>
                  <a:lnTo>
                    <a:pt x="3263457" y="1763"/>
                  </a:lnTo>
                  <a:lnTo>
                    <a:pt x="3215462" y="0"/>
                  </a:lnTo>
                  <a:close/>
                </a:path>
              </a:pathLst>
            </a:custGeom>
            <a:solidFill>
              <a:srgbClr val="EEECE1"/>
            </a:solidFill>
          </p:spPr>
          <p:txBody>
            <a:bodyPr wrap="square" lIns="0" tIns="0" rIns="0" bIns="0" rtlCol="0"/>
            <a:lstStyle/>
            <a:p>
              <a:endParaRPr sz="1092"/>
            </a:p>
          </p:txBody>
        </p:sp>
        <p:sp>
          <p:nvSpPr>
            <p:cNvPr id="22" name="object 22"/>
            <p:cNvSpPr/>
            <p:nvPr/>
          </p:nvSpPr>
          <p:spPr>
            <a:xfrm>
              <a:off x="15050264" y="2537745"/>
              <a:ext cx="3858895" cy="6233160"/>
            </a:xfrm>
            <a:custGeom>
              <a:avLst/>
              <a:gdLst/>
              <a:ahLst/>
              <a:cxnLst/>
              <a:rect l="l" t="t" r="r" b="b"/>
              <a:pathLst>
                <a:path w="3858894" h="6233159">
                  <a:moveTo>
                    <a:pt x="0" y="643108"/>
                  </a:moveTo>
                  <a:lnTo>
                    <a:pt x="1763" y="595112"/>
                  </a:lnTo>
                  <a:lnTo>
                    <a:pt x="6972" y="548074"/>
                  </a:lnTo>
                  <a:lnTo>
                    <a:pt x="15502" y="502119"/>
                  </a:lnTo>
                  <a:lnTo>
                    <a:pt x="27228" y="457370"/>
                  </a:lnTo>
                  <a:lnTo>
                    <a:pt x="42026" y="413952"/>
                  </a:lnTo>
                  <a:lnTo>
                    <a:pt x="59772" y="371990"/>
                  </a:lnTo>
                  <a:lnTo>
                    <a:pt x="80341" y="331607"/>
                  </a:lnTo>
                  <a:lnTo>
                    <a:pt x="103608" y="292929"/>
                  </a:lnTo>
                  <a:lnTo>
                    <a:pt x="129451" y="256079"/>
                  </a:lnTo>
                  <a:lnTo>
                    <a:pt x="157743" y="221182"/>
                  </a:lnTo>
                  <a:lnTo>
                    <a:pt x="188362" y="188362"/>
                  </a:lnTo>
                  <a:lnTo>
                    <a:pt x="221182" y="157743"/>
                  </a:lnTo>
                  <a:lnTo>
                    <a:pt x="256079" y="129451"/>
                  </a:lnTo>
                  <a:lnTo>
                    <a:pt x="292929" y="103608"/>
                  </a:lnTo>
                  <a:lnTo>
                    <a:pt x="331607" y="80340"/>
                  </a:lnTo>
                  <a:lnTo>
                    <a:pt x="371990" y="59772"/>
                  </a:lnTo>
                  <a:lnTo>
                    <a:pt x="413952" y="42026"/>
                  </a:lnTo>
                  <a:lnTo>
                    <a:pt x="457370" y="27228"/>
                  </a:lnTo>
                  <a:lnTo>
                    <a:pt x="502119" y="15502"/>
                  </a:lnTo>
                  <a:lnTo>
                    <a:pt x="548074" y="6972"/>
                  </a:lnTo>
                  <a:lnTo>
                    <a:pt x="595112" y="1763"/>
                  </a:lnTo>
                  <a:lnTo>
                    <a:pt x="643108" y="0"/>
                  </a:lnTo>
                  <a:lnTo>
                    <a:pt x="3215455" y="0"/>
                  </a:lnTo>
                  <a:lnTo>
                    <a:pt x="3263451" y="1763"/>
                  </a:lnTo>
                  <a:lnTo>
                    <a:pt x="3310489" y="6972"/>
                  </a:lnTo>
                  <a:lnTo>
                    <a:pt x="3356445" y="15502"/>
                  </a:lnTo>
                  <a:lnTo>
                    <a:pt x="3401193" y="27228"/>
                  </a:lnTo>
                  <a:lnTo>
                    <a:pt x="3444611" y="42026"/>
                  </a:lnTo>
                  <a:lnTo>
                    <a:pt x="3486574" y="59772"/>
                  </a:lnTo>
                  <a:lnTo>
                    <a:pt x="3526956" y="80340"/>
                  </a:lnTo>
                  <a:lnTo>
                    <a:pt x="3565635" y="103608"/>
                  </a:lnTo>
                  <a:lnTo>
                    <a:pt x="3602485" y="129451"/>
                  </a:lnTo>
                  <a:lnTo>
                    <a:pt x="3637382" y="157743"/>
                  </a:lnTo>
                  <a:lnTo>
                    <a:pt x="3670202" y="188362"/>
                  </a:lnTo>
                  <a:lnTo>
                    <a:pt x="3700820" y="221182"/>
                  </a:lnTo>
                  <a:lnTo>
                    <a:pt x="3729113" y="256079"/>
                  </a:lnTo>
                  <a:lnTo>
                    <a:pt x="3754955" y="292929"/>
                  </a:lnTo>
                  <a:lnTo>
                    <a:pt x="3778223" y="331607"/>
                  </a:lnTo>
                  <a:lnTo>
                    <a:pt x="3798792" y="371990"/>
                  </a:lnTo>
                  <a:lnTo>
                    <a:pt x="3816537" y="413952"/>
                  </a:lnTo>
                  <a:lnTo>
                    <a:pt x="3831335" y="457370"/>
                  </a:lnTo>
                  <a:lnTo>
                    <a:pt x="3843061" y="502119"/>
                  </a:lnTo>
                  <a:lnTo>
                    <a:pt x="3851591" y="548074"/>
                  </a:lnTo>
                  <a:lnTo>
                    <a:pt x="3856800" y="595112"/>
                  </a:lnTo>
                  <a:lnTo>
                    <a:pt x="3858564" y="643108"/>
                  </a:lnTo>
                  <a:lnTo>
                    <a:pt x="3858564" y="5589955"/>
                  </a:lnTo>
                  <a:lnTo>
                    <a:pt x="3856800" y="5637951"/>
                  </a:lnTo>
                  <a:lnTo>
                    <a:pt x="3851591" y="5684989"/>
                  </a:lnTo>
                  <a:lnTo>
                    <a:pt x="3843061" y="5730945"/>
                  </a:lnTo>
                  <a:lnTo>
                    <a:pt x="3831335" y="5775694"/>
                  </a:lnTo>
                  <a:lnTo>
                    <a:pt x="3816537" y="5819111"/>
                  </a:lnTo>
                  <a:lnTo>
                    <a:pt x="3798792" y="5861074"/>
                  </a:lnTo>
                  <a:lnTo>
                    <a:pt x="3778223" y="5901456"/>
                  </a:lnTo>
                  <a:lnTo>
                    <a:pt x="3754955" y="5940135"/>
                  </a:lnTo>
                  <a:lnTo>
                    <a:pt x="3729113" y="5976985"/>
                  </a:lnTo>
                  <a:lnTo>
                    <a:pt x="3700820" y="6011882"/>
                  </a:lnTo>
                  <a:lnTo>
                    <a:pt x="3670202" y="6044702"/>
                  </a:lnTo>
                  <a:lnTo>
                    <a:pt x="3637382" y="6075320"/>
                  </a:lnTo>
                  <a:lnTo>
                    <a:pt x="3602485" y="6103613"/>
                  </a:lnTo>
                  <a:lnTo>
                    <a:pt x="3565635" y="6129455"/>
                  </a:lnTo>
                  <a:lnTo>
                    <a:pt x="3526956" y="6152723"/>
                  </a:lnTo>
                  <a:lnTo>
                    <a:pt x="3486574" y="6173292"/>
                  </a:lnTo>
                  <a:lnTo>
                    <a:pt x="3444611" y="6191037"/>
                  </a:lnTo>
                  <a:lnTo>
                    <a:pt x="3401193" y="6205835"/>
                  </a:lnTo>
                  <a:lnTo>
                    <a:pt x="3356445" y="6217561"/>
                  </a:lnTo>
                  <a:lnTo>
                    <a:pt x="3310489" y="6226091"/>
                  </a:lnTo>
                  <a:lnTo>
                    <a:pt x="3263451" y="6231300"/>
                  </a:lnTo>
                  <a:lnTo>
                    <a:pt x="3215455" y="6233064"/>
                  </a:lnTo>
                  <a:lnTo>
                    <a:pt x="643108" y="6233064"/>
                  </a:lnTo>
                  <a:lnTo>
                    <a:pt x="595112" y="6231300"/>
                  </a:lnTo>
                  <a:lnTo>
                    <a:pt x="548074" y="6226091"/>
                  </a:lnTo>
                  <a:lnTo>
                    <a:pt x="502119" y="6217561"/>
                  </a:lnTo>
                  <a:lnTo>
                    <a:pt x="457370" y="6205835"/>
                  </a:lnTo>
                  <a:lnTo>
                    <a:pt x="413952" y="6191037"/>
                  </a:lnTo>
                  <a:lnTo>
                    <a:pt x="371990" y="6173292"/>
                  </a:lnTo>
                  <a:lnTo>
                    <a:pt x="331607" y="6152723"/>
                  </a:lnTo>
                  <a:lnTo>
                    <a:pt x="292929" y="6129455"/>
                  </a:lnTo>
                  <a:lnTo>
                    <a:pt x="256079" y="6103613"/>
                  </a:lnTo>
                  <a:lnTo>
                    <a:pt x="221182" y="6075320"/>
                  </a:lnTo>
                  <a:lnTo>
                    <a:pt x="188362" y="6044702"/>
                  </a:lnTo>
                  <a:lnTo>
                    <a:pt x="157743" y="6011882"/>
                  </a:lnTo>
                  <a:lnTo>
                    <a:pt x="129451" y="5976985"/>
                  </a:lnTo>
                  <a:lnTo>
                    <a:pt x="103608" y="5940135"/>
                  </a:lnTo>
                  <a:lnTo>
                    <a:pt x="80341" y="5901456"/>
                  </a:lnTo>
                  <a:lnTo>
                    <a:pt x="59772" y="5861074"/>
                  </a:lnTo>
                  <a:lnTo>
                    <a:pt x="42026" y="5819111"/>
                  </a:lnTo>
                  <a:lnTo>
                    <a:pt x="27228" y="5775694"/>
                  </a:lnTo>
                  <a:lnTo>
                    <a:pt x="15502" y="5730945"/>
                  </a:lnTo>
                  <a:lnTo>
                    <a:pt x="6972" y="5684989"/>
                  </a:lnTo>
                  <a:lnTo>
                    <a:pt x="1763" y="5637951"/>
                  </a:lnTo>
                  <a:lnTo>
                    <a:pt x="0" y="5589955"/>
                  </a:lnTo>
                  <a:lnTo>
                    <a:pt x="0" y="643108"/>
                  </a:lnTo>
                  <a:close/>
                </a:path>
              </a:pathLst>
            </a:custGeom>
            <a:ln w="136121">
              <a:solidFill>
                <a:srgbClr val="E54E26"/>
              </a:solidFill>
            </a:ln>
          </p:spPr>
          <p:txBody>
            <a:bodyPr wrap="square" lIns="0" tIns="0" rIns="0" bIns="0" rtlCol="0"/>
            <a:lstStyle/>
            <a:p>
              <a:endParaRPr sz="1092" dirty="0"/>
            </a:p>
          </p:txBody>
        </p:sp>
      </p:grpSp>
      <p:sp>
        <p:nvSpPr>
          <p:cNvPr id="23" name="object 23"/>
          <p:cNvSpPr txBox="1"/>
          <p:nvPr/>
        </p:nvSpPr>
        <p:spPr>
          <a:xfrm>
            <a:off x="9299802" y="2354841"/>
            <a:ext cx="1994634" cy="2162080"/>
          </a:xfrm>
          <a:prstGeom prst="rect">
            <a:avLst/>
          </a:prstGeom>
        </p:spPr>
        <p:txBody>
          <a:bodyPr vert="horz" wrap="square" lIns="0" tIns="7316" rIns="0" bIns="0" rtlCol="0">
            <a:spAutoFit/>
          </a:bodyPr>
          <a:lstStyle/>
          <a:p>
            <a:pPr marL="57760" marR="3081" indent="-50443">
              <a:spcBef>
                <a:spcPts val="58"/>
              </a:spcBef>
            </a:pPr>
            <a:r>
              <a:rPr sz="2001" dirty="0">
                <a:solidFill>
                  <a:srgbClr val="241449"/>
                </a:solidFill>
                <a:latin typeface="Barlow"/>
                <a:cs typeface="Barlow"/>
              </a:rPr>
              <a:t>Young</a:t>
            </a:r>
            <a:r>
              <a:rPr sz="2001" spc="-64" dirty="0">
                <a:solidFill>
                  <a:srgbClr val="241449"/>
                </a:solidFill>
                <a:latin typeface="Barlow"/>
                <a:cs typeface="Barlow"/>
              </a:rPr>
              <a:t> </a:t>
            </a:r>
            <a:r>
              <a:rPr sz="2001" spc="-6" dirty="0">
                <a:solidFill>
                  <a:srgbClr val="241449"/>
                </a:solidFill>
                <a:latin typeface="Barlow"/>
                <a:cs typeface="Barlow"/>
              </a:rPr>
              <a:t>Australians </a:t>
            </a:r>
            <a:r>
              <a:rPr sz="2001" dirty="0">
                <a:solidFill>
                  <a:srgbClr val="241449"/>
                </a:solidFill>
                <a:latin typeface="Barlow"/>
                <a:cs typeface="Barlow"/>
              </a:rPr>
              <a:t>are</a:t>
            </a:r>
            <a:r>
              <a:rPr sz="2001" spc="-45" dirty="0">
                <a:solidFill>
                  <a:srgbClr val="241449"/>
                </a:solidFill>
                <a:latin typeface="Barlow"/>
                <a:cs typeface="Barlow"/>
              </a:rPr>
              <a:t> </a:t>
            </a:r>
            <a:r>
              <a:rPr sz="2001" dirty="0">
                <a:solidFill>
                  <a:srgbClr val="241449"/>
                </a:solidFill>
                <a:latin typeface="Barlow"/>
                <a:cs typeface="Barlow"/>
              </a:rPr>
              <a:t>more</a:t>
            </a:r>
            <a:r>
              <a:rPr sz="2001" spc="-45" dirty="0">
                <a:solidFill>
                  <a:srgbClr val="241449"/>
                </a:solidFill>
                <a:latin typeface="Barlow"/>
                <a:cs typeface="Barlow"/>
              </a:rPr>
              <a:t> </a:t>
            </a:r>
            <a:r>
              <a:rPr sz="2001" dirty="0">
                <a:solidFill>
                  <a:srgbClr val="241449"/>
                </a:solidFill>
                <a:latin typeface="Barlow"/>
                <a:cs typeface="Barlow"/>
              </a:rPr>
              <a:t>likely</a:t>
            </a:r>
            <a:r>
              <a:rPr sz="2001" spc="-45" dirty="0">
                <a:solidFill>
                  <a:srgbClr val="241449"/>
                </a:solidFill>
                <a:latin typeface="Barlow"/>
                <a:cs typeface="Barlow"/>
              </a:rPr>
              <a:t> </a:t>
            </a:r>
            <a:r>
              <a:rPr sz="2001" spc="-15" dirty="0">
                <a:solidFill>
                  <a:srgbClr val="241449"/>
                </a:solidFill>
                <a:latin typeface="Barlow"/>
                <a:cs typeface="Barlow"/>
              </a:rPr>
              <a:t>to</a:t>
            </a:r>
            <a:endParaRPr sz="2001">
              <a:latin typeface="Barlow"/>
              <a:cs typeface="Barlow"/>
            </a:endParaRPr>
          </a:p>
          <a:p>
            <a:pPr marL="335006" marR="182135" indent="-148250">
              <a:lnSpc>
                <a:spcPts val="3602"/>
              </a:lnSpc>
              <a:spcBef>
                <a:spcPts val="112"/>
              </a:spcBef>
            </a:pPr>
            <a:r>
              <a:rPr sz="3002" b="1" dirty="0">
                <a:solidFill>
                  <a:srgbClr val="241449"/>
                </a:solidFill>
                <a:latin typeface="Barlow-SemiBold"/>
                <a:cs typeface="Barlow-SemiBold"/>
              </a:rPr>
              <a:t>take</a:t>
            </a:r>
            <a:r>
              <a:rPr sz="3002" b="1" spc="-64" dirty="0">
                <a:solidFill>
                  <a:srgbClr val="241449"/>
                </a:solidFill>
                <a:latin typeface="Barlow-SemiBold"/>
                <a:cs typeface="Barlow-SemiBold"/>
              </a:rPr>
              <a:t> </a:t>
            </a:r>
            <a:r>
              <a:rPr sz="3002" b="1" spc="-6" dirty="0">
                <a:solidFill>
                  <a:srgbClr val="241449"/>
                </a:solidFill>
                <a:latin typeface="Barlow-SemiBold"/>
                <a:cs typeface="Barlow-SemiBold"/>
              </a:rPr>
              <a:t>their </a:t>
            </a:r>
            <a:r>
              <a:rPr sz="3002" b="1" dirty="0">
                <a:solidFill>
                  <a:srgbClr val="241449"/>
                </a:solidFill>
                <a:latin typeface="Barlow-SemiBold"/>
                <a:cs typeface="Barlow-SemiBold"/>
              </a:rPr>
              <a:t>own</a:t>
            </a:r>
            <a:r>
              <a:rPr sz="3002" b="1" spc="-67" dirty="0">
                <a:solidFill>
                  <a:srgbClr val="241449"/>
                </a:solidFill>
                <a:latin typeface="Barlow-SemiBold"/>
                <a:cs typeface="Barlow-SemiBold"/>
              </a:rPr>
              <a:t> </a:t>
            </a:r>
            <a:r>
              <a:rPr sz="3002" b="1" spc="-12" dirty="0">
                <a:solidFill>
                  <a:srgbClr val="241449"/>
                </a:solidFill>
                <a:latin typeface="Barlow-SemiBold"/>
                <a:cs typeface="Barlow-SemiBold"/>
              </a:rPr>
              <a:t>life</a:t>
            </a:r>
            <a:endParaRPr sz="3002">
              <a:latin typeface="Barlow-SemiBold"/>
              <a:cs typeface="Barlow-SemiBold"/>
            </a:endParaRPr>
          </a:p>
          <a:p>
            <a:pPr marL="70082">
              <a:lnSpc>
                <a:spcPts val="2280"/>
              </a:lnSpc>
            </a:pPr>
            <a:r>
              <a:rPr sz="2001" dirty="0">
                <a:solidFill>
                  <a:srgbClr val="241449"/>
                </a:solidFill>
                <a:latin typeface="Barlow"/>
                <a:cs typeface="Barlow"/>
              </a:rPr>
              <a:t>than</a:t>
            </a:r>
            <a:r>
              <a:rPr sz="2001" spc="-39" dirty="0">
                <a:solidFill>
                  <a:srgbClr val="241449"/>
                </a:solidFill>
                <a:latin typeface="Barlow"/>
                <a:cs typeface="Barlow"/>
              </a:rPr>
              <a:t> </a:t>
            </a:r>
            <a:r>
              <a:rPr sz="2001" dirty="0">
                <a:solidFill>
                  <a:srgbClr val="241449"/>
                </a:solidFill>
                <a:latin typeface="Barlow"/>
                <a:cs typeface="Barlow"/>
              </a:rPr>
              <a:t>die</a:t>
            </a:r>
            <a:r>
              <a:rPr sz="2001" spc="-33" dirty="0">
                <a:solidFill>
                  <a:srgbClr val="241449"/>
                </a:solidFill>
                <a:latin typeface="Barlow"/>
                <a:cs typeface="Barlow"/>
              </a:rPr>
              <a:t> </a:t>
            </a:r>
            <a:r>
              <a:rPr sz="2001" dirty="0">
                <a:solidFill>
                  <a:srgbClr val="241449"/>
                </a:solidFill>
                <a:latin typeface="Barlow"/>
                <a:cs typeface="Barlow"/>
              </a:rPr>
              <a:t>in</a:t>
            </a:r>
            <a:r>
              <a:rPr sz="2001" spc="-36" dirty="0">
                <a:solidFill>
                  <a:srgbClr val="241449"/>
                </a:solidFill>
                <a:latin typeface="Barlow"/>
                <a:cs typeface="Barlow"/>
              </a:rPr>
              <a:t> </a:t>
            </a:r>
            <a:r>
              <a:rPr sz="2001" spc="-6" dirty="0">
                <a:solidFill>
                  <a:srgbClr val="241449"/>
                </a:solidFill>
                <a:latin typeface="Barlow"/>
                <a:cs typeface="Barlow"/>
              </a:rPr>
              <a:t>motor</a:t>
            </a:r>
            <a:endParaRPr sz="2001">
              <a:latin typeface="Barlow"/>
              <a:cs typeface="Barlow"/>
            </a:endParaRPr>
          </a:p>
          <a:p>
            <a:pPr marL="41202">
              <a:lnSpc>
                <a:spcPts val="2401"/>
              </a:lnSpc>
            </a:pPr>
            <a:r>
              <a:rPr sz="2001" dirty="0">
                <a:solidFill>
                  <a:srgbClr val="241449"/>
                </a:solidFill>
                <a:latin typeface="Barlow"/>
                <a:cs typeface="Barlow"/>
              </a:rPr>
              <a:t>vehicle</a:t>
            </a:r>
            <a:r>
              <a:rPr sz="2001" spc="-76" dirty="0">
                <a:solidFill>
                  <a:srgbClr val="241449"/>
                </a:solidFill>
                <a:latin typeface="Barlow"/>
                <a:cs typeface="Barlow"/>
              </a:rPr>
              <a:t> </a:t>
            </a:r>
            <a:r>
              <a:rPr sz="2001" spc="-6" dirty="0">
                <a:solidFill>
                  <a:srgbClr val="241449"/>
                </a:solidFill>
                <a:latin typeface="Barlow"/>
                <a:cs typeface="Barlow"/>
              </a:rPr>
              <a:t>accidents</a:t>
            </a:r>
            <a:endParaRPr sz="2001">
              <a:latin typeface="Barlow"/>
              <a:cs typeface="Barlow"/>
            </a:endParaRPr>
          </a:p>
        </p:txBody>
      </p:sp>
      <p:sp>
        <p:nvSpPr>
          <p:cNvPr id="24" name="Rectangle 23">
            <a:extLst>
              <a:ext uri="{FF2B5EF4-FFF2-40B4-BE49-F238E27FC236}">
                <a16:creationId xmlns:a16="http://schemas.microsoft.com/office/drawing/2014/main" id="{C7408801-C9FC-7ADC-9053-3DA2A6D45370}"/>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6649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p:cNvSpPr/>
          <p:nvPr/>
        </p:nvSpPr>
        <p:spPr>
          <a:xfrm>
            <a:off x="-227907" y="-119867"/>
            <a:ext cx="12419907" cy="6977867"/>
          </a:xfrm>
          <a:prstGeom prst="rect">
            <a:avLst/>
          </a:prstGeom>
          <a:solidFill>
            <a:srgbClr val="1F143C"/>
          </a:solidFill>
          <a:ln w="12700">
            <a:miter lim="400000"/>
          </a:ln>
        </p:spPr>
        <p:txBody>
          <a:bodyPr lIns="28569" tIns="28569" rIns="28569" bIns="28569" anchor="ctr"/>
          <a:lstStyle/>
          <a:p>
            <a:pPr defTabSz="464276">
              <a:defRPr sz="3200">
                <a:solidFill>
                  <a:srgbClr val="FFFFFF"/>
                </a:solidFill>
                <a:latin typeface="Helvetica Neue Medium"/>
                <a:ea typeface="Helvetica Neue Medium"/>
                <a:cs typeface="Helvetica Neue Medium"/>
                <a:sym typeface="Helvetica Neue Medium"/>
              </a:defRPr>
            </a:pPr>
            <a:endParaRPr sz="3200"/>
          </a:p>
        </p:txBody>
      </p:sp>
      <p:sp>
        <p:nvSpPr>
          <p:cNvPr id="6" name="TextBox 5">
            <a:extLst>
              <a:ext uri="{FF2B5EF4-FFF2-40B4-BE49-F238E27FC236}">
                <a16:creationId xmlns:a16="http://schemas.microsoft.com/office/drawing/2014/main" id="{ED1524E7-178D-014E-BEB6-C0F6C5DB8B42}"/>
              </a:ext>
            </a:extLst>
          </p:cNvPr>
          <p:cNvSpPr txBox="1"/>
          <p:nvPr/>
        </p:nvSpPr>
        <p:spPr>
          <a:xfrm>
            <a:off x="360219" y="146342"/>
            <a:ext cx="11360726" cy="105946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69" tIns="28569" rIns="28569" bIns="28569" numCol="1" spcCol="38100" rtlCol="0" anchor="ctr">
            <a:spAutoFit/>
          </a:bodyPr>
          <a:lstStyle/>
          <a:p>
            <a:r>
              <a:rPr lang="en-AU" sz="4000" b="1" dirty="0">
                <a:solidFill>
                  <a:schemeClr val="bg1"/>
                </a:solidFill>
                <a:latin typeface="Barlow" pitchFamily="2" charset="77"/>
              </a:rPr>
              <a:t>References</a:t>
            </a: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Francis, CJ, Johnson, A &amp; Wilson, RL 2022, 'The personal cost of repetitive mental health inquiries that fail to result in change',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Collegian,</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vol. 29, no. 5, pp. 728-737.</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Keyes, KM, Gary, D,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O’malley</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PM, Hamilton, A &amp; Schulenberg, J 2019, 'Recent increases in depressive symptoms among US adolescents: trends from 1991 to 2018',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Social Psychiatry and Psychiatric Epidemiology,</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vol. 54, no. 8, pp. 987-996.</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Mindgardens</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Neuroscience Network 2019, 'Review of the burden of disease for neurological, mental health and substance use disorders in Australia: White Paper 2019', Sydney, Australia.</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Morris, ZS, Wooding, S &amp; Grant, J 2011, 'The answer is 17 years, what is the question: understanding time lags in translational research',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Journal of the Royal Society of Medicine,</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vol. 104, no. 12, pp. 510-520.</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OECD 2021,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Measuring what matters for child well-being and policies</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OECD Publishing.</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Santomauro</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DF, Herrera, AMM,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Shadid</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J, Zheng, P, Ashbaugh, C, Pigott, DM,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Abbafati</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C, Adolph, C,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Amlag</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JO &amp;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Aravkin</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AY 2021, 'Global prevalence and burden of depressive and anxiety disorders in 204 countries and territories in 2020 due to the COVID-19 pandemic',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The Lancet,</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vol. 398, no. 10312, pp. 1700-1712.</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Solmi</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M,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Radua</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J,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Olivola</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M, Croce, E,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Soardo</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L, Salazar De Pablo, G, Il Shin, J, Kirkbride, JB, Jones, P, Kim, JH, Kim, JY, Carvalho, AF, Seeman, MV,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Correll</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CU &amp; </a:t>
            </a:r>
            <a:r>
              <a:rPr lang="en-US" sz="1800" spc="-20" dirty="0" err="1">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Fusar</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-Poli, P 2022, 'Age at onset of mental disorders worldwide: large-scale meta-analysis of 192 epidemiological studies',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Molecular Psychiatry,</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vol. 27, no. 1, pp. 281-295.</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pPr marL="457200" indent="-457200" algn="just"/>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Whiteford, H 2022, 'The Productivity Commission inquiry into mental health', </a:t>
            </a:r>
            <a:r>
              <a:rPr lang="en-US" sz="1800" i="1"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Australian &amp; New Zealand Journal of Psychiatry,</a:t>
            </a:r>
            <a:r>
              <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rPr>
              <a:t> vol. 56, no. 4, pp. 328-331.</a:t>
            </a:r>
          </a:p>
          <a:p>
            <a:pPr marL="457200" indent="-457200" algn="just"/>
            <a:endParaRPr lang="en-US"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r>
              <a:rPr lang="en-AU" altLang="en-US" sz="1800" b="1" dirty="0">
                <a:solidFill>
                  <a:schemeClr val="bg1"/>
                </a:solidFill>
                <a:latin typeface="Barlow" pitchFamily="2" charset="77"/>
              </a:rPr>
              <a:t>To find out more:</a:t>
            </a:r>
          </a:p>
          <a:p>
            <a:pPr algn="ctr">
              <a:spcAft>
                <a:spcPts val="364"/>
              </a:spcAft>
            </a:pPr>
            <a:r>
              <a:rPr lang="en-AU" altLang="en-US" sz="1800" b="1" dirty="0">
                <a:solidFill>
                  <a:schemeClr val="bg1"/>
                </a:solidFill>
                <a:latin typeface="Barlow" pitchFamily="2" charset="77"/>
              </a:rPr>
              <a:t> </a:t>
            </a:r>
            <a:r>
              <a:rPr lang="en-AU" altLang="en-US" sz="1800" b="1" dirty="0">
                <a:solidFill>
                  <a:schemeClr val="bg1"/>
                </a:solidFill>
                <a:latin typeface="Barlow" pitchFamily="2" charset="77"/>
                <a:hlinkClick r:id="rId3">
                  <a:extLst>
                    <a:ext uri="{A12FA001-AC4F-418D-AE19-62706E023703}">
                      <ahyp:hlinkClr xmlns:ahyp="http://schemas.microsoft.com/office/drawing/2018/hyperlinkcolor" val="tx"/>
                    </a:ext>
                  </a:extLst>
                </a:hlinkClick>
              </a:rPr>
              <a:t>www.</a:t>
            </a:r>
            <a:r>
              <a:rPr lang="en-AU" altLang="en-US" sz="1800" b="1" u="sng" dirty="0">
                <a:solidFill>
                  <a:schemeClr val="bg1"/>
                </a:solidFill>
                <a:latin typeface="Barlow" pitchFamily="2" charset="77"/>
                <a:hlinkClick r:id="rId3">
                  <a:extLst>
                    <a:ext uri="{A12FA001-AC4F-418D-AE19-62706E023703}">
                      <ahyp:hlinkClr xmlns:ahyp="http://schemas.microsoft.com/office/drawing/2018/hyperlinkcolor" val="tx"/>
                    </a:ext>
                  </a:extLst>
                </a:hlinkClick>
              </a:rPr>
              <a:t>mentalhealththinktank.org.au</a:t>
            </a:r>
            <a:r>
              <a:rPr lang="en-AU" altLang="en-US" sz="1800" b="1" u="sng" dirty="0">
                <a:solidFill>
                  <a:schemeClr val="bg1"/>
                </a:solidFill>
                <a:latin typeface="Barlow" pitchFamily="2" charset="77"/>
              </a:rPr>
              <a:t> </a:t>
            </a:r>
          </a:p>
          <a:p>
            <a:pPr algn="ctr">
              <a:spcAft>
                <a:spcPts val="364"/>
              </a:spcAft>
            </a:pPr>
            <a:r>
              <a:rPr lang="en-AU" altLang="en-US" b="1" u="sng" dirty="0" err="1">
                <a:solidFill>
                  <a:schemeClr val="bg1"/>
                </a:solidFill>
                <a:latin typeface="Barlow" pitchFamily="2" charset="77"/>
              </a:rPr>
              <a:t>www.sydney.edu.au</a:t>
            </a:r>
            <a:r>
              <a:rPr lang="en-AU" altLang="en-US" b="1" u="sng" dirty="0">
                <a:solidFill>
                  <a:schemeClr val="bg1"/>
                </a:solidFill>
                <a:latin typeface="Barlow" pitchFamily="2" charset="77"/>
              </a:rPr>
              <a:t>/matilda-centre/</a:t>
            </a:r>
            <a:endParaRPr lang="en-AU" sz="1800" spc="-20" dirty="0">
              <a:solidFill>
                <a:schemeClr val="bg1"/>
              </a:solidFill>
              <a:effectLst/>
              <a:latin typeface="Garamond" panose="02020404030301010803" pitchFamily="18" charset="0"/>
              <a:ea typeface="MS Mincho" panose="02020609040205080304" pitchFamily="49" charset="-128"/>
              <a:cs typeface="Times New Roman" panose="02020603050405020304" pitchFamily="18" charset="0"/>
            </a:endParaRPr>
          </a:p>
          <a:p>
            <a:endParaRPr lang="en-AU" sz="5000" b="1" dirty="0">
              <a:solidFill>
                <a:schemeClr val="bg1"/>
              </a:solidFill>
              <a:latin typeface="Barlow" pitchFamily="2" charset="77"/>
            </a:endParaRPr>
          </a:p>
          <a:p>
            <a:endParaRPr lang="en-AU" sz="5000" b="1" dirty="0">
              <a:solidFill>
                <a:schemeClr val="bg1"/>
              </a:solidFill>
              <a:latin typeface="Barlow" pitchFamily="2" charset="77"/>
            </a:endParaRPr>
          </a:p>
          <a:p>
            <a:endParaRPr lang="en-AU" sz="2668" dirty="0">
              <a:solidFill>
                <a:schemeClr val="bg1"/>
              </a:solidFill>
              <a:latin typeface="Barlow" pitchFamily="2" charset="77"/>
            </a:endParaRPr>
          </a:p>
          <a:p>
            <a:endParaRPr lang="en-AU" sz="2668" dirty="0">
              <a:solidFill>
                <a:schemeClr val="bg1"/>
              </a:solidFill>
              <a:latin typeface="Barlow" pitchFamily="2" charset="77"/>
            </a:endParaRPr>
          </a:p>
          <a:p>
            <a:endParaRPr lang="en-AU" altLang="en-US" sz="2668" b="1" dirty="0">
              <a:solidFill>
                <a:schemeClr val="bg1"/>
              </a:solidFill>
              <a:latin typeface="Barlow" pitchFamily="2" charset="77"/>
            </a:endParaRPr>
          </a:p>
          <a:p>
            <a:pPr algn="ctr">
              <a:spcAft>
                <a:spcPts val="364"/>
              </a:spcAft>
            </a:pPr>
            <a:endParaRPr lang="en-AU" altLang="en-US" sz="2668" b="1" u="sng" dirty="0">
              <a:solidFill>
                <a:schemeClr val="bg1"/>
              </a:solidFill>
              <a:latin typeface="Barlow" pitchFamily="2" charset="77"/>
            </a:endParaRPr>
          </a:p>
          <a:p>
            <a:pPr algn="l">
              <a:defRPr sz="4400">
                <a:solidFill>
                  <a:srgbClr val="FFFFFB"/>
                </a:solidFill>
                <a:latin typeface="Barlow Light"/>
                <a:ea typeface="Barlow Light"/>
                <a:cs typeface="Barlow Light"/>
                <a:sym typeface="Barlow Light"/>
              </a:defRPr>
            </a:pPr>
            <a:r>
              <a:rPr lang="en-AU" sz="5000" b="1" dirty="0"/>
              <a:t> </a:t>
            </a:r>
          </a:p>
        </p:txBody>
      </p:sp>
    </p:spTree>
    <p:extLst>
      <p:ext uri="{BB962C8B-B14F-4D97-AF65-F5344CB8AC3E}">
        <p14:creationId xmlns:p14="http://schemas.microsoft.com/office/powerpoint/2010/main" val="10777826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C2B3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828165" y="680657"/>
            <a:ext cx="4535669" cy="1603008"/>
          </a:xfrm>
          <a:prstGeom prst="rect">
            <a:avLst/>
          </a:prstGeom>
        </p:spPr>
      </p:pic>
      <p:sp>
        <p:nvSpPr>
          <p:cNvPr id="2" name="TextBox 9">
            <a:extLst>
              <a:ext uri="{FF2B5EF4-FFF2-40B4-BE49-F238E27FC236}">
                <a16:creationId xmlns:a16="http://schemas.microsoft.com/office/drawing/2014/main" id="{A7C305BE-B69D-12EE-A2E9-A36B463F64A4}"/>
              </a:ext>
            </a:extLst>
          </p:cNvPr>
          <p:cNvSpPr txBox="1"/>
          <p:nvPr/>
        </p:nvSpPr>
        <p:spPr>
          <a:xfrm>
            <a:off x="4245600" y="3189721"/>
            <a:ext cx="3700800" cy="468398"/>
          </a:xfrm>
          <a:prstGeom prst="rect">
            <a:avLst/>
          </a:prstGeom>
        </p:spPr>
        <p:txBody>
          <a:bodyPr wrap="square" lIns="0" tIns="0" rIns="0" bIns="0" rtlCol="0" anchor="t">
            <a:spAutoFit/>
          </a:bodyPr>
          <a:lstStyle/>
          <a:p>
            <a:pPr marL="270722" marR="0" lvl="1" indent="0" algn="ctr" defTabSz="609630" rtl="0" eaLnBrk="1" fontAlgn="auto" latinLnBrk="0" hangingPunct="1">
              <a:lnSpc>
                <a:spcPts val="3511"/>
              </a:lnSpc>
              <a:spcBef>
                <a:spcPts val="0"/>
              </a:spcBef>
              <a:spcAft>
                <a:spcPts val="0"/>
              </a:spcAft>
              <a:buClrTx/>
              <a:buSzTx/>
              <a:buFontTx/>
              <a:buNone/>
              <a:tabLst/>
              <a:defRPr/>
            </a:pPr>
            <a:r>
              <a:rPr kumimoji="0" lang="en-GB" sz="4000" b="1" i="0" strike="noStrike" kern="1200" cap="none" spc="0" normalizeH="0" baseline="0" noProof="0" dirty="0">
                <a:ln>
                  <a:noFill/>
                </a:ln>
                <a:solidFill>
                  <a:prstClr val="white"/>
                </a:solidFill>
                <a:effectLst/>
                <a:uLnTx/>
                <a:uFillTx/>
                <a:latin typeface="Lora" pitchFamily="2" charset="0"/>
              </a:rPr>
              <a:t>THANK YOU</a:t>
            </a:r>
          </a:p>
        </p:txBody>
      </p:sp>
      <p:sp>
        <p:nvSpPr>
          <p:cNvPr id="6" name="TextBox 9">
            <a:extLst>
              <a:ext uri="{FF2B5EF4-FFF2-40B4-BE49-F238E27FC236}">
                <a16:creationId xmlns:a16="http://schemas.microsoft.com/office/drawing/2014/main" id="{DBCA863D-CA5D-4F3E-4AE0-C6C3B876671A}"/>
              </a:ext>
            </a:extLst>
          </p:cNvPr>
          <p:cNvSpPr txBox="1"/>
          <p:nvPr/>
        </p:nvSpPr>
        <p:spPr>
          <a:xfrm>
            <a:off x="1665000" y="4082280"/>
            <a:ext cx="8862000" cy="1293559"/>
          </a:xfrm>
          <a:prstGeom prst="rect">
            <a:avLst/>
          </a:prstGeom>
        </p:spPr>
        <p:txBody>
          <a:bodyPr wrap="square" lIns="0" tIns="0" rIns="0" bIns="0" rtlCol="0" anchor="t">
            <a:spAutoFit/>
          </a:bodyPr>
          <a:lstStyle/>
          <a:p>
            <a:pPr marL="270722" marR="0" lvl="1" indent="0" algn="ctr" defTabSz="609630" rtl="0" eaLnBrk="1" fontAlgn="auto" latinLnBrk="0" hangingPunct="1">
              <a:lnSpc>
                <a:spcPts val="3511"/>
              </a:lnSpc>
              <a:spcBef>
                <a:spcPts val="0"/>
              </a:spcBef>
              <a:spcAft>
                <a:spcPts val="0"/>
              </a:spcAft>
              <a:buClrTx/>
              <a:buSzTx/>
              <a:buFontTx/>
              <a:buNone/>
              <a:tabLst/>
              <a:defRPr/>
            </a:pPr>
            <a:r>
              <a:rPr kumimoji="0" lang="en-GB" b="0" i="0" strike="noStrike" kern="1200" cap="none" spc="0" normalizeH="0" baseline="0" noProof="0" dirty="0">
                <a:ln>
                  <a:noFill/>
                </a:ln>
                <a:solidFill>
                  <a:prstClr val="white"/>
                </a:solidFill>
                <a:effectLst/>
                <a:uLnTx/>
                <a:uFillTx/>
                <a:latin typeface="Lora" pitchFamily="2" charset="0"/>
              </a:rPr>
              <a:t>Presented by Professor Maree Teesson AC FASSA FAHMS</a:t>
            </a:r>
          </a:p>
          <a:p>
            <a:pPr marL="270722" marR="0" lvl="1" indent="0" algn="ctr" defTabSz="609630" rtl="0" eaLnBrk="1" fontAlgn="auto" latinLnBrk="0" hangingPunct="1">
              <a:lnSpc>
                <a:spcPts val="3511"/>
              </a:lnSpc>
              <a:spcBef>
                <a:spcPts val="0"/>
              </a:spcBef>
              <a:spcAft>
                <a:spcPts val="0"/>
              </a:spcAft>
              <a:buClrTx/>
              <a:buSzTx/>
              <a:buFontTx/>
              <a:buNone/>
              <a:tabLst/>
              <a:defRPr/>
            </a:pPr>
            <a:r>
              <a:rPr lang="en-GB" dirty="0">
                <a:solidFill>
                  <a:prstClr val="white"/>
                </a:solidFill>
                <a:latin typeface="Lora" pitchFamily="2" charset="0"/>
              </a:rPr>
              <a:t>The Matilda Centre for Research in Mental Health and Substance Abuse</a:t>
            </a:r>
          </a:p>
          <a:p>
            <a:pPr marL="270722" marR="0" lvl="1" indent="0" algn="ctr" defTabSz="609630" rtl="0" eaLnBrk="1" fontAlgn="auto" latinLnBrk="0" hangingPunct="1">
              <a:lnSpc>
                <a:spcPts val="3511"/>
              </a:lnSpc>
              <a:spcBef>
                <a:spcPts val="0"/>
              </a:spcBef>
              <a:spcAft>
                <a:spcPts val="0"/>
              </a:spcAft>
              <a:buClrTx/>
              <a:buSzTx/>
              <a:buFontTx/>
              <a:buNone/>
              <a:tabLst/>
              <a:defRPr/>
            </a:pPr>
            <a:r>
              <a:rPr lang="en-GB" dirty="0">
                <a:solidFill>
                  <a:schemeClr val="bg1"/>
                </a:solidFill>
                <a:latin typeface="Lora" pitchFamily="2" charset="0"/>
                <a:hlinkClick r:id="rId4">
                  <a:extLst>
                    <a:ext uri="{A12FA001-AC4F-418D-AE19-62706E023703}">
                      <ahyp:hlinkClr xmlns:ahyp="http://schemas.microsoft.com/office/drawing/2018/hyperlinkcolor" val="tx"/>
                    </a:ext>
                  </a:extLst>
                </a:hlinkClick>
              </a:rPr>
              <a:t>Maree.Teesson@sydney.edu.au</a:t>
            </a:r>
            <a:r>
              <a:rPr lang="en-GB" dirty="0">
                <a:solidFill>
                  <a:schemeClr val="bg1"/>
                </a:solidFill>
                <a:latin typeface="Lora" pitchFamily="2" charset="0"/>
              </a:rPr>
              <a:t> </a:t>
            </a:r>
            <a:endParaRPr kumimoji="0" lang="en-GB" b="0" i="0" strike="noStrike" kern="1200" cap="none" spc="0" normalizeH="0" baseline="0" noProof="0" dirty="0">
              <a:ln>
                <a:noFill/>
              </a:ln>
              <a:solidFill>
                <a:schemeClr val="bg1"/>
              </a:solidFill>
              <a:effectLst/>
              <a:uLnTx/>
              <a:uFillTx/>
              <a:latin typeface="Lora" pitchFamily="2" charset="0"/>
            </a:endParaRPr>
          </a:p>
        </p:txBody>
      </p:sp>
    </p:spTree>
    <p:extLst>
      <p:ext uri="{BB962C8B-B14F-4D97-AF65-F5344CB8AC3E}">
        <p14:creationId xmlns:p14="http://schemas.microsoft.com/office/powerpoint/2010/main" val="1639738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2034" y="441847"/>
            <a:ext cx="6627527" cy="422954"/>
          </a:xfrm>
          <a:prstGeom prst="rect">
            <a:avLst/>
          </a:prstGeom>
        </p:spPr>
        <p:txBody>
          <a:bodyPr vert="horz" wrap="square" lIns="0" tIns="7701" rIns="0" bIns="0" rtlCol="0">
            <a:spAutoFit/>
          </a:bodyPr>
          <a:lstStyle/>
          <a:p>
            <a:pPr marL="7701">
              <a:spcBef>
                <a:spcPts val="61"/>
              </a:spcBef>
            </a:pPr>
            <a:r>
              <a:rPr lang="en-AU" sz="2698" b="1" dirty="0">
                <a:latin typeface="Lora" pitchFamily="2" charset="0"/>
                <a:cs typeface="Barlow"/>
              </a:rPr>
              <a:t>In young </a:t>
            </a:r>
            <a:r>
              <a:rPr sz="2698" b="1" spc="-6" dirty="0">
                <a:solidFill>
                  <a:srgbClr val="241449"/>
                </a:solidFill>
                <a:latin typeface="Lora" pitchFamily="2" charset="0"/>
                <a:cs typeface="Barlow"/>
              </a:rPr>
              <a:t>Australia</a:t>
            </a:r>
            <a:r>
              <a:rPr lang="en-AU" sz="2698" b="1" spc="-6" dirty="0">
                <a:solidFill>
                  <a:srgbClr val="241449"/>
                </a:solidFill>
                <a:latin typeface="Lora" pitchFamily="2" charset="0"/>
                <a:cs typeface="Barlow"/>
              </a:rPr>
              <a:t>ns aged 16-24 years</a:t>
            </a:r>
            <a:r>
              <a:rPr sz="2698" b="1" spc="-6" dirty="0">
                <a:solidFill>
                  <a:srgbClr val="241449"/>
                </a:solidFill>
                <a:latin typeface="Lora" pitchFamily="2" charset="0"/>
                <a:cs typeface="Barlow"/>
              </a:rPr>
              <a:t>:</a:t>
            </a:r>
            <a:endParaRPr sz="2698" dirty="0">
              <a:latin typeface="Lora" pitchFamily="2" charset="0"/>
              <a:cs typeface="Barlow"/>
            </a:endParaRPr>
          </a:p>
        </p:txBody>
      </p:sp>
      <p:grpSp>
        <p:nvGrpSpPr>
          <p:cNvPr id="8" name="object 8"/>
          <p:cNvGrpSpPr/>
          <p:nvPr/>
        </p:nvGrpSpPr>
        <p:grpSpPr>
          <a:xfrm>
            <a:off x="2355274" y="1455979"/>
            <a:ext cx="2914112" cy="4561225"/>
            <a:chOff x="1643404" y="2469685"/>
            <a:chExt cx="3994785" cy="6369685"/>
          </a:xfrm>
        </p:grpSpPr>
        <p:sp>
          <p:nvSpPr>
            <p:cNvPr id="9" name="object 9"/>
            <p:cNvSpPr/>
            <p:nvPr/>
          </p:nvSpPr>
          <p:spPr>
            <a:xfrm>
              <a:off x="1711465" y="2537745"/>
              <a:ext cx="3858895" cy="6233160"/>
            </a:xfrm>
            <a:custGeom>
              <a:avLst/>
              <a:gdLst/>
              <a:ahLst/>
              <a:cxnLst/>
              <a:rect l="l" t="t" r="r" b="b"/>
              <a:pathLst>
                <a:path w="3858895" h="6233159">
                  <a:moveTo>
                    <a:pt x="3215454" y="0"/>
                  </a:moveTo>
                  <a:lnTo>
                    <a:pt x="643109" y="0"/>
                  </a:lnTo>
                  <a:lnTo>
                    <a:pt x="595113" y="1763"/>
                  </a:lnTo>
                  <a:lnTo>
                    <a:pt x="548075" y="6972"/>
                  </a:lnTo>
                  <a:lnTo>
                    <a:pt x="502119" y="15502"/>
                  </a:lnTo>
                  <a:lnTo>
                    <a:pt x="457370" y="27228"/>
                  </a:lnTo>
                  <a:lnTo>
                    <a:pt x="413952" y="42026"/>
                  </a:lnTo>
                  <a:lnTo>
                    <a:pt x="371990" y="59772"/>
                  </a:lnTo>
                  <a:lnTo>
                    <a:pt x="331607" y="80340"/>
                  </a:lnTo>
                  <a:lnTo>
                    <a:pt x="292929" y="103608"/>
                  </a:lnTo>
                  <a:lnTo>
                    <a:pt x="256079" y="129451"/>
                  </a:lnTo>
                  <a:lnTo>
                    <a:pt x="221182" y="157743"/>
                  </a:lnTo>
                  <a:lnTo>
                    <a:pt x="188362" y="188362"/>
                  </a:lnTo>
                  <a:lnTo>
                    <a:pt x="157743" y="221182"/>
                  </a:lnTo>
                  <a:lnTo>
                    <a:pt x="129451" y="256079"/>
                  </a:lnTo>
                  <a:lnTo>
                    <a:pt x="103608" y="292929"/>
                  </a:lnTo>
                  <a:lnTo>
                    <a:pt x="80340" y="331607"/>
                  </a:lnTo>
                  <a:lnTo>
                    <a:pt x="59772" y="371990"/>
                  </a:lnTo>
                  <a:lnTo>
                    <a:pt x="42026" y="413952"/>
                  </a:lnTo>
                  <a:lnTo>
                    <a:pt x="27228" y="457370"/>
                  </a:lnTo>
                  <a:lnTo>
                    <a:pt x="15502" y="502118"/>
                  </a:lnTo>
                  <a:lnTo>
                    <a:pt x="6972" y="548074"/>
                  </a:lnTo>
                  <a:lnTo>
                    <a:pt x="1763" y="595112"/>
                  </a:lnTo>
                  <a:lnTo>
                    <a:pt x="0" y="643108"/>
                  </a:lnTo>
                  <a:lnTo>
                    <a:pt x="0" y="5589955"/>
                  </a:lnTo>
                  <a:lnTo>
                    <a:pt x="1763" y="5637951"/>
                  </a:lnTo>
                  <a:lnTo>
                    <a:pt x="6972" y="5684989"/>
                  </a:lnTo>
                  <a:lnTo>
                    <a:pt x="15502" y="5730944"/>
                  </a:lnTo>
                  <a:lnTo>
                    <a:pt x="27228" y="5775693"/>
                  </a:lnTo>
                  <a:lnTo>
                    <a:pt x="42026" y="5819111"/>
                  </a:lnTo>
                  <a:lnTo>
                    <a:pt x="59772" y="5861073"/>
                  </a:lnTo>
                  <a:lnTo>
                    <a:pt x="80340" y="5901456"/>
                  </a:lnTo>
                  <a:lnTo>
                    <a:pt x="103608" y="5940134"/>
                  </a:lnTo>
                  <a:lnTo>
                    <a:pt x="129451" y="5976984"/>
                  </a:lnTo>
                  <a:lnTo>
                    <a:pt x="157743" y="6011881"/>
                  </a:lnTo>
                  <a:lnTo>
                    <a:pt x="188362" y="6044701"/>
                  </a:lnTo>
                  <a:lnTo>
                    <a:pt x="221182" y="6075319"/>
                  </a:lnTo>
                  <a:lnTo>
                    <a:pt x="256079" y="6103612"/>
                  </a:lnTo>
                  <a:lnTo>
                    <a:pt x="292929" y="6129454"/>
                  </a:lnTo>
                  <a:lnTo>
                    <a:pt x="331607" y="6152722"/>
                  </a:lnTo>
                  <a:lnTo>
                    <a:pt x="371990" y="6173291"/>
                  </a:lnTo>
                  <a:lnTo>
                    <a:pt x="413952" y="6191037"/>
                  </a:lnTo>
                  <a:lnTo>
                    <a:pt x="457370" y="6205835"/>
                  </a:lnTo>
                  <a:lnTo>
                    <a:pt x="502119" y="6217561"/>
                  </a:lnTo>
                  <a:lnTo>
                    <a:pt x="548075" y="6226090"/>
                  </a:lnTo>
                  <a:lnTo>
                    <a:pt x="595113" y="6231299"/>
                  </a:lnTo>
                  <a:lnTo>
                    <a:pt x="643109" y="6233063"/>
                  </a:lnTo>
                  <a:lnTo>
                    <a:pt x="3215454" y="6233063"/>
                  </a:lnTo>
                  <a:lnTo>
                    <a:pt x="3263451" y="6231299"/>
                  </a:lnTo>
                  <a:lnTo>
                    <a:pt x="3310489" y="6226090"/>
                  </a:lnTo>
                  <a:lnTo>
                    <a:pt x="3356444" y="6217561"/>
                  </a:lnTo>
                  <a:lnTo>
                    <a:pt x="3401193" y="6205835"/>
                  </a:lnTo>
                  <a:lnTo>
                    <a:pt x="3444611" y="6191037"/>
                  </a:lnTo>
                  <a:lnTo>
                    <a:pt x="3486573" y="6173291"/>
                  </a:lnTo>
                  <a:lnTo>
                    <a:pt x="3526956" y="6152722"/>
                  </a:lnTo>
                  <a:lnTo>
                    <a:pt x="3565634" y="6129454"/>
                  </a:lnTo>
                  <a:lnTo>
                    <a:pt x="3602484" y="6103612"/>
                  </a:lnTo>
                  <a:lnTo>
                    <a:pt x="3637381" y="6075319"/>
                  </a:lnTo>
                  <a:lnTo>
                    <a:pt x="3670201" y="6044701"/>
                  </a:lnTo>
                  <a:lnTo>
                    <a:pt x="3700820" y="6011881"/>
                  </a:lnTo>
                  <a:lnTo>
                    <a:pt x="3729113" y="5976984"/>
                  </a:lnTo>
                  <a:lnTo>
                    <a:pt x="3754955" y="5940134"/>
                  </a:lnTo>
                  <a:lnTo>
                    <a:pt x="3778223" y="5901456"/>
                  </a:lnTo>
                  <a:lnTo>
                    <a:pt x="3798792" y="5861073"/>
                  </a:lnTo>
                  <a:lnTo>
                    <a:pt x="3816537" y="5819111"/>
                  </a:lnTo>
                  <a:lnTo>
                    <a:pt x="3831335" y="5775693"/>
                  </a:lnTo>
                  <a:lnTo>
                    <a:pt x="3843061" y="5730944"/>
                  </a:lnTo>
                  <a:lnTo>
                    <a:pt x="3851591" y="5684989"/>
                  </a:lnTo>
                  <a:lnTo>
                    <a:pt x="3856800" y="5637951"/>
                  </a:lnTo>
                  <a:lnTo>
                    <a:pt x="3858564" y="5589955"/>
                  </a:lnTo>
                  <a:lnTo>
                    <a:pt x="3858564" y="643108"/>
                  </a:lnTo>
                  <a:lnTo>
                    <a:pt x="3856800" y="595112"/>
                  </a:lnTo>
                  <a:lnTo>
                    <a:pt x="3851591" y="548074"/>
                  </a:lnTo>
                  <a:lnTo>
                    <a:pt x="3843061" y="502118"/>
                  </a:lnTo>
                  <a:lnTo>
                    <a:pt x="3831335" y="457370"/>
                  </a:lnTo>
                  <a:lnTo>
                    <a:pt x="3816537" y="413952"/>
                  </a:lnTo>
                  <a:lnTo>
                    <a:pt x="3798792" y="371990"/>
                  </a:lnTo>
                  <a:lnTo>
                    <a:pt x="3778223" y="331607"/>
                  </a:lnTo>
                  <a:lnTo>
                    <a:pt x="3754955" y="292929"/>
                  </a:lnTo>
                  <a:lnTo>
                    <a:pt x="3729113" y="256079"/>
                  </a:lnTo>
                  <a:lnTo>
                    <a:pt x="3700820" y="221182"/>
                  </a:lnTo>
                  <a:lnTo>
                    <a:pt x="3670201" y="188362"/>
                  </a:lnTo>
                  <a:lnTo>
                    <a:pt x="3637381" y="157743"/>
                  </a:lnTo>
                  <a:lnTo>
                    <a:pt x="3602484" y="129451"/>
                  </a:lnTo>
                  <a:lnTo>
                    <a:pt x="3565634" y="103608"/>
                  </a:lnTo>
                  <a:lnTo>
                    <a:pt x="3526956" y="80340"/>
                  </a:lnTo>
                  <a:lnTo>
                    <a:pt x="3486573" y="59772"/>
                  </a:lnTo>
                  <a:lnTo>
                    <a:pt x="3444611" y="42026"/>
                  </a:lnTo>
                  <a:lnTo>
                    <a:pt x="3401193" y="27228"/>
                  </a:lnTo>
                  <a:lnTo>
                    <a:pt x="3356444" y="15502"/>
                  </a:lnTo>
                  <a:lnTo>
                    <a:pt x="3310489" y="6972"/>
                  </a:lnTo>
                  <a:lnTo>
                    <a:pt x="3263451" y="1763"/>
                  </a:lnTo>
                  <a:lnTo>
                    <a:pt x="3215454" y="0"/>
                  </a:lnTo>
                  <a:close/>
                </a:path>
              </a:pathLst>
            </a:custGeom>
            <a:solidFill>
              <a:srgbClr val="EEECE1"/>
            </a:solidFill>
          </p:spPr>
          <p:txBody>
            <a:bodyPr wrap="square" lIns="0" tIns="0" rIns="0" bIns="0" rtlCol="0"/>
            <a:lstStyle/>
            <a:p>
              <a:endParaRPr sz="1092"/>
            </a:p>
          </p:txBody>
        </p:sp>
        <p:sp>
          <p:nvSpPr>
            <p:cNvPr id="10" name="object 10"/>
            <p:cNvSpPr/>
            <p:nvPr/>
          </p:nvSpPr>
          <p:spPr>
            <a:xfrm>
              <a:off x="1711465" y="2537745"/>
              <a:ext cx="3858895" cy="6233160"/>
            </a:xfrm>
            <a:custGeom>
              <a:avLst/>
              <a:gdLst/>
              <a:ahLst/>
              <a:cxnLst/>
              <a:rect l="l" t="t" r="r" b="b"/>
              <a:pathLst>
                <a:path w="3858895" h="6233159">
                  <a:moveTo>
                    <a:pt x="0" y="643108"/>
                  </a:moveTo>
                  <a:lnTo>
                    <a:pt x="1763" y="595112"/>
                  </a:lnTo>
                  <a:lnTo>
                    <a:pt x="6972" y="548074"/>
                  </a:lnTo>
                  <a:lnTo>
                    <a:pt x="15502" y="502119"/>
                  </a:lnTo>
                  <a:lnTo>
                    <a:pt x="27228" y="457370"/>
                  </a:lnTo>
                  <a:lnTo>
                    <a:pt x="42026" y="413952"/>
                  </a:lnTo>
                  <a:lnTo>
                    <a:pt x="59772" y="371990"/>
                  </a:lnTo>
                  <a:lnTo>
                    <a:pt x="80341" y="331607"/>
                  </a:lnTo>
                  <a:lnTo>
                    <a:pt x="103608" y="292929"/>
                  </a:lnTo>
                  <a:lnTo>
                    <a:pt x="129451" y="256079"/>
                  </a:lnTo>
                  <a:lnTo>
                    <a:pt x="157743" y="221182"/>
                  </a:lnTo>
                  <a:lnTo>
                    <a:pt x="188362" y="188362"/>
                  </a:lnTo>
                  <a:lnTo>
                    <a:pt x="221182" y="157743"/>
                  </a:lnTo>
                  <a:lnTo>
                    <a:pt x="256079" y="129451"/>
                  </a:lnTo>
                  <a:lnTo>
                    <a:pt x="292929" y="103608"/>
                  </a:lnTo>
                  <a:lnTo>
                    <a:pt x="331607" y="80340"/>
                  </a:lnTo>
                  <a:lnTo>
                    <a:pt x="371990" y="59772"/>
                  </a:lnTo>
                  <a:lnTo>
                    <a:pt x="413952" y="42026"/>
                  </a:lnTo>
                  <a:lnTo>
                    <a:pt x="457370" y="27228"/>
                  </a:lnTo>
                  <a:lnTo>
                    <a:pt x="502119" y="15502"/>
                  </a:lnTo>
                  <a:lnTo>
                    <a:pt x="548074" y="6972"/>
                  </a:lnTo>
                  <a:lnTo>
                    <a:pt x="595112" y="1763"/>
                  </a:lnTo>
                  <a:lnTo>
                    <a:pt x="643108" y="0"/>
                  </a:lnTo>
                  <a:lnTo>
                    <a:pt x="3215455" y="0"/>
                  </a:lnTo>
                  <a:lnTo>
                    <a:pt x="3263451" y="1763"/>
                  </a:lnTo>
                  <a:lnTo>
                    <a:pt x="3310489" y="6972"/>
                  </a:lnTo>
                  <a:lnTo>
                    <a:pt x="3356445" y="15502"/>
                  </a:lnTo>
                  <a:lnTo>
                    <a:pt x="3401193" y="27228"/>
                  </a:lnTo>
                  <a:lnTo>
                    <a:pt x="3444611" y="42026"/>
                  </a:lnTo>
                  <a:lnTo>
                    <a:pt x="3486574" y="59772"/>
                  </a:lnTo>
                  <a:lnTo>
                    <a:pt x="3526956" y="80340"/>
                  </a:lnTo>
                  <a:lnTo>
                    <a:pt x="3565635" y="103608"/>
                  </a:lnTo>
                  <a:lnTo>
                    <a:pt x="3602485" y="129451"/>
                  </a:lnTo>
                  <a:lnTo>
                    <a:pt x="3637382" y="157743"/>
                  </a:lnTo>
                  <a:lnTo>
                    <a:pt x="3670202" y="188362"/>
                  </a:lnTo>
                  <a:lnTo>
                    <a:pt x="3700820" y="221182"/>
                  </a:lnTo>
                  <a:lnTo>
                    <a:pt x="3729113" y="256079"/>
                  </a:lnTo>
                  <a:lnTo>
                    <a:pt x="3754955" y="292929"/>
                  </a:lnTo>
                  <a:lnTo>
                    <a:pt x="3778223" y="331607"/>
                  </a:lnTo>
                  <a:lnTo>
                    <a:pt x="3798792" y="371990"/>
                  </a:lnTo>
                  <a:lnTo>
                    <a:pt x="3816537" y="413952"/>
                  </a:lnTo>
                  <a:lnTo>
                    <a:pt x="3831335" y="457370"/>
                  </a:lnTo>
                  <a:lnTo>
                    <a:pt x="3843061" y="502119"/>
                  </a:lnTo>
                  <a:lnTo>
                    <a:pt x="3851591" y="548074"/>
                  </a:lnTo>
                  <a:lnTo>
                    <a:pt x="3856800" y="595112"/>
                  </a:lnTo>
                  <a:lnTo>
                    <a:pt x="3858564" y="643108"/>
                  </a:lnTo>
                  <a:lnTo>
                    <a:pt x="3858564" y="5589955"/>
                  </a:lnTo>
                  <a:lnTo>
                    <a:pt x="3856800" y="5637951"/>
                  </a:lnTo>
                  <a:lnTo>
                    <a:pt x="3851591" y="5684989"/>
                  </a:lnTo>
                  <a:lnTo>
                    <a:pt x="3843061" y="5730945"/>
                  </a:lnTo>
                  <a:lnTo>
                    <a:pt x="3831335" y="5775694"/>
                  </a:lnTo>
                  <a:lnTo>
                    <a:pt x="3816537" y="5819111"/>
                  </a:lnTo>
                  <a:lnTo>
                    <a:pt x="3798792" y="5861074"/>
                  </a:lnTo>
                  <a:lnTo>
                    <a:pt x="3778223" y="5901456"/>
                  </a:lnTo>
                  <a:lnTo>
                    <a:pt x="3754955" y="5940135"/>
                  </a:lnTo>
                  <a:lnTo>
                    <a:pt x="3729113" y="5976985"/>
                  </a:lnTo>
                  <a:lnTo>
                    <a:pt x="3700820" y="6011882"/>
                  </a:lnTo>
                  <a:lnTo>
                    <a:pt x="3670202" y="6044702"/>
                  </a:lnTo>
                  <a:lnTo>
                    <a:pt x="3637382" y="6075320"/>
                  </a:lnTo>
                  <a:lnTo>
                    <a:pt x="3602485" y="6103613"/>
                  </a:lnTo>
                  <a:lnTo>
                    <a:pt x="3565635" y="6129455"/>
                  </a:lnTo>
                  <a:lnTo>
                    <a:pt x="3526956" y="6152723"/>
                  </a:lnTo>
                  <a:lnTo>
                    <a:pt x="3486574" y="6173292"/>
                  </a:lnTo>
                  <a:lnTo>
                    <a:pt x="3444611" y="6191037"/>
                  </a:lnTo>
                  <a:lnTo>
                    <a:pt x="3401193" y="6205835"/>
                  </a:lnTo>
                  <a:lnTo>
                    <a:pt x="3356445" y="6217561"/>
                  </a:lnTo>
                  <a:lnTo>
                    <a:pt x="3310489" y="6226091"/>
                  </a:lnTo>
                  <a:lnTo>
                    <a:pt x="3263451" y="6231300"/>
                  </a:lnTo>
                  <a:lnTo>
                    <a:pt x="3215455" y="6233064"/>
                  </a:lnTo>
                  <a:lnTo>
                    <a:pt x="643108" y="6233064"/>
                  </a:lnTo>
                  <a:lnTo>
                    <a:pt x="595112" y="6231300"/>
                  </a:lnTo>
                  <a:lnTo>
                    <a:pt x="548074" y="6226091"/>
                  </a:lnTo>
                  <a:lnTo>
                    <a:pt x="502119" y="6217561"/>
                  </a:lnTo>
                  <a:lnTo>
                    <a:pt x="457370" y="6205835"/>
                  </a:lnTo>
                  <a:lnTo>
                    <a:pt x="413952" y="6191037"/>
                  </a:lnTo>
                  <a:lnTo>
                    <a:pt x="371990" y="6173292"/>
                  </a:lnTo>
                  <a:lnTo>
                    <a:pt x="331607" y="6152723"/>
                  </a:lnTo>
                  <a:lnTo>
                    <a:pt x="292929" y="6129455"/>
                  </a:lnTo>
                  <a:lnTo>
                    <a:pt x="256079" y="6103613"/>
                  </a:lnTo>
                  <a:lnTo>
                    <a:pt x="221182" y="6075320"/>
                  </a:lnTo>
                  <a:lnTo>
                    <a:pt x="188362" y="6044702"/>
                  </a:lnTo>
                  <a:lnTo>
                    <a:pt x="157743" y="6011882"/>
                  </a:lnTo>
                  <a:lnTo>
                    <a:pt x="129451" y="5976985"/>
                  </a:lnTo>
                  <a:lnTo>
                    <a:pt x="103608" y="5940135"/>
                  </a:lnTo>
                  <a:lnTo>
                    <a:pt x="80341" y="5901456"/>
                  </a:lnTo>
                  <a:lnTo>
                    <a:pt x="59772" y="5861074"/>
                  </a:lnTo>
                  <a:lnTo>
                    <a:pt x="42026" y="5819111"/>
                  </a:lnTo>
                  <a:lnTo>
                    <a:pt x="27228" y="5775694"/>
                  </a:lnTo>
                  <a:lnTo>
                    <a:pt x="15502" y="5730945"/>
                  </a:lnTo>
                  <a:lnTo>
                    <a:pt x="6972" y="5684989"/>
                  </a:lnTo>
                  <a:lnTo>
                    <a:pt x="1763" y="5637951"/>
                  </a:lnTo>
                  <a:lnTo>
                    <a:pt x="0" y="5589955"/>
                  </a:lnTo>
                  <a:lnTo>
                    <a:pt x="0" y="643108"/>
                  </a:lnTo>
                  <a:close/>
                </a:path>
              </a:pathLst>
            </a:custGeom>
            <a:ln w="136121">
              <a:solidFill>
                <a:srgbClr val="4BA79A"/>
              </a:solidFill>
            </a:ln>
          </p:spPr>
          <p:txBody>
            <a:bodyPr wrap="square" lIns="0" tIns="0" rIns="0" bIns="0" rtlCol="0"/>
            <a:lstStyle/>
            <a:p>
              <a:endParaRPr sz="1092" dirty="0"/>
            </a:p>
          </p:txBody>
        </p:sp>
      </p:grpSp>
      <p:sp>
        <p:nvSpPr>
          <p:cNvPr id="11" name="object 11"/>
          <p:cNvSpPr txBox="1"/>
          <p:nvPr/>
        </p:nvSpPr>
        <p:spPr>
          <a:xfrm>
            <a:off x="2632364" y="1920997"/>
            <a:ext cx="2364080" cy="3357167"/>
          </a:xfrm>
          <a:prstGeom prst="rect">
            <a:avLst/>
          </a:prstGeom>
        </p:spPr>
        <p:txBody>
          <a:bodyPr vert="horz" wrap="square" lIns="0" tIns="8856" rIns="0" bIns="0" rtlCol="0">
            <a:spAutoFit/>
          </a:bodyPr>
          <a:lstStyle/>
          <a:p>
            <a:pPr algn="ctr">
              <a:spcBef>
                <a:spcPts val="3"/>
              </a:spcBef>
            </a:pPr>
            <a:r>
              <a:rPr lang="en-AU" sz="4791" b="1" spc="-6" dirty="0">
                <a:solidFill>
                  <a:srgbClr val="241449"/>
                </a:solidFill>
                <a:latin typeface="Barlow"/>
                <a:cs typeface="Barlow"/>
              </a:rPr>
              <a:t>26%</a:t>
            </a:r>
            <a:endParaRPr sz="4791" dirty="0">
              <a:latin typeface="Barlow"/>
              <a:cs typeface="Barlow"/>
            </a:endParaRPr>
          </a:p>
          <a:p>
            <a:pPr marL="7701" marR="3081" algn="ctr">
              <a:spcBef>
                <a:spcPts val="58"/>
              </a:spcBef>
            </a:pPr>
            <a:r>
              <a:rPr lang="en-AU" sz="2800" spc="-6" dirty="0">
                <a:solidFill>
                  <a:srgbClr val="241449"/>
                </a:solidFill>
                <a:latin typeface="Barlow"/>
                <a:cs typeface="Barlow"/>
              </a:rPr>
              <a:t>had symptoms of a </a:t>
            </a:r>
            <a:r>
              <a:rPr lang="en-AU" sz="2800" b="0" i="0" u="none" strike="noStrike" dirty="0">
                <a:solidFill>
                  <a:srgbClr val="45494B"/>
                </a:solidFill>
                <a:effectLst/>
                <a:latin typeface="Open Sans" panose="020B0606030504020204" pitchFamily="34" charset="0"/>
              </a:rPr>
              <a:t>mental disorder in the previous 12 months</a:t>
            </a:r>
          </a:p>
          <a:p>
            <a:pPr marL="7701" marR="3081" algn="ctr">
              <a:spcBef>
                <a:spcPts val="58"/>
              </a:spcBef>
            </a:pPr>
            <a:r>
              <a:rPr lang="en-AU" sz="2800" dirty="0">
                <a:solidFill>
                  <a:srgbClr val="45494B"/>
                </a:solidFill>
                <a:latin typeface="Open Sans" panose="020B0606030504020204" pitchFamily="34" charset="0"/>
                <a:cs typeface="Barlow"/>
              </a:rPr>
              <a:t>in 2007</a:t>
            </a:r>
            <a:endParaRPr lang="en-AU" sz="2800" dirty="0">
              <a:latin typeface="Barlow"/>
              <a:cs typeface="Barlow"/>
            </a:endParaRPr>
          </a:p>
        </p:txBody>
      </p:sp>
      <p:grpSp>
        <p:nvGrpSpPr>
          <p:cNvPr id="12" name="object 12"/>
          <p:cNvGrpSpPr/>
          <p:nvPr/>
        </p:nvGrpSpPr>
        <p:grpSpPr>
          <a:xfrm>
            <a:off x="6960978" y="1456102"/>
            <a:ext cx="2812274" cy="4541892"/>
            <a:chOff x="6089671" y="2469685"/>
            <a:chExt cx="3994785" cy="6369685"/>
          </a:xfrm>
        </p:grpSpPr>
        <p:sp>
          <p:nvSpPr>
            <p:cNvPr id="13" name="object 13"/>
            <p:cNvSpPr/>
            <p:nvPr/>
          </p:nvSpPr>
          <p:spPr>
            <a:xfrm>
              <a:off x="6157732" y="2537745"/>
              <a:ext cx="3858895" cy="6233160"/>
            </a:xfrm>
            <a:custGeom>
              <a:avLst/>
              <a:gdLst/>
              <a:ahLst/>
              <a:cxnLst/>
              <a:rect l="l" t="t" r="r" b="b"/>
              <a:pathLst>
                <a:path w="3858895" h="6233159">
                  <a:moveTo>
                    <a:pt x="3215454" y="0"/>
                  </a:moveTo>
                  <a:lnTo>
                    <a:pt x="643109" y="0"/>
                  </a:lnTo>
                  <a:lnTo>
                    <a:pt x="595113" y="1763"/>
                  </a:lnTo>
                  <a:lnTo>
                    <a:pt x="548075" y="6972"/>
                  </a:lnTo>
                  <a:lnTo>
                    <a:pt x="502119" y="15502"/>
                  </a:lnTo>
                  <a:lnTo>
                    <a:pt x="457370" y="27228"/>
                  </a:lnTo>
                  <a:lnTo>
                    <a:pt x="413952" y="42026"/>
                  </a:lnTo>
                  <a:lnTo>
                    <a:pt x="371990" y="59772"/>
                  </a:lnTo>
                  <a:lnTo>
                    <a:pt x="331607" y="80340"/>
                  </a:lnTo>
                  <a:lnTo>
                    <a:pt x="292929" y="103608"/>
                  </a:lnTo>
                  <a:lnTo>
                    <a:pt x="256079" y="129451"/>
                  </a:lnTo>
                  <a:lnTo>
                    <a:pt x="221182" y="157743"/>
                  </a:lnTo>
                  <a:lnTo>
                    <a:pt x="188362" y="188362"/>
                  </a:lnTo>
                  <a:lnTo>
                    <a:pt x="157743" y="221182"/>
                  </a:lnTo>
                  <a:lnTo>
                    <a:pt x="129451" y="256079"/>
                  </a:lnTo>
                  <a:lnTo>
                    <a:pt x="103608" y="292929"/>
                  </a:lnTo>
                  <a:lnTo>
                    <a:pt x="80340" y="331607"/>
                  </a:lnTo>
                  <a:lnTo>
                    <a:pt x="59772" y="371990"/>
                  </a:lnTo>
                  <a:lnTo>
                    <a:pt x="42026" y="413952"/>
                  </a:lnTo>
                  <a:lnTo>
                    <a:pt x="27228" y="457370"/>
                  </a:lnTo>
                  <a:lnTo>
                    <a:pt x="15502" y="502118"/>
                  </a:lnTo>
                  <a:lnTo>
                    <a:pt x="6972" y="548074"/>
                  </a:lnTo>
                  <a:lnTo>
                    <a:pt x="1763" y="595112"/>
                  </a:lnTo>
                  <a:lnTo>
                    <a:pt x="0" y="643108"/>
                  </a:lnTo>
                  <a:lnTo>
                    <a:pt x="0" y="5589955"/>
                  </a:lnTo>
                  <a:lnTo>
                    <a:pt x="1763" y="5637951"/>
                  </a:lnTo>
                  <a:lnTo>
                    <a:pt x="6972" y="5684989"/>
                  </a:lnTo>
                  <a:lnTo>
                    <a:pt x="15502" y="5730944"/>
                  </a:lnTo>
                  <a:lnTo>
                    <a:pt x="27228" y="5775693"/>
                  </a:lnTo>
                  <a:lnTo>
                    <a:pt x="42026" y="5819111"/>
                  </a:lnTo>
                  <a:lnTo>
                    <a:pt x="59772" y="5861073"/>
                  </a:lnTo>
                  <a:lnTo>
                    <a:pt x="80340" y="5901456"/>
                  </a:lnTo>
                  <a:lnTo>
                    <a:pt x="103608" y="5940134"/>
                  </a:lnTo>
                  <a:lnTo>
                    <a:pt x="129451" y="5976984"/>
                  </a:lnTo>
                  <a:lnTo>
                    <a:pt x="157743" y="6011881"/>
                  </a:lnTo>
                  <a:lnTo>
                    <a:pt x="188362" y="6044701"/>
                  </a:lnTo>
                  <a:lnTo>
                    <a:pt x="221182" y="6075319"/>
                  </a:lnTo>
                  <a:lnTo>
                    <a:pt x="256079" y="6103612"/>
                  </a:lnTo>
                  <a:lnTo>
                    <a:pt x="292929" y="6129454"/>
                  </a:lnTo>
                  <a:lnTo>
                    <a:pt x="331607" y="6152722"/>
                  </a:lnTo>
                  <a:lnTo>
                    <a:pt x="371990" y="6173291"/>
                  </a:lnTo>
                  <a:lnTo>
                    <a:pt x="413952" y="6191037"/>
                  </a:lnTo>
                  <a:lnTo>
                    <a:pt x="457370" y="6205835"/>
                  </a:lnTo>
                  <a:lnTo>
                    <a:pt x="502119" y="6217561"/>
                  </a:lnTo>
                  <a:lnTo>
                    <a:pt x="548075" y="6226090"/>
                  </a:lnTo>
                  <a:lnTo>
                    <a:pt x="595113" y="6231299"/>
                  </a:lnTo>
                  <a:lnTo>
                    <a:pt x="643109" y="6233063"/>
                  </a:lnTo>
                  <a:lnTo>
                    <a:pt x="3215454" y="6233063"/>
                  </a:lnTo>
                  <a:lnTo>
                    <a:pt x="3263450" y="6231299"/>
                  </a:lnTo>
                  <a:lnTo>
                    <a:pt x="3310488" y="6226090"/>
                  </a:lnTo>
                  <a:lnTo>
                    <a:pt x="3356444" y="6217561"/>
                  </a:lnTo>
                  <a:lnTo>
                    <a:pt x="3401193" y="6205835"/>
                  </a:lnTo>
                  <a:lnTo>
                    <a:pt x="3444610" y="6191037"/>
                  </a:lnTo>
                  <a:lnTo>
                    <a:pt x="3486573" y="6173291"/>
                  </a:lnTo>
                  <a:lnTo>
                    <a:pt x="3526955" y="6152722"/>
                  </a:lnTo>
                  <a:lnTo>
                    <a:pt x="3565634" y="6129454"/>
                  </a:lnTo>
                  <a:lnTo>
                    <a:pt x="3602483" y="6103612"/>
                  </a:lnTo>
                  <a:lnTo>
                    <a:pt x="3637381" y="6075319"/>
                  </a:lnTo>
                  <a:lnTo>
                    <a:pt x="3670201" y="6044701"/>
                  </a:lnTo>
                  <a:lnTo>
                    <a:pt x="3700819" y="6011881"/>
                  </a:lnTo>
                  <a:lnTo>
                    <a:pt x="3729112" y="5976984"/>
                  </a:lnTo>
                  <a:lnTo>
                    <a:pt x="3754954" y="5940134"/>
                  </a:lnTo>
                  <a:lnTo>
                    <a:pt x="3778222" y="5901456"/>
                  </a:lnTo>
                  <a:lnTo>
                    <a:pt x="3798791" y="5861073"/>
                  </a:lnTo>
                  <a:lnTo>
                    <a:pt x="3816536" y="5819111"/>
                  </a:lnTo>
                  <a:lnTo>
                    <a:pt x="3831334" y="5775693"/>
                  </a:lnTo>
                  <a:lnTo>
                    <a:pt x="3843060" y="5730944"/>
                  </a:lnTo>
                  <a:lnTo>
                    <a:pt x="3851590" y="5684989"/>
                  </a:lnTo>
                  <a:lnTo>
                    <a:pt x="3856799" y="5637951"/>
                  </a:lnTo>
                  <a:lnTo>
                    <a:pt x="3858563" y="5589955"/>
                  </a:lnTo>
                  <a:lnTo>
                    <a:pt x="3858563" y="643108"/>
                  </a:lnTo>
                  <a:lnTo>
                    <a:pt x="3856799" y="595112"/>
                  </a:lnTo>
                  <a:lnTo>
                    <a:pt x="3851590" y="548074"/>
                  </a:lnTo>
                  <a:lnTo>
                    <a:pt x="3843060" y="502118"/>
                  </a:lnTo>
                  <a:lnTo>
                    <a:pt x="3831334" y="457370"/>
                  </a:lnTo>
                  <a:lnTo>
                    <a:pt x="3816536" y="413952"/>
                  </a:lnTo>
                  <a:lnTo>
                    <a:pt x="3798791" y="371990"/>
                  </a:lnTo>
                  <a:lnTo>
                    <a:pt x="3778222" y="331607"/>
                  </a:lnTo>
                  <a:lnTo>
                    <a:pt x="3754954" y="292929"/>
                  </a:lnTo>
                  <a:lnTo>
                    <a:pt x="3729112" y="256079"/>
                  </a:lnTo>
                  <a:lnTo>
                    <a:pt x="3700819" y="221182"/>
                  </a:lnTo>
                  <a:lnTo>
                    <a:pt x="3670201" y="188362"/>
                  </a:lnTo>
                  <a:lnTo>
                    <a:pt x="3637381" y="157743"/>
                  </a:lnTo>
                  <a:lnTo>
                    <a:pt x="3602483" y="129451"/>
                  </a:lnTo>
                  <a:lnTo>
                    <a:pt x="3565634" y="103608"/>
                  </a:lnTo>
                  <a:lnTo>
                    <a:pt x="3526955" y="80340"/>
                  </a:lnTo>
                  <a:lnTo>
                    <a:pt x="3486573" y="59772"/>
                  </a:lnTo>
                  <a:lnTo>
                    <a:pt x="3444610" y="42026"/>
                  </a:lnTo>
                  <a:lnTo>
                    <a:pt x="3401193" y="27228"/>
                  </a:lnTo>
                  <a:lnTo>
                    <a:pt x="3356444" y="15502"/>
                  </a:lnTo>
                  <a:lnTo>
                    <a:pt x="3310488" y="6972"/>
                  </a:lnTo>
                  <a:lnTo>
                    <a:pt x="3263450" y="1763"/>
                  </a:lnTo>
                  <a:lnTo>
                    <a:pt x="3215454" y="0"/>
                  </a:lnTo>
                  <a:close/>
                </a:path>
              </a:pathLst>
            </a:custGeom>
            <a:solidFill>
              <a:srgbClr val="EEECE1"/>
            </a:solidFill>
          </p:spPr>
          <p:txBody>
            <a:bodyPr wrap="square" lIns="0" tIns="0" rIns="0" bIns="0" rtlCol="0"/>
            <a:lstStyle/>
            <a:p>
              <a:endParaRPr sz="1092"/>
            </a:p>
          </p:txBody>
        </p:sp>
        <p:sp>
          <p:nvSpPr>
            <p:cNvPr id="14" name="object 14"/>
            <p:cNvSpPr/>
            <p:nvPr/>
          </p:nvSpPr>
          <p:spPr>
            <a:xfrm>
              <a:off x="6157732" y="2537745"/>
              <a:ext cx="3858895" cy="6233160"/>
            </a:xfrm>
            <a:custGeom>
              <a:avLst/>
              <a:gdLst/>
              <a:ahLst/>
              <a:cxnLst/>
              <a:rect l="l" t="t" r="r" b="b"/>
              <a:pathLst>
                <a:path w="3858895" h="6233159">
                  <a:moveTo>
                    <a:pt x="0" y="643108"/>
                  </a:moveTo>
                  <a:lnTo>
                    <a:pt x="1763" y="595112"/>
                  </a:lnTo>
                  <a:lnTo>
                    <a:pt x="6972" y="548074"/>
                  </a:lnTo>
                  <a:lnTo>
                    <a:pt x="15502" y="502119"/>
                  </a:lnTo>
                  <a:lnTo>
                    <a:pt x="27228" y="457370"/>
                  </a:lnTo>
                  <a:lnTo>
                    <a:pt x="42026" y="413952"/>
                  </a:lnTo>
                  <a:lnTo>
                    <a:pt x="59772" y="371990"/>
                  </a:lnTo>
                  <a:lnTo>
                    <a:pt x="80341" y="331607"/>
                  </a:lnTo>
                  <a:lnTo>
                    <a:pt x="103608" y="292929"/>
                  </a:lnTo>
                  <a:lnTo>
                    <a:pt x="129451" y="256079"/>
                  </a:lnTo>
                  <a:lnTo>
                    <a:pt x="157743" y="221182"/>
                  </a:lnTo>
                  <a:lnTo>
                    <a:pt x="188362" y="188362"/>
                  </a:lnTo>
                  <a:lnTo>
                    <a:pt x="221182" y="157743"/>
                  </a:lnTo>
                  <a:lnTo>
                    <a:pt x="256079" y="129451"/>
                  </a:lnTo>
                  <a:lnTo>
                    <a:pt x="292929" y="103608"/>
                  </a:lnTo>
                  <a:lnTo>
                    <a:pt x="331607" y="80340"/>
                  </a:lnTo>
                  <a:lnTo>
                    <a:pt x="371990" y="59772"/>
                  </a:lnTo>
                  <a:lnTo>
                    <a:pt x="413952" y="42026"/>
                  </a:lnTo>
                  <a:lnTo>
                    <a:pt x="457370" y="27228"/>
                  </a:lnTo>
                  <a:lnTo>
                    <a:pt x="502119" y="15502"/>
                  </a:lnTo>
                  <a:lnTo>
                    <a:pt x="548074" y="6972"/>
                  </a:lnTo>
                  <a:lnTo>
                    <a:pt x="595112" y="1763"/>
                  </a:lnTo>
                  <a:lnTo>
                    <a:pt x="643108" y="0"/>
                  </a:lnTo>
                  <a:lnTo>
                    <a:pt x="3215454" y="0"/>
                  </a:lnTo>
                  <a:lnTo>
                    <a:pt x="3263450" y="1763"/>
                  </a:lnTo>
                  <a:lnTo>
                    <a:pt x="3310488" y="6972"/>
                  </a:lnTo>
                  <a:lnTo>
                    <a:pt x="3356444" y="15502"/>
                  </a:lnTo>
                  <a:lnTo>
                    <a:pt x="3401193" y="27228"/>
                  </a:lnTo>
                  <a:lnTo>
                    <a:pt x="3444610" y="42026"/>
                  </a:lnTo>
                  <a:lnTo>
                    <a:pt x="3486573" y="59772"/>
                  </a:lnTo>
                  <a:lnTo>
                    <a:pt x="3526955" y="80340"/>
                  </a:lnTo>
                  <a:lnTo>
                    <a:pt x="3565634" y="103608"/>
                  </a:lnTo>
                  <a:lnTo>
                    <a:pt x="3602484" y="129451"/>
                  </a:lnTo>
                  <a:lnTo>
                    <a:pt x="3637381" y="157743"/>
                  </a:lnTo>
                  <a:lnTo>
                    <a:pt x="3670201" y="188362"/>
                  </a:lnTo>
                  <a:lnTo>
                    <a:pt x="3700819" y="221182"/>
                  </a:lnTo>
                  <a:lnTo>
                    <a:pt x="3729112" y="256079"/>
                  </a:lnTo>
                  <a:lnTo>
                    <a:pt x="3754954" y="292929"/>
                  </a:lnTo>
                  <a:lnTo>
                    <a:pt x="3778222" y="331607"/>
                  </a:lnTo>
                  <a:lnTo>
                    <a:pt x="3798791" y="371990"/>
                  </a:lnTo>
                  <a:lnTo>
                    <a:pt x="3816536" y="413952"/>
                  </a:lnTo>
                  <a:lnTo>
                    <a:pt x="3831334" y="457370"/>
                  </a:lnTo>
                  <a:lnTo>
                    <a:pt x="3843060" y="502119"/>
                  </a:lnTo>
                  <a:lnTo>
                    <a:pt x="3851590" y="548074"/>
                  </a:lnTo>
                  <a:lnTo>
                    <a:pt x="3856799" y="595112"/>
                  </a:lnTo>
                  <a:lnTo>
                    <a:pt x="3858563" y="643108"/>
                  </a:lnTo>
                  <a:lnTo>
                    <a:pt x="3858563" y="5589955"/>
                  </a:lnTo>
                  <a:lnTo>
                    <a:pt x="3856799" y="5637951"/>
                  </a:lnTo>
                  <a:lnTo>
                    <a:pt x="3851590" y="5684989"/>
                  </a:lnTo>
                  <a:lnTo>
                    <a:pt x="3843060" y="5730945"/>
                  </a:lnTo>
                  <a:lnTo>
                    <a:pt x="3831334" y="5775694"/>
                  </a:lnTo>
                  <a:lnTo>
                    <a:pt x="3816536" y="5819111"/>
                  </a:lnTo>
                  <a:lnTo>
                    <a:pt x="3798791" y="5861074"/>
                  </a:lnTo>
                  <a:lnTo>
                    <a:pt x="3778222" y="5901456"/>
                  </a:lnTo>
                  <a:lnTo>
                    <a:pt x="3754954" y="5940135"/>
                  </a:lnTo>
                  <a:lnTo>
                    <a:pt x="3729112" y="5976985"/>
                  </a:lnTo>
                  <a:lnTo>
                    <a:pt x="3700819" y="6011882"/>
                  </a:lnTo>
                  <a:lnTo>
                    <a:pt x="3670201" y="6044702"/>
                  </a:lnTo>
                  <a:lnTo>
                    <a:pt x="3637381" y="6075320"/>
                  </a:lnTo>
                  <a:lnTo>
                    <a:pt x="3602484" y="6103613"/>
                  </a:lnTo>
                  <a:lnTo>
                    <a:pt x="3565634" y="6129455"/>
                  </a:lnTo>
                  <a:lnTo>
                    <a:pt x="3526955" y="6152723"/>
                  </a:lnTo>
                  <a:lnTo>
                    <a:pt x="3486573" y="6173292"/>
                  </a:lnTo>
                  <a:lnTo>
                    <a:pt x="3444610" y="6191037"/>
                  </a:lnTo>
                  <a:lnTo>
                    <a:pt x="3401193" y="6205835"/>
                  </a:lnTo>
                  <a:lnTo>
                    <a:pt x="3356444" y="6217561"/>
                  </a:lnTo>
                  <a:lnTo>
                    <a:pt x="3310488" y="6226091"/>
                  </a:lnTo>
                  <a:lnTo>
                    <a:pt x="3263450" y="6231300"/>
                  </a:lnTo>
                  <a:lnTo>
                    <a:pt x="3215454" y="6233064"/>
                  </a:lnTo>
                  <a:lnTo>
                    <a:pt x="643108" y="6233064"/>
                  </a:lnTo>
                  <a:lnTo>
                    <a:pt x="595112" y="6231300"/>
                  </a:lnTo>
                  <a:lnTo>
                    <a:pt x="548074" y="6226091"/>
                  </a:lnTo>
                  <a:lnTo>
                    <a:pt x="502119" y="6217561"/>
                  </a:lnTo>
                  <a:lnTo>
                    <a:pt x="457370" y="6205835"/>
                  </a:lnTo>
                  <a:lnTo>
                    <a:pt x="413952" y="6191037"/>
                  </a:lnTo>
                  <a:lnTo>
                    <a:pt x="371990" y="6173292"/>
                  </a:lnTo>
                  <a:lnTo>
                    <a:pt x="331607" y="6152723"/>
                  </a:lnTo>
                  <a:lnTo>
                    <a:pt x="292929" y="6129455"/>
                  </a:lnTo>
                  <a:lnTo>
                    <a:pt x="256079" y="6103613"/>
                  </a:lnTo>
                  <a:lnTo>
                    <a:pt x="221182" y="6075320"/>
                  </a:lnTo>
                  <a:lnTo>
                    <a:pt x="188362" y="6044702"/>
                  </a:lnTo>
                  <a:lnTo>
                    <a:pt x="157743" y="6011882"/>
                  </a:lnTo>
                  <a:lnTo>
                    <a:pt x="129451" y="5976985"/>
                  </a:lnTo>
                  <a:lnTo>
                    <a:pt x="103608" y="5940135"/>
                  </a:lnTo>
                  <a:lnTo>
                    <a:pt x="80341" y="5901456"/>
                  </a:lnTo>
                  <a:lnTo>
                    <a:pt x="59772" y="5861074"/>
                  </a:lnTo>
                  <a:lnTo>
                    <a:pt x="42026" y="5819111"/>
                  </a:lnTo>
                  <a:lnTo>
                    <a:pt x="27228" y="5775694"/>
                  </a:lnTo>
                  <a:lnTo>
                    <a:pt x="15502" y="5730945"/>
                  </a:lnTo>
                  <a:lnTo>
                    <a:pt x="6972" y="5684989"/>
                  </a:lnTo>
                  <a:lnTo>
                    <a:pt x="1763" y="5637951"/>
                  </a:lnTo>
                  <a:lnTo>
                    <a:pt x="0" y="5589955"/>
                  </a:lnTo>
                  <a:lnTo>
                    <a:pt x="0" y="643108"/>
                  </a:lnTo>
                  <a:close/>
                </a:path>
              </a:pathLst>
            </a:custGeom>
            <a:ln w="136121">
              <a:solidFill>
                <a:srgbClr val="FCAF17"/>
              </a:solidFill>
            </a:ln>
          </p:spPr>
          <p:txBody>
            <a:bodyPr wrap="square" lIns="0" tIns="0" rIns="0" bIns="0" rtlCol="0"/>
            <a:lstStyle/>
            <a:p>
              <a:endParaRPr sz="1092" dirty="0"/>
            </a:p>
          </p:txBody>
        </p:sp>
      </p:grpSp>
      <p:sp>
        <p:nvSpPr>
          <p:cNvPr id="24" name="Rectangle 23">
            <a:extLst>
              <a:ext uri="{FF2B5EF4-FFF2-40B4-BE49-F238E27FC236}">
                <a16:creationId xmlns:a16="http://schemas.microsoft.com/office/drawing/2014/main" id="{C7408801-C9FC-7ADC-9053-3DA2A6D45370}"/>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bject 11">
            <a:extLst>
              <a:ext uri="{FF2B5EF4-FFF2-40B4-BE49-F238E27FC236}">
                <a16:creationId xmlns:a16="http://schemas.microsoft.com/office/drawing/2014/main" id="{CCC915E9-E829-CC8C-3CB0-94356795A006}"/>
              </a:ext>
            </a:extLst>
          </p:cNvPr>
          <p:cNvSpPr txBox="1"/>
          <p:nvPr/>
        </p:nvSpPr>
        <p:spPr>
          <a:xfrm>
            <a:off x="7267086" y="1920997"/>
            <a:ext cx="2364080" cy="3357167"/>
          </a:xfrm>
          <a:prstGeom prst="rect">
            <a:avLst/>
          </a:prstGeom>
        </p:spPr>
        <p:txBody>
          <a:bodyPr vert="horz" wrap="square" lIns="0" tIns="8856" rIns="0" bIns="0" rtlCol="0">
            <a:spAutoFit/>
          </a:bodyPr>
          <a:lstStyle/>
          <a:p>
            <a:pPr algn="ctr">
              <a:spcBef>
                <a:spcPts val="3"/>
              </a:spcBef>
            </a:pPr>
            <a:r>
              <a:rPr lang="en-AU" sz="4791" b="1" spc="-6" dirty="0">
                <a:solidFill>
                  <a:srgbClr val="241449"/>
                </a:solidFill>
                <a:latin typeface="Barlow"/>
                <a:cs typeface="Barlow"/>
              </a:rPr>
              <a:t>40%</a:t>
            </a:r>
            <a:endParaRPr sz="4791" dirty="0">
              <a:latin typeface="Barlow"/>
              <a:cs typeface="Barlow"/>
            </a:endParaRPr>
          </a:p>
          <a:p>
            <a:pPr marL="7701" marR="3081" algn="ctr">
              <a:spcBef>
                <a:spcPts val="58"/>
              </a:spcBef>
            </a:pPr>
            <a:r>
              <a:rPr lang="en-AU" sz="2800" spc="-6" dirty="0">
                <a:solidFill>
                  <a:srgbClr val="241449"/>
                </a:solidFill>
                <a:latin typeface="Barlow"/>
                <a:cs typeface="Barlow"/>
              </a:rPr>
              <a:t>had symptoms of a </a:t>
            </a:r>
            <a:r>
              <a:rPr lang="en-AU" sz="2800" b="0" i="0" u="none" strike="noStrike" dirty="0">
                <a:solidFill>
                  <a:srgbClr val="45494B"/>
                </a:solidFill>
                <a:effectLst/>
                <a:latin typeface="Open Sans" panose="020B0606030504020204" pitchFamily="34" charset="0"/>
              </a:rPr>
              <a:t>mental disorder in the previous 12 months</a:t>
            </a:r>
          </a:p>
          <a:p>
            <a:pPr marL="7701" marR="3081" algn="ctr">
              <a:spcBef>
                <a:spcPts val="58"/>
              </a:spcBef>
            </a:pPr>
            <a:r>
              <a:rPr lang="en-AU" sz="2800" dirty="0">
                <a:solidFill>
                  <a:srgbClr val="45494B"/>
                </a:solidFill>
                <a:latin typeface="Open Sans" panose="020B0606030504020204" pitchFamily="34" charset="0"/>
                <a:cs typeface="Barlow"/>
              </a:rPr>
              <a:t>in 2021</a:t>
            </a:r>
            <a:endParaRPr lang="en-AU" sz="2800" dirty="0">
              <a:latin typeface="Barlow"/>
              <a:cs typeface="Barlow"/>
            </a:endParaRPr>
          </a:p>
        </p:txBody>
      </p:sp>
    </p:spTree>
    <p:extLst>
      <p:ext uri="{BB962C8B-B14F-4D97-AF65-F5344CB8AC3E}">
        <p14:creationId xmlns:p14="http://schemas.microsoft.com/office/powerpoint/2010/main" val="208237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12">
            <a:extLst>
              <a:ext uri="{FF2B5EF4-FFF2-40B4-BE49-F238E27FC236}">
                <a16:creationId xmlns:a16="http://schemas.microsoft.com/office/drawing/2014/main" id="{76D48463-C5EC-F8B0-70D1-935E54367CB8}"/>
              </a:ext>
            </a:extLst>
          </p:cNvPr>
          <p:cNvSpPr txBox="1">
            <a:spLocks noChangeArrowheads="1"/>
          </p:cNvSpPr>
          <p:nvPr/>
        </p:nvSpPr>
        <p:spPr bwMode="auto">
          <a:xfrm>
            <a:off x="660041" y="2767106"/>
            <a:ext cx="2880828" cy="30719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numCol="1" rtlCol="0" anchor="t" anchorCtr="0" compatLnSpc="1">
            <a:prstTxWarp prst="textNoShape">
              <a:avLst/>
            </a:prstTxWarp>
            <a:norm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nSpc>
                <a:spcPct val="90000"/>
              </a:lnSpc>
              <a:spcBef>
                <a:spcPct val="0"/>
              </a:spcBef>
              <a:spcAft>
                <a:spcPts val="800"/>
              </a:spcAft>
              <a:buClr>
                <a:srgbClr val="00FFFF"/>
              </a:buClr>
              <a:buNone/>
            </a:pPr>
            <a:r>
              <a:rPr lang="en-US" altLang="en-US" sz="3400" b="1" kern="1200">
                <a:solidFill>
                  <a:srgbClr val="FFFFFF"/>
                </a:solidFill>
                <a:latin typeface="+mj-lt"/>
                <a:ea typeface="+mj-ea"/>
                <a:cs typeface="+mj-cs"/>
              </a:rPr>
              <a:t>Depression among high school students in the US, 1991-2018 </a:t>
            </a:r>
          </a:p>
        </p:txBody>
      </p:sp>
      <p:pic>
        <p:nvPicPr>
          <p:cNvPr id="3" name="Picture 2">
            <a:extLst>
              <a:ext uri="{FF2B5EF4-FFF2-40B4-BE49-F238E27FC236}">
                <a16:creationId xmlns:a16="http://schemas.microsoft.com/office/drawing/2014/main" id="{D0193EBB-1B99-E0FD-2FEC-94E809CE6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2428" y="574830"/>
            <a:ext cx="7225748" cy="5708339"/>
          </a:xfrm>
          <a:prstGeom prst="rect">
            <a:avLst/>
          </a:prstGeom>
          <a:noFill/>
        </p:spPr>
      </p:pic>
      <p:sp>
        <p:nvSpPr>
          <p:cNvPr id="24" name="Rectangle 23">
            <a:extLst>
              <a:ext uri="{FF2B5EF4-FFF2-40B4-BE49-F238E27FC236}">
                <a16:creationId xmlns:a16="http://schemas.microsoft.com/office/drawing/2014/main" id="{C7408801-C9FC-7ADC-9053-3DA2A6D45370}"/>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34744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7408801-C9FC-7ADC-9053-3DA2A6D45370}"/>
              </a:ext>
            </a:extLst>
          </p:cNvPr>
          <p:cNvSpPr/>
          <p:nvPr/>
        </p:nvSpPr>
        <p:spPr>
          <a:xfrm>
            <a:off x="457200" y="5337295"/>
            <a:ext cx="11277600" cy="275473"/>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2C3F2664-A706-D257-B795-8965B2C934E7}"/>
              </a:ext>
            </a:extLst>
          </p:cNvPr>
          <p:cNvSpPr/>
          <p:nvPr/>
        </p:nvSpPr>
        <p:spPr>
          <a:xfrm>
            <a:off x="1649855" y="1555198"/>
            <a:ext cx="9388237" cy="2362777"/>
          </a:xfrm>
          <a:prstGeom prst="rect">
            <a:avLst/>
          </a:prstGeom>
        </p:spPr>
        <p:txBody>
          <a:bodyPr wrap="square">
            <a:spAutoFit/>
          </a:bodyPr>
          <a:lstStyle/>
          <a:p>
            <a:pPr algn="ctr" defTabSz="841248">
              <a:spcAft>
                <a:spcPts val="600"/>
              </a:spcAft>
            </a:pPr>
            <a:r>
              <a:rPr lang="en-US" sz="4906" b="1" kern="1200" dirty="0">
                <a:solidFill>
                  <a:schemeClr val="tx1"/>
                </a:solidFill>
                <a:latin typeface="+mj-lt"/>
                <a:ea typeface="+mn-ea"/>
                <a:cs typeface="+mn-cs"/>
              </a:rPr>
              <a:t>The reasons underlying these increases require urgent attention and are not fully explained</a:t>
            </a:r>
            <a:endParaRPr lang="en-US" sz="5333" b="1" dirty="0">
              <a:latin typeface="+mj-lt"/>
            </a:endParaRPr>
          </a:p>
        </p:txBody>
      </p:sp>
      <p:pic>
        <p:nvPicPr>
          <p:cNvPr id="5" name="Picture 4" descr="A close up of a flower&#10;&#10;Description automatically generated">
            <a:extLst>
              <a:ext uri="{FF2B5EF4-FFF2-40B4-BE49-F238E27FC236}">
                <a16:creationId xmlns:a16="http://schemas.microsoft.com/office/drawing/2014/main" id="{161B90B4-664A-BD6B-4C6A-8BBDD2E41901}"/>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9825926" y="4496902"/>
            <a:ext cx="2052890" cy="236109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1893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A4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421035" y="1050063"/>
            <a:ext cx="5129784" cy="4757874"/>
          </a:xfrm>
          <a:prstGeom prst="rect">
            <a:avLst/>
          </a:prstGeom>
        </p:spPr>
      </p:pic>
      <p:sp>
        <p:nvSpPr>
          <p:cNvPr id="13"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
            <a:extLst>
              <a:ext uri="{FF2B5EF4-FFF2-40B4-BE49-F238E27FC236}">
                <a16:creationId xmlns:a16="http://schemas.microsoft.com/office/drawing/2014/main" id="{843F5BC5-2A87-764D-BD6D-A8B11EA6B28A}"/>
              </a:ext>
            </a:extLst>
          </p:cNvPr>
          <p:cNvPicPr>
            <a:picLocks noChangeArrowheads="1"/>
          </p:cNvPicPr>
          <p:nvPr/>
        </p:nvPicPr>
        <p:blipFill>
          <a:blip r:embed="rId3" cstate="print"/>
          <a:stretch>
            <a:fillRect/>
          </a:stretch>
        </p:blipFill>
        <p:spPr bwMode="auto">
          <a:xfrm>
            <a:off x="641180" y="2043959"/>
            <a:ext cx="5129784" cy="2770081"/>
          </a:xfrm>
          <a:prstGeom prst="rect">
            <a:avLst/>
          </a:prstGeom>
          <a:noFill/>
        </p:spPr>
      </p:pic>
    </p:spTree>
    <p:extLst>
      <p:ext uri="{BB962C8B-B14F-4D97-AF65-F5344CB8AC3E}">
        <p14:creationId xmlns:p14="http://schemas.microsoft.com/office/powerpoint/2010/main" val="256779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82458D-3427-FD4B-B334-250A0B15D9B3}"/>
              </a:ext>
            </a:extLst>
          </p:cNvPr>
          <p:cNvSpPr>
            <a:spLocks noGrp="1"/>
          </p:cNvSpPr>
          <p:nvPr>
            <p:ph type="title"/>
          </p:nvPr>
        </p:nvSpPr>
        <p:spPr>
          <a:xfrm>
            <a:off x="1219200" y="116417"/>
            <a:ext cx="10972800" cy="1143000"/>
          </a:xfrm>
        </p:spPr>
        <p:txBody>
          <a:bodyPr>
            <a:normAutofit fontScale="90000"/>
          </a:bodyPr>
          <a:lstStyle/>
          <a:p>
            <a:pPr algn="ctr"/>
            <a:br>
              <a:rPr lang="en-AU" b="0" dirty="0"/>
            </a:br>
            <a:r>
              <a:rPr lang="en-AU" sz="4267" dirty="0"/>
              <a:t>Screen Time and Depression in 3826 adolescents 2014-2018</a:t>
            </a:r>
            <a:br>
              <a:rPr lang="en-AU" b="0" dirty="0"/>
            </a:br>
            <a:endParaRPr lang="en-US" dirty="0"/>
          </a:p>
        </p:txBody>
      </p:sp>
      <p:sp>
        <p:nvSpPr>
          <p:cNvPr id="2" name="Content Placeholder 1">
            <a:extLst>
              <a:ext uri="{FF2B5EF4-FFF2-40B4-BE49-F238E27FC236}">
                <a16:creationId xmlns:a16="http://schemas.microsoft.com/office/drawing/2014/main" id="{0EBB3D4F-662A-2A4C-8B3B-58F15EF2B523}"/>
              </a:ext>
            </a:extLst>
          </p:cNvPr>
          <p:cNvSpPr>
            <a:spLocks noGrp="1"/>
          </p:cNvSpPr>
          <p:nvPr>
            <p:ph sz="half" idx="1"/>
          </p:nvPr>
        </p:nvSpPr>
        <p:spPr/>
        <p:txBody>
          <a:bodyPr/>
          <a:lstStyle/>
          <a:p>
            <a:endParaRPr lang="en-AU" dirty="0"/>
          </a:p>
          <a:p>
            <a:endParaRPr lang="en-AU" dirty="0"/>
          </a:p>
          <a:p>
            <a:r>
              <a:rPr lang="en-AU" dirty="0"/>
              <a:t>high mean levels of social media </a:t>
            </a:r>
          </a:p>
          <a:p>
            <a:r>
              <a:rPr lang="en-AU" dirty="0"/>
              <a:t>high mean levels of computer use</a:t>
            </a:r>
          </a:p>
        </p:txBody>
      </p:sp>
      <p:sp>
        <p:nvSpPr>
          <p:cNvPr id="5" name="Content Placeholder 4">
            <a:extLst>
              <a:ext uri="{FF2B5EF4-FFF2-40B4-BE49-F238E27FC236}">
                <a16:creationId xmlns:a16="http://schemas.microsoft.com/office/drawing/2014/main" id="{D07816F3-AAEF-B146-8DB9-7407E635B9AF}"/>
              </a:ext>
            </a:extLst>
          </p:cNvPr>
          <p:cNvSpPr>
            <a:spLocks noGrp="1"/>
          </p:cNvSpPr>
          <p:nvPr>
            <p:ph sz="half" idx="2"/>
          </p:nvPr>
        </p:nvSpPr>
        <p:spPr/>
        <p:txBody>
          <a:bodyPr/>
          <a:lstStyle/>
          <a:p>
            <a:endParaRPr lang="en-AU" dirty="0"/>
          </a:p>
          <a:p>
            <a:endParaRPr lang="en-AU" dirty="0"/>
          </a:p>
          <a:p>
            <a:r>
              <a:rPr lang="en-AU" dirty="0"/>
              <a:t>high mean levels of television use over 4 years was associated with less depression </a:t>
            </a:r>
          </a:p>
          <a:p>
            <a:r>
              <a:rPr lang="en-AU" dirty="0"/>
              <a:t>video gaming is not associated with depression</a:t>
            </a:r>
            <a:endParaRPr lang="en-US" dirty="0"/>
          </a:p>
          <a:p>
            <a:endParaRPr lang="en-US" dirty="0"/>
          </a:p>
        </p:txBody>
      </p:sp>
      <p:sp>
        <p:nvSpPr>
          <p:cNvPr id="4" name="Rectangle 3">
            <a:extLst>
              <a:ext uri="{FF2B5EF4-FFF2-40B4-BE49-F238E27FC236}">
                <a16:creationId xmlns:a16="http://schemas.microsoft.com/office/drawing/2014/main" id="{3D12A9E3-E4E3-6142-83D1-BD2E972CD6D0}"/>
              </a:ext>
            </a:extLst>
          </p:cNvPr>
          <p:cNvSpPr/>
          <p:nvPr/>
        </p:nvSpPr>
        <p:spPr>
          <a:xfrm>
            <a:off x="2140086" y="5986396"/>
            <a:ext cx="10207557" cy="707886"/>
          </a:xfrm>
          <a:prstGeom prst="rect">
            <a:avLst/>
          </a:prstGeom>
        </p:spPr>
        <p:txBody>
          <a:bodyPr wrap="square">
            <a:spAutoFit/>
          </a:bodyPr>
          <a:lstStyle/>
          <a:p>
            <a:r>
              <a:rPr lang="en-AU" sz="1600" dirty="0"/>
              <a:t>Boers E, </a:t>
            </a:r>
            <a:r>
              <a:rPr lang="en-AU" sz="1600" dirty="0" err="1"/>
              <a:t>Afzali</a:t>
            </a:r>
            <a:r>
              <a:rPr lang="en-AU" sz="1600" dirty="0"/>
              <a:t> MH, </a:t>
            </a:r>
            <a:r>
              <a:rPr lang="en-AU" sz="1600" b="1" dirty="0"/>
              <a:t>Newton N</a:t>
            </a:r>
            <a:r>
              <a:rPr lang="en-AU" sz="1600" dirty="0"/>
              <a:t>, Conrod P. Association of Screen Time and Depression in Adolescence. </a:t>
            </a:r>
            <a:r>
              <a:rPr lang="en-AU" sz="1600" i="1" dirty="0"/>
              <a:t>JAMA </a:t>
            </a:r>
            <a:r>
              <a:rPr lang="en-AU" sz="1600" i="1" dirty="0" err="1"/>
              <a:t>Pediatr</a:t>
            </a:r>
            <a:r>
              <a:rPr lang="en-AU" sz="1600" i="1" dirty="0"/>
              <a:t>.</a:t>
            </a:r>
            <a:r>
              <a:rPr lang="en-AU" sz="1600" dirty="0"/>
              <a:t> 2019;173(9):853–859</a:t>
            </a:r>
            <a:r>
              <a:rPr lang="en-AU" sz="2400" dirty="0"/>
              <a:t>. </a:t>
            </a:r>
            <a:endParaRPr lang="en-US" sz="2400" dirty="0"/>
          </a:p>
        </p:txBody>
      </p:sp>
      <p:pic>
        <p:nvPicPr>
          <p:cNvPr id="7" name="Graphic 6" descr="Advertising">
            <a:extLst>
              <a:ext uri="{FF2B5EF4-FFF2-40B4-BE49-F238E27FC236}">
                <a16:creationId xmlns:a16="http://schemas.microsoft.com/office/drawing/2014/main" id="{742019A8-2D3D-5E47-B2A5-88424C03C1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4248"/>
            <a:ext cx="1219200" cy="1219200"/>
          </a:xfrm>
          <a:prstGeom prst="rect">
            <a:avLst/>
          </a:prstGeom>
        </p:spPr>
      </p:pic>
      <p:pic>
        <p:nvPicPr>
          <p:cNvPr id="13" name="Graphic 12" descr="Confused face outline">
            <a:extLst>
              <a:ext uri="{FF2B5EF4-FFF2-40B4-BE49-F238E27FC236}">
                <a16:creationId xmlns:a16="http://schemas.microsoft.com/office/drawing/2014/main" id="{EBA33883-2226-4A47-809A-3916317460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92375" y="1259417"/>
            <a:ext cx="1219200" cy="1219200"/>
          </a:xfrm>
          <a:prstGeom prst="rect">
            <a:avLst/>
          </a:prstGeom>
        </p:spPr>
      </p:pic>
      <p:pic>
        <p:nvPicPr>
          <p:cNvPr id="17" name="Graphic 16" descr="Drool face outline">
            <a:extLst>
              <a:ext uri="{FF2B5EF4-FFF2-40B4-BE49-F238E27FC236}">
                <a16:creationId xmlns:a16="http://schemas.microsoft.com/office/drawing/2014/main" id="{0CD1B8E9-0236-9A4D-AC03-A36420634C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0375" y="1259417"/>
            <a:ext cx="1219200" cy="1219200"/>
          </a:xfrm>
          <a:prstGeom prst="rect">
            <a:avLst/>
          </a:prstGeom>
        </p:spPr>
      </p:pic>
    </p:spTree>
    <p:extLst>
      <p:ext uri="{BB962C8B-B14F-4D97-AF65-F5344CB8AC3E}">
        <p14:creationId xmlns:p14="http://schemas.microsoft.com/office/powerpoint/2010/main" val="228643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397D86-57D8-ED47-B938-49C8E71E9FBA}"/>
              </a:ext>
            </a:extLst>
          </p:cNvPr>
          <p:cNvSpPr>
            <a:spLocks noGrp="1"/>
          </p:cNvSpPr>
          <p:nvPr>
            <p:ph type="title"/>
          </p:nvPr>
        </p:nvSpPr>
        <p:spPr/>
        <p:txBody>
          <a:bodyPr/>
          <a:lstStyle/>
          <a:p>
            <a:r>
              <a:rPr lang="en-US" dirty="0"/>
              <a:t>Sleep</a:t>
            </a:r>
          </a:p>
        </p:txBody>
      </p:sp>
      <p:pic>
        <p:nvPicPr>
          <p:cNvPr id="18" name="Content Placeholder 17" descr="A child lying on a bed&#10;&#10;Description automatically generated">
            <a:extLst>
              <a:ext uri="{FF2B5EF4-FFF2-40B4-BE49-F238E27FC236}">
                <a16:creationId xmlns:a16="http://schemas.microsoft.com/office/drawing/2014/main" id="{F01BFCA3-77E7-C04C-B87B-3148EE892001}"/>
              </a:ext>
            </a:extLst>
          </p:cNvPr>
          <p:cNvPicPr>
            <a:picLocks noGrp="1" noChangeAspect="1"/>
          </p:cNvPicPr>
          <p:nvPr>
            <p:ph idx="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520950" y="1358900"/>
            <a:ext cx="7150100" cy="4766733"/>
          </a:xfrm>
        </p:spPr>
      </p:pic>
      <p:sp>
        <p:nvSpPr>
          <p:cNvPr id="19" name="TextBox 18">
            <a:extLst>
              <a:ext uri="{FF2B5EF4-FFF2-40B4-BE49-F238E27FC236}">
                <a16:creationId xmlns:a16="http://schemas.microsoft.com/office/drawing/2014/main" id="{3E2654E3-7313-7844-9A42-F918D32BA1D7}"/>
              </a:ext>
            </a:extLst>
          </p:cNvPr>
          <p:cNvSpPr txBox="1"/>
          <p:nvPr/>
        </p:nvSpPr>
        <p:spPr>
          <a:xfrm>
            <a:off x="2520950" y="6125634"/>
            <a:ext cx="7150100" cy="276999"/>
          </a:xfrm>
          <a:prstGeom prst="rect">
            <a:avLst/>
          </a:prstGeom>
          <a:noFill/>
        </p:spPr>
        <p:txBody>
          <a:bodyPr wrap="square" rtlCol="0">
            <a:spAutoFit/>
          </a:bodyPr>
          <a:lstStyle/>
          <a:p>
            <a:r>
              <a:rPr lang="en-US" sz="1200">
                <a:hlinkClick r:id="rId3" tooltip="https://trauma-recovery.net/2012/01/15/sleep-difficulties-in-children-exposed-to-trauma/"/>
              </a:rPr>
              <a:t>This Photo</a:t>
            </a:r>
            <a:r>
              <a:rPr lang="en-US" sz="1200"/>
              <a:t> by Unknown Author is licensed under </a:t>
            </a:r>
            <a:r>
              <a:rPr lang="en-US" sz="1200">
                <a:hlinkClick r:id="rId4" tooltip="https://creativecommons.org/licenses/by-nc/3.0/"/>
              </a:rPr>
              <a:t>CC BY-NC</a:t>
            </a:r>
            <a:endParaRPr lang="en-US" sz="1200"/>
          </a:p>
        </p:txBody>
      </p:sp>
    </p:spTree>
    <p:extLst>
      <p:ext uri="{BB962C8B-B14F-4D97-AF65-F5344CB8AC3E}">
        <p14:creationId xmlns:p14="http://schemas.microsoft.com/office/powerpoint/2010/main" val="423957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4062712B-8D1B-42DB-ABFD-2F21FA00B1B0}"/>
              </a:ext>
            </a:extLst>
          </p:cNvPr>
          <p:cNvSpPr>
            <a:spLocks noGrp="1"/>
          </p:cNvSpPr>
          <p:nvPr>
            <p:ph type="sldNum" sz="quarter" idx="12"/>
          </p:nvPr>
        </p:nvSpPr>
        <p:spPr>
          <a:xfrm>
            <a:off x="11811000" y="6602558"/>
            <a:ext cx="380998" cy="255442"/>
          </a:xfrm>
        </p:spPr>
        <p:txBody>
          <a:bodyPr/>
          <a:lstStyle/>
          <a:p>
            <a:fld id="{F3E52B52-9715-489C-91BB-8862822F4EF5}" type="slidenum">
              <a:rPr lang="en-AU" smtClean="0"/>
              <a:t>9</a:t>
            </a:fld>
            <a:endParaRPr lang="en-AU" dirty="0"/>
          </a:p>
        </p:txBody>
      </p:sp>
      <p:sp>
        <p:nvSpPr>
          <p:cNvPr id="2" name="Rectangle 1">
            <a:extLst>
              <a:ext uri="{FF2B5EF4-FFF2-40B4-BE49-F238E27FC236}">
                <a16:creationId xmlns:a16="http://schemas.microsoft.com/office/drawing/2014/main" id="{56A52513-3170-CE43-FEAA-06FADC7ADB3E}"/>
              </a:ext>
            </a:extLst>
          </p:cNvPr>
          <p:cNvSpPr/>
          <p:nvPr/>
        </p:nvSpPr>
        <p:spPr>
          <a:xfrm>
            <a:off x="0" y="6560191"/>
            <a:ext cx="12192000" cy="297809"/>
          </a:xfrm>
          <a:prstGeom prst="rect">
            <a:avLst/>
          </a:prstGeom>
          <a:solidFill>
            <a:srgbClr val="2C33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F1020492-DF37-6DB4-34EA-AAC5A6C64338}"/>
              </a:ext>
            </a:extLst>
          </p:cNvPr>
          <p:cNvSpPr/>
          <p:nvPr/>
        </p:nvSpPr>
        <p:spPr>
          <a:xfrm>
            <a:off x="2686049" y="5708010"/>
            <a:ext cx="9505951" cy="830997"/>
          </a:xfrm>
          <a:prstGeom prst="rect">
            <a:avLst/>
          </a:prstGeom>
        </p:spPr>
        <p:txBody>
          <a:bodyPr wrap="square">
            <a:spAutoFit/>
          </a:bodyPr>
          <a:lstStyle/>
          <a:p>
            <a:r>
              <a:rPr lang="en-AU" sz="1600" dirty="0">
                <a:latin typeface="Helvetica" pitchFamily="2" charset="0"/>
              </a:rPr>
              <a:t>Kaur N, Hamilton A, Chen Q, </a:t>
            </a:r>
            <a:r>
              <a:rPr lang="en-AU" sz="1600" dirty="0" err="1">
                <a:latin typeface="Helvetica" pitchFamily="2" charset="0"/>
              </a:rPr>
              <a:t>Hasin</a:t>
            </a:r>
            <a:r>
              <a:rPr lang="en-AU" sz="1600" dirty="0">
                <a:latin typeface="Helvetica" pitchFamily="2" charset="0"/>
              </a:rPr>
              <a:t> DS, Cerda M, Martins S, Keyes KM. Age, period and cohort effects of internalizing symptoms among US students and the influence of sleep duration: results from the Monitoring the Future Survey 1991-2019. Presented Sydney Prevention Conference  2020</a:t>
            </a:r>
          </a:p>
        </p:txBody>
      </p:sp>
      <p:pic>
        <p:nvPicPr>
          <p:cNvPr id="5" name="Picture 4">
            <a:extLst>
              <a:ext uri="{FF2B5EF4-FFF2-40B4-BE49-F238E27FC236}">
                <a16:creationId xmlns:a16="http://schemas.microsoft.com/office/drawing/2014/main" id="{E22BCC66-91B0-0244-F29C-73CB0F3C1F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8636" y="1813056"/>
            <a:ext cx="8738629" cy="3993877"/>
          </a:xfrm>
          <a:prstGeom prst="rect">
            <a:avLst/>
          </a:prstGeom>
        </p:spPr>
      </p:pic>
      <p:sp>
        <p:nvSpPr>
          <p:cNvPr id="8" name="TextBox 7">
            <a:extLst>
              <a:ext uri="{FF2B5EF4-FFF2-40B4-BE49-F238E27FC236}">
                <a16:creationId xmlns:a16="http://schemas.microsoft.com/office/drawing/2014/main" id="{4F10ABAC-3295-E77F-6EE2-3CAF75C96FE7}"/>
              </a:ext>
            </a:extLst>
          </p:cNvPr>
          <p:cNvSpPr txBox="1"/>
          <p:nvPr/>
        </p:nvSpPr>
        <p:spPr>
          <a:xfrm>
            <a:off x="-415636" y="318993"/>
            <a:ext cx="12441381" cy="584775"/>
          </a:xfrm>
          <a:prstGeom prst="rect">
            <a:avLst/>
          </a:prstGeom>
          <a:noFill/>
        </p:spPr>
        <p:txBody>
          <a:bodyPr wrap="square">
            <a:spAutoFit/>
          </a:bodyPr>
          <a:lstStyle/>
          <a:p>
            <a:pPr algn="ctr"/>
            <a:r>
              <a:rPr lang="en-AU" sz="3200" dirty="0">
                <a:latin typeface="Helvetica" pitchFamily="2" charset="0"/>
              </a:rPr>
              <a:t>Trends in sleep duration among adolescents, 1991-2019</a:t>
            </a:r>
          </a:p>
        </p:txBody>
      </p:sp>
    </p:spTree>
    <p:extLst>
      <p:ext uri="{BB962C8B-B14F-4D97-AF65-F5344CB8AC3E}">
        <p14:creationId xmlns:p14="http://schemas.microsoft.com/office/powerpoint/2010/main" val="372342766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58188df-6437-474a-8e73-b21ad5c22beb" xsi:nil="true"/>
    <Categories0 xmlns="c7d612aa-1615-474f-b69e-3f7383de4f72" xsi:nil="true"/>
    <TaxKeywordTaxHTField xmlns="958188df-6437-474a-8e73-b21ad5c22beb">
      <Terms xmlns="http://schemas.microsoft.com/office/infopath/2007/PartnerControls"/>
    </TaxKeywordTaxHTField>
    <lcf76f155ced4ddcb4097134ff3c332f xmlns="c7d612aa-1615-474f-b69e-3f7383de4f72">
      <Terms xmlns="http://schemas.microsoft.com/office/infopath/2007/PartnerControls"/>
    </lcf76f155ced4ddcb4097134ff3c332f>
    <Tags xmlns="c7d612aa-1615-474f-b69e-3f7383de4f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AD797EA146B9418154654DB7614177" ma:contentTypeVersion="23" ma:contentTypeDescription="Create a new document." ma:contentTypeScope="" ma:versionID="9eb7793f7e45d911204bfa856b5a07e7">
  <xsd:schema xmlns:xsd="http://www.w3.org/2001/XMLSchema" xmlns:xs="http://www.w3.org/2001/XMLSchema" xmlns:p="http://schemas.microsoft.com/office/2006/metadata/properties" xmlns:ns2="c7d612aa-1615-474f-b69e-3f7383de4f72" xmlns:ns3="958188df-6437-474a-8e73-b21ad5c22beb" targetNamespace="http://schemas.microsoft.com/office/2006/metadata/properties" ma:root="true" ma:fieldsID="f78742b183088f3f1469c6f274fd3ae3" ns2:_="" ns3:_="">
    <xsd:import namespace="c7d612aa-1615-474f-b69e-3f7383de4f72"/>
    <xsd:import namespace="958188df-6437-474a-8e73-b21ad5c22be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Tags" minOccurs="0"/>
                <xsd:element ref="ns3:TaxKeywordTaxHTField" minOccurs="0"/>
                <xsd:element ref="ns3:TaxCatchAll" minOccurs="0"/>
                <xsd:element ref="ns2:Categories0"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612aa-1615-474f-b69e-3f7383de4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Tags" ma:index="20" nillable="true" ma:displayName="Tags" ma:list="{c7d612aa-1615-474f-b69e-3f7383de4f72}" ma:internalName="Tags" ma:readOnly="false" ma:showField="MediaServiceAutoTags">
      <xsd:simpleType>
        <xsd:restriction base="dms:Lookup"/>
      </xsd:simpleType>
    </xsd:element>
    <xsd:element name="Categories0" ma:index="24" nillable="true" ma:displayName="Filters" ma:format="Dropdown" ma:internalName="Categories0">
      <xsd:complexType>
        <xsd:complexContent>
          <xsd:extension base="dms:MultiChoice">
            <xsd:sequence>
              <xsd:element name="Value" maxOccurs="unbounded" minOccurs="0" nillable="true">
                <xsd:simpleType>
                  <xsd:restriction base="dms:Choice">
                    <xsd:enumeration value="not yet assigned"/>
                    <xsd:enumeration value="people"/>
                    <xsd:enumeration value="diversity"/>
                    <xsd:enumeration value="community"/>
                    <xsd:enumeration value="conversations"/>
                    <xsd:enumeration value="relationships"/>
                    <xsd:enumeration value="female"/>
                    <xsd:enumeration value="health professional"/>
                    <xsd:enumeration value="kids/toddlers"/>
                    <xsd:enumeration value="LGBTQI"/>
                    <xsd:enumeration value="male"/>
                    <xsd:enumeration value="meeting"/>
                    <xsd:enumeration value="parenting teens"/>
                    <xsd:enumeration value="parents"/>
                    <xsd:enumeration value="party"/>
                    <xsd:enumeration value="pregnancy/infant"/>
                    <xsd:enumeration value="students"/>
                    <xsd:enumeration value="teachers"/>
                    <xsd:enumeration value="teens/youth"/>
                    <xsd:enumeration value="abstract"/>
                    <xsd:enumeration value="activities"/>
                    <xsd:enumeration value="background"/>
                    <xsd:enumeration value="conference"/>
                    <xsd:enumeration value="drugs"/>
                    <xsd:enumeration value="Indigenous"/>
                    <xsd:enumeration value="law enforcement"/>
                    <xsd:enumeration value="locations"/>
                    <xsd:enumeration value="media"/>
                    <xsd:enumeration value="medical"/>
                    <xsd:enumeration value="rural"/>
                    <xsd:enumeration value="rural activities"/>
                    <xsd:enumeration value="rural landscape"/>
                    <xsd:enumeration value="rural people"/>
                    <xsd:enumeration value="technology"/>
                    <xsd:enumeration value="computers/laptops"/>
                    <xsd:enumeration value="phones/smartphones"/>
                    <xsd:enumeration value="tablets/ipads"/>
                    <xsd:enumeration value="camera/photography"/>
                    <xsd:enumeration value="university/buildings"/>
                    <xsd:enumeration value="writing/mail"/>
                  </xsd:restriction>
                </xsd:simpleType>
              </xsd:element>
            </xsd:sequence>
          </xsd:extension>
        </xsd:complexContent>
      </xsd:complex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b492977-2dea-498c-99b4-1555f3d0d96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58188df-6437-474a-8e73-b21ad5c22b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7b492977-2dea-498c-99b4-1555f3d0d96a"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92345783-e3f7-4b9c-8bd4-11745916cfff}" ma:internalName="TaxCatchAll" ma:showField="CatchAllData" ma:web="958188df-6437-474a-8e73-b21ad5c22b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B1B072-CEAA-4971-9358-1F7BC5A8B4A5}">
  <ds:schemaRefs>
    <ds:schemaRef ds:uri="http://schemas.microsoft.com/sharepoint/v3/contenttype/forms"/>
  </ds:schemaRefs>
</ds:datastoreItem>
</file>

<file path=customXml/itemProps2.xml><?xml version="1.0" encoding="utf-8"?>
<ds:datastoreItem xmlns:ds="http://schemas.openxmlformats.org/officeDocument/2006/customXml" ds:itemID="{EBF78A41-E33B-4E5E-890D-32F5DD6B5E1D}">
  <ds:schemaRefs>
    <ds:schemaRef ds:uri="http://purl.org/dc/elements/1.1/"/>
    <ds:schemaRef ds:uri="http://schemas.microsoft.com/office/infopath/2007/PartnerControls"/>
    <ds:schemaRef ds:uri="http://purl.org/dc/dcmitype/"/>
    <ds:schemaRef ds:uri="http://purl.org/dc/terms/"/>
    <ds:schemaRef ds:uri="http://schemas.openxmlformats.org/package/2006/metadata/core-properties"/>
    <ds:schemaRef ds:uri="958188df-6437-474a-8e73-b21ad5c22beb"/>
    <ds:schemaRef ds:uri="http://schemas.microsoft.com/office/2006/documentManagement/types"/>
    <ds:schemaRef ds:uri="c7d612aa-1615-474f-b69e-3f7383de4f7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A0CD6FA-7F2B-4DD5-9B0F-71A149802F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612aa-1615-474f-b69e-3f7383de4f72"/>
    <ds:schemaRef ds:uri="958188df-6437-474a-8e73-b21ad5c22b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2b3e37e-8171-485d-b10b-38dae7ed14a8}" enabled="0" method="" siteId="{82b3e37e-8171-485d-b10b-38dae7ed14a8}" removed="1"/>
</clbl:labelList>
</file>

<file path=docProps/app.xml><?xml version="1.0" encoding="utf-8"?>
<Properties xmlns="http://schemas.openxmlformats.org/officeDocument/2006/extended-properties" xmlns:vt="http://schemas.openxmlformats.org/officeDocument/2006/docPropsVTypes">
  <Template/>
  <TotalTime>8783</TotalTime>
  <Words>2146</Words>
  <Application>Microsoft Macintosh PowerPoint</Application>
  <PresentationFormat>Widescreen</PresentationFormat>
  <Paragraphs>220</Paragraphs>
  <Slides>21</Slides>
  <Notes>13</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21</vt:i4>
      </vt:variant>
    </vt:vector>
  </HeadingPairs>
  <TitlesOfParts>
    <vt:vector size="43" baseType="lpstr">
      <vt:lpstr>Arial</vt:lpstr>
      <vt:lpstr>Bahnschrift</vt:lpstr>
      <vt:lpstr>Barlow</vt:lpstr>
      <vt:lpstr>Barlow Light</vt:lpstr>
      <vt:lpstr>Barlow-SemiBold</vt:lpstr>
      <vt:lpstr>Calibri</vt:lpstr>
      <vt:lpstr>Calibri Light</vt:lpstr>
      <vt:lpstr>Courier New</vt:lpstr>
      <vt:lpstr>Garamond</vt:lpstr>
      <vt:lpstr>Georgia</vt:lpstr>
      <vt:lpstr>Helvetica</vt:lpstr>
      <vt:lpstr>Helvetica Neue Medium</vt:lpstr>
      <vt:lpstr>Lato</vt:lpstr>
      <vt:lpstr>Lato Bold</vt:lpstr>
      <vt:lpstr>Lato Italics</vt:lpstr>
      <vt:lpstr>Lora</vt:lpstr>
      <vt:lpstr>MuseoSans</vt:lpstr>
      <vt:lpstr>Open Sans</vt:lpstr>
      <vt:lpstr>Roboto</vt:lpstr>
      <vt:lpstr>Tw Cen MT</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 Screen Time and Depression in 3826 adolescents 2014-2018 </vt:lpstr>
      <vt:lpstr>Sleep</vt:lpstr>
      <vt:lpstr>PowerPoint Presentation</vt:lpstr>
      <vt:lpstr>Plandemic of inaction</vt:lpstr>
      <vt:lpstr>PowerPoint Presentation</vt:lpstr>
      <vt:lpstr>New, unified, focussed voices</vt:lpstr>
      <vt:lpstr>Bridge knowledge policy divide </vt:lpstr>
      <vt:lpstr>PowerPoint Presentation</vt:lpstr>
      <vt:lpstr>PowerPoint Presentation</vt:lpstr>
      <vt:lpstr>PowerPoint Presentation</vt:lpstr>
      <vt:lpstr>Australian mental health research &amp; innovation is globally impressive  Ranking of Australian research activity relative to other countries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Tale of a New City</dc:title>
  <dc:creator>Lucy Brogden</dc:creator>
  <cp:lastModifiedBy>Maree Teesson</cp:lastModifiedBy>
  <cp:revision>401</cp:revision>
  <dcterms:created xsi:type="dcterms:W3CDTF">2019-06-03T03:45:15Z</dcterms:created>
  <dcterms:modified xsi:type="dcterms:W3CDTF">2023-04-17T06:47:56Z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0x01010028AD797EA146B9418154654DB7614177</vt:lpwstr>
  </property>
  <property fmtid="{D5CDD505-2E9C-101B-9397-08002B2CF9AE}" pid="3" name="TaxKeyword">
    <vt:lpwstr/>
  </property>
</Properties>
</file>