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1"/>
  </p:sldMasterIdLst>
  <p:notesMasterIdLst>
    <p:notesMasterId r:id="rId38"/>
  </p:notesMasterIdLst>
  <p:handoutMasterIdLst>
    <p:handoutMasterId r:id="rId39"/>
  </p:handoutMasterIdLst>
  <p:sldIdLst>
    <p:sldId id="625" r:id="rId2"/>
    <p:sldId id="626" r:id="rId3"/>
    <p:sldId id="679" r:id="rId4"/>
    <p:sldId id="680" r:id="rId5"/>
    <p:sldId id="629" r:id="rId6"/>
    <p:sldId id="631" r:id="rId7"/>
    <p:sldId id="655" r:id="rId8"/>
    <p:sldId id="656" r:id="rId9"/>
    <p:sldId id="657" r:id="rId10"/>
    <p:sldId id="658" r:id="rId11"/>
    <p:sldId id="640" r:id="rId12"/>
    <p:sldId id="638" r:id="rId13"/>
    <p:sldId id="644" r:id="rId14"/>
    <p:sldId id="677" r:id="rId15"/>
    <p:sldId id="671" r:id="rId16"/>
    <p:sldId id="672" r:id="rId17"/>
    <p:sldId id="652" r:id="rId18"/>
    <p:sldId id="659" r:id="rId19"/>
    <p:sldId id="646" r:id="rId20"/>
    <p:sldId id="647" r:id="rId21"/>
    <p:sldId id="648" r:id="rId22"/>
    <p:sldId id="678" r:id="rId23"/>
    <p:sldId id="649" r:id="rId24"/>
    <p:sldId id="632" r:id="rId25"/>
    <p:sldId id="673" r:id="rId26"/>
    <p:sldId id="662" r:id="rId27"/>
    <p:sldId id="664" r:id="rId28"/>
    <p:sldId id="674" r:id="rId29"/>
    <p:sldId id="675" r:id="rId30"/>
    <p:sldId id="663" r:id="rId31"/>
    <p:sldId id="666" r:id="rId32"/>
    <p:sldId id="650" r:id="rId33"/>
    <p:sldId id="669" r:id="rId34"/>
    <p:sldId id="676" r:id="rId35"/>
    <p:sldId id="628" r:id="rId36"/>
    <p:sldId id="681" r:id="rId37"/>
  </p:sldIdLst>
  <p:sldSz cx="9144000" cy="6858000" type="screen4x3"/>
  <p:notesSz cx="7072313" cy="9043988"/>
  <p:defaultTextStyle>
    <a:defPPr>
      <a:defRPr lang="en-US"/>
    </a:defPPr>
    <a:lvl1pPr algn="l" rtl="0" eaLnBrk="0" fontAlgn="base" hangingPunct="0">
      <a:spcBef>
        <a:spcPct val="0"/>
      </a:spcBef>
      <a:spcAft>
        <a:spcPct val="0"/>
      </a:spcAft>
      <a:defRPr sz="2400" i="1"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i="1"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i="1"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i="1"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i="1"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i="1"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i="1"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i="1"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i="1"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48"/>
    <a:srgbClr val="FF9900"/>
    <a:srgbClr val="00006A"/>
    <a:srgbClr val="00007A"/>
    <a:srgbClr val="000050"/>
    <a:srgbClr val="000066"/>
    <a:srgbClr val="F8F8F8"/>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58" y="-58"/>
      </p:cViewPr>
      <p:guideLst>
        <p:guide orient="horz" pos="2592"/>
        <p:guide pos="44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84" d="100"/>
          <a:sy n="84" d="100"/>
        </p:scale>
        <p:origin x="-2124" y="-90"/>
      </p:cViewPr>
      <p:guideLst>
        <p:guide orient="horz" pos="2848"/>
        <p:guide pos="22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Workbook2"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view3D>
      <c:rotX val="15"/>
      <c:rotY val="20"/>
      <c:rAngAx val="0"/>
      <c:perspective val="30"/>
    </c:view3D>
    <c:floor>
      <c:thickness val="0"/>
    </c:floor>
    <c:sideWall>
      <c:thickness val="0"/>
    </c:sideWall>
    <c:backWall>
      <c:thickness val="0"/>
    </c:backWall>
    <c:plotArea>
      <c:layout/>
      <c:bar3DChart>
        <c:barDir val="col"/>
        <c:grouping val="standard"/>
        <c:varyColors val="0"/>
        <c:ser>
          <c:idx val="0"/>
          <c:order val="0"/>
          <c:tx>
            <c:strRef>
              <c:f>Sheet1!$B$5</c:f>
              <c:strCache>
                <c:ptCount val="1"/>
                <c:pt idx="0">
                  <c:v>Imports </c:v>
                </c:pt>
              </c:strCache>
            </c:strRef>
          </c:tx>
          <c:spPr>
            <a:solidFill>
              <a:schemeClr val="accent4">
                <a:lumMod val="75000"/>
              </a:schemeClr>
            </a:solidFill>
          </c:spPr>
          <c:invertIfNegative val="0"/>
          <c:cat>
            <c:numRef>
              <c:f>Sheet1!$C$4:$D$4</c:f>
              <c:numCache>
                <c:formatCode>General</c:formatCode>
                <c:ptCount val="2"/>
                <c:pt idx="0">
                  <c:v>2006</c:v>
                </c:pt>
                <c:pt idx="1">
                  <c:v>2011</c:v>
                </c:pt>
              </c:numCache>
            </c:numRef>
          </c:cat>
          <c:val>
            <c:numRef>
              <c:f>Sheet1!$C$5:$D$5</c:f>
              <c:numCache>
                <c:formatCode>#,##0</c:formatCode>
                <c:ptCount val="2"/>
                <c:pt idx="0">
                  <c:v>9753</c:v>
                </c:pt>
                <c:pt idx="1">
                  <c:v>15649</c:v>
                </c:pt>
              </c:numCache>
            </c:numRef>
          </c:val>
        </c:ser>
        <c:ser>
          <c:idx val="1"/>
          <c:order val="1"/>
          <c:tx>
            <c:strRef>
              <c:f>Sheet1!$B$6</c:f>
              <c:strCache>
                <c:ptCount val="1"/>
                <c:pt idx="0">
                  <c:v>Exports </c:v>
                </c:pt>
              </c:strCache>
            </c:strRef>
          </c:tx>
          <c:spPr>
            <a:solidFill>
              <a:schemeClr val="tx1"/>
            </a:solidFill>
          </c:spPr>
          <c:invertIfNegative val="0"/>
          <c:cat>
            <c:numRef>
              <c:f>Sheet1!$C$4:$D$4</c:f>
              <c:numCache>
                <c:formatCode>General</c:formatCode>
                <c:ptCount val="2"/>
                <c:pt idx="0">
                  <c:v>2006</c:v>
                </c:pt>
                <c:pt idx="1">
                  <c:v>2011</c:v>
                </c:pt>
              </c:numCache>
            </c:numRef>
          </c:cat>
          <c:val>
            <c:numRef>
              <c:f>Sheet1!$C$6:$D$6</c:f>
              <c:numCache>
                <c:formatCode>#,##0</c:formatCode>
                <c:ptCount val="2"/>
                <c:pt idx="0">
                  <c:v>17987</c:v>
                </c:pt>
                <c:pt idx="1">
                  <c:v>26583</c:v>
                </c:pt>
              </c:numCache>
            </c:numRef>
          </c:val>
        </c:ser>
        <c:dLbls>
          <c:showLegendKey val="0"/>
          <c:showVal val="0"/>
          <c:showCatName val="0"/>
          <c:showSerName val="0"/>
          <c:showPercent val="0"/>
          <c:showBubbleSize val="0"/>
        </c:dLbls>
        <c:gapWidth val="150"/>
        <c:shape val="box"/>
        <c:axId val="36583680"/>
        <c:axId val="36597760"/>
        <c:axId val="112997696"/>
      </c:bar3DChart>
      <c:catAx>
        <c:axId val="36583680"/>
        <c:scaling>
          <c:orientation val="minMax"/>
        </c:scaling>
        <c:delete val="0"/>
        <c:axPos val="b"/>
        <c:numFmt formatCode="General" sourceLinked="1"/>
        <c:majorTickMark val="out"/>
        <c:minorTickMark val="none"/>
        <c:tickLblPos val="nextTo"/>
        <c:crossAx val="36597760"/>
        <c:crosses val="autoZero"/>
        <c:auto val="1"/>
        <c:lblAlgn val="ctr"/>
        <c:lblOffset val="100"/>
        <c:noMultiLvlLbl val="0"/>
      </c:catAx>
      <c:valAx>
        <c:axId val="36597760"/>
        <c:scaling>
          <c:orientation val="minMax"/>
        </c:scaling>
        <c:delete val="0"/>
        <c:axPos val="l"/>
        <c:majorGridlines/>
        <c:numFmt formatCode="#,##0" sourceLinked="1"/>
        <c:majorTickMark val="out"/>
        <c:minorTickMark val="none"/>
        <c:tickLblPos val="nextTo"/>
        <c:crossAx val="36583680"/>
        <c:crosses val="autoZero"/>
        <c:crossBetween val="between"/>
      </c:valAx>
      <c:serAx>
        <c:axId val="112997696"/>
        <c:scaling>
          <c:orientation val="minMax"/>
        </c:scaling>
        <c:delete val="0"/>
        <c:axPos val="b"/>
        <c:majorTickMark val="out"/>
        <c:minorTickMark val="none"/>
        <c:tickLblPos val="nextTo"/>
        <c:crossAx val="36597760"/>
        <c:crosses val="autoZero"/>
      </c:serAx>
    </c:plotArea>
    <c:legend>
      <c:legendPos val="r"/>
      <c:layout/>
      <c:overlay val="0"/>
      <c:txPr>
        <a:bodyPr/>
        <a:lstStyle/>
        <a:p>
          <a:pPr>
            <a:defRPr sz="24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D83669-2055-C046-AF24-1D441984A9F9}"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en-US"/>
        </a:p>
      </dgm:t>
    </dgm:pt>
    <dgm:pt modelId="{8FDBCAF8-1AC0-C348-BF4E-E38C7D13148D}">
      <dgm:prSet phldrT="[Text]"/>
      <dgm:spPr>
        <a:solidFill>
          <a:schemeClr val="tx1"/>
        </a:solidFill>
        <a:ln>
          <a:solidFill>
            <a:schemeClr val="bg1"/>
          </a:solidFill>
        </a:ln>
      </dgm:spPr>
      <dgm:t>
        <a:bodyPr/>
        <a:lstStyle/>
        <a:p>
          <a:r>
            <a:rPr lang="en-US" dirty="0" smtClean="0">
              <a:solidFill>
                <a:srgbClr val="000090"/>
              </a:solidFill>
            </a:rPr>
            <a:t>Creator</a:t>
          </a:r>
          <a:endParaRPr lang="en-US" dirty="0">
            <a:solidFill>
              <a:srgbClr val="000090"/>
            </a:solidFill>
          </a:endParaRPr>
        </a:p>
      </dgm:t>
    </dgm:pt>
    <dgm:pt modelId="{F34C11AE-333D-9D42-BA64-1F876B37CED1}" type="parTrans" cxnId="{9F2CFBDB-CDFB-FD4E-A98A-3F03CD25FB6D}">
      <dgm:prSet/>
      <dgm:spPr/>
      <dgm:t>
        <a:bodyPr/>
        <a:lstStyle/>
        <a:p>
          <a:endParaRPr lang="en-US"/>
        </a:p>
      </dgm:t>
    </dgm:pt>
    <dgm:pt modelId="{2F32E92B-1620-754E-9A4E-F2579F96E163}" type="sibTrans" cxnId="{9F2CFBDB-CDFB-FD4E-A98A-3F03CD25FB6D}">
      <dgm:prSet/>
      <dgm:spPr/>
      <dgm:t>
        <a:bodyPr/>
        <a:lstStyle/>
        <a:p>
          <a:endParaRPr lang="en-US"/>
        </a:p>
      </dgm:t>
    </dgm:pt>
    <dgm:pt modelId="{60B4DCDF-7262-1446-8886-747107E4FF41}">
      <dgm:prSet phldrT="[Text]"/>
      <dgm:spPr>
        <a:solidFill>
          <a:schemeClr val="tx1"/>
        </a:solidFill>
        <a:ln>
          <a:solidFill>
            <a:schemeClr val="bg1"/>
          </a:solidFill>
        </a:ln>
      </dgm:spPr>
      <dgm:t>
        <a:bodyPr/>
        <a:lstStyle/>
        <a:p>
          <a:r>
            <a:rPr lang="en-US" dirty="0" smtClean="0">
              <a:solidFill>
                <a:srgbClr val="000090"/>
              </a:solidFill>
            </a:rPr>
            <a:t>Publisher</a:t>
          </a:r>
          <a:endParaRPr lang="en-US" dirty="0">
            <a:solidFill>
              <a:srgbClr val="000090"/>
            </a:solidFill>
          </a:endParaRPr>
        </a:p>
      </dgm:t>
    </dgm:pt>
    <dgm:pt modelId="{5CE6089B-83DE-3746-9805-5BC01DCC1756}" type="parTrans" cxnId="{05BE7A24-C910-684D-A806-DD5808F9BAFD}">
      <dgm:prSet/>
      <dgm:spPr/>
      <dgm:t>
        <a:bodyPr/>
        <a:lstStyle/>
        <a:p>
          <a:endParaRPr lang="en-US"/>
        </a:p>
      </dgm:t>
    </dgm:pt>
    <dgm:pt modelId="{FA669CEE-9F26-AC42-B94B-3BD7FA29BBEE}" type="sibTrans" cxnId="{05BE7A24-C910-684D-A806-DD5808F9BAFD}">
      <dgm:prSet/>
      <dgm:spPr/>
      <dgm:t>
        <a:bodyPr/>
        <a:lstStyle/>
        <a:p>
          <a:endParaRPr lang="en-US"/>
        </a:p>
      </dgm:t>
    </dgm:pt>
    <dgm:pt modelId="{4885967C-3260-D14A-B3AC-D7C01363947F}">
      <dgm:prSet/>
      <dgm:spPr>
        <a:solidFill>
          <a:schemeClr val="tx1"/>
        </a:solidFill>
        <a:ln>
          <a:solidFill>
            <a:schemeClr val="bg1"/>
          </a:solidFill>
        </a:ln>
      </dgm:spPr>
      <dgm:t>
        <a:bodyPr/>
        <a:lstStyle/>
        <a:p>
          <a:r>
            <a:rPr lang="en-US" dirty="0" smtClean="0">
              <a:solidFill>
                <a:srgbClr val="000090"/>
              </a:solidFill>
            </a:rPr>
            <a:t>Printer</a:t>
          </a:r>
          <a:endParaRPr lang="en-US" dirty="0">
            <a:solidFill>
              <a:srgbClr val="000090"/>
            </a:solidFill>
          </a:endParaRPr>
        </a:p>
      </dgm:t>
    </dgm:pt>
    <dgm:pt modelId="{B79382C5-4333-AC41-A60F-F67F8052D097}" type="parTrans" cxnId="{A22AFE10-C698-3543-9126-D787C77F24FC}">
      <dgm:prSet/>
      <dgm:spPr/>
      <dgm:t>
        <a:bodyPr/>
        <a:lstStyle/>
        <a:p>
          <a:endParaRPr lang="en-US"/>
        </a:p>
      </dgm:t>
    </dgm:pt>
    <dgm:pt modelId="{D9753463-62AC-2346-809F-CBC009C3BE43}" type="sibTrans" cxnId="{A22AFE10-C698-3543-9126-D787C77F24FC}">
      <dgm:prSet/>
      <dgm:spPr/>
      <dgm:t>
        <a:bodyPr/>
        <a:lstStyle/>
        <a:p>
          <a:endParaRPr lang="en-US"/>
        </a:p>
      </dgm:t>
    </dgm:pt>
    <dgm:pt modelId="{6EBD8999-6429-A243-89FB-BAF32F42D325}">
      <dgm:prSet/>
      <dgm:spPr>
        <a:solidFill>
          <a:schemeClr val="tx1"/>
        </a:solidFill>
        <a:ln>
          <a:solidFill>
            <a:schemeClr val="bg1"/>
          </a:solidFill>
        </a:ln>
      </dgm:spPr>
      <dgm:t>
        <a:bodyPr/>
        <a:lstStyle/>
        <a:p>
          <a:r>
            <a:rPr lang="en-US" dirty="0" smtClean="0">
              <a:solidFill>
                <a:srgbClr val="000090"/>
              </a:solidFill>
            </a:rPr>
            <a:t>Distributor</a:t>
          </a:r>
          <a:endParaRPr lang="en-US" dirty="0">
            <a:solidFill>
              <a:srgbClr val="000090"/>
            </a:solidFill>
          </a:endParaRPr>
        </a:p>
      </dgm:t>
    </dgm:pt>
    <dgm:pt modelId="{6D1A0255-5CF5-D645-8E7D-D3B3FFA602E8}" type="parTrans" cxnId="{A5894E95-2A1A-5248-9483-DA7F26DFF42F}">
      <dgm:prSet/>
      <dgm:spPr/>
      <dgm:t>
        <a:bodyPr/>
        <a:lstStyle/>
        <a:p>
          <a:endParaRPr lang="en-US"/>
        </a:p>
      </dgm:t>
    </dgm:pt>
    <dgm:pt modelId="{7B4D2792-925F-2446-B6D3-1F4BAA94635C}" type="sibTrans" cxnId="{A5894E95-2A1A-5248-9483-DA7F26DFF42F}">
      <dgm:prSet/>
      <dgm:spPr/>
      <dgm:t>
        <a:bodyPr/>
        <a:lstStyle/>
        <a:p>
          <a:endParaRPr lang="en-US"/>
        </a:p>
      </dgm:t>
    </dgm:pt>
    <dgm:pt modelId="{2146984C-7037-604F-875A-F61F65016477}">
      <dgm:prSet/>
      <dgm:spPr>
        <a:solidFill>
          <a:schemeClr val="tx1"/>
        </a:solidFill>
        <a:ln>
          <a:solidFill>
            <a:schemeClr val="bg1"/>
          </a:solidFill>
        </a:ln>
      </dgm:spPr>
      <dgm:t>
        <a:bodyPr/>
        <a:lstStyle/>
        <a:p>
          <a:r>
            <a:rPr lang="en-US" dirty="0" smtClean="0">
              <a:solidFill>
                <a:srgbClr val="000090"/>
              </a:solidFill>
            </a:rPr>
            <a:t>Customer</a:t>
          </a:r>
          <a:endParaRPr lang="en-US" dirty="0">
            <a:solidFill>
              <a:srgbClr val="000090"/>
            </a:solidFill>
          </a:endParaRPr>
        </a:p>
      </dgm:t>
    </dgm:pt>
    <dgm:pt modelId="{093C5CF0-F271-1546-9B37-683550EA6783}" type="parTrans" cxnId="{F6A71118-2DBC-994F-9943-92DABACC3401}">
      <dgm:prSet/>
      <dgm:spPr/>
      <dgm:t>
        <a:bodyPr/>
        <a:lstStyle/>
        <a:p>
          <a:endParaRPr lang="en-US"/>
        </a:p>
      </dgm:t>
    </dgm:pt>
    <dgm:pt modelId="{939F0A82-DBFD-2D4A-889E-7F5016B52A22}" type="sibTrans" cxnId="{F6A71118-2DBC-994F-9943-92DABACC3401}">
      <dgm:prSet/>
      <dgm:spPr/>
      <dgm:t>
        <a:bodyPr/>
        <a:lstStyle/>
        <a:p>
          <a:endParaRPr lang="en-US"/>
        </a:p>
      </dgm:t>
    </dgm:pt>
    <dgm:pt modelId="{89DEFE77-F8B3-E242-8EE1-C208E78765EE}">
      <dgm:prSet/>
      <dgm:spPr>
        <a:solidFill>
          <a:schemeClr val="tx1"/>
        </a:solidFill>
        <a:ln>
          <a:solidFill>
            <a:schemeClr val="bg1"/>
          </a:solidFill>
        </a:ln>
      </dgm:spPr>
      <dgm:t>
        <a:bodyPr/>
        <a:lstStyle/>
        <a:p>
          <a:r>
            <a:rPr lang="en-US" dirty="0" smtClean="0">
              <a:solidFill>
                <a:srgbClr val="000090"/>
              </a:solidFill>
            </a:rPr>
            <a:t>Customer</a:t>
          </a:r>
          <a:endParaRPr lang="en-US" dirty="0">
            <a:solidFill>
              <a:srgbClr val="000090"/>
            </a:solidFill>
          </a:endParaRPr>
        </a:p>
      </dgm:t>
    </dgm:pt>
    <dgm:pt modelId="{CC1402D9-845F-014A-AAE0-72107F31066D}" type="parTrans" cxnId="{3C0E537C-35A4-3D43-9BA2-AAF86831FCB7}">
      <dgm:prSet/>
      <dgm:spPr/>
      <dgm:t>
        <a:bodyPr/>
        <a:lstStyle/>
        <a:p>
          <a:endParaRPr lang="en-US"/>
        </a:p>
      </dgm:t>
    </dgm:pt>
    <dgm:pt modelId="{E167B3C6-DFA7-4844-B40C-459B7F563ABF}" type="sibTrans" cxnId="{3C0E537C-35A4-3D43-9BA2-AAF86831FCB7}">
      <dgm:prSet/>
      <dgm:spPr/>
      <dgm:t>
        <a:bodyPr/>
        <a:lstStyle/>
        <a:p>
          <a:endParaRPr lang="en-US"/>
        </a:p>
      </dgm:t>
    </dgm:pt>
    <dgm:pt modelId="{CA326C0D-06C2-CC4F-BD14-4ABC0FC6C4E4}">
      <dgm:prSet/>
      <dgm:spPr>
        <a:solidFill>
          <a:schemeClr val="tx1"/>
        </a:solidFill>
        <a:ln>
          <a:solidFill>
            <a:schemeClr val="bg1"/>
          </a:solidFill>
        </a:ln>
      </dgm:spPr>
      <dgm:t>
        <a:bodyPr/>
        <a:lstStyle/>
        <a:p>
          <a:r>
            <a:rPr lang="en-US" dirty="0" smtClean="0">
              <a:solidFill>
                <a:srgbClr val="000090"/>
              </a:solidFill>
            </a:rPr>
            <a:t>Distributor</a:t>
          </a:r>
          <a:endParaRPr lang="en-US" dirty="0">
            <a:solidFill>
              <a:srgbClr val="000090"/>
            </a:solidFill>
          </a:endParaRPr>
        </a:p>
      </dgm:t>
    </dgm:pt>
    <dgm:pt modelId="{57AA942A-4F3A-084F-89D4-4DDAD0510663}" type="parTrans" cxnId="{32C165D1-6536-E449-8ADC-905180B26523}">
      <dgm:prSet/>
      <dgm:spPr/>
      <dgm:t>
        <a:bodyPr/>
        <a:lstStyle/>
        <a:p>
          <a:endParaRPr lang="en-US"/>
        </a:p>
      </dgm:t>
    </dgm:pt>
    <dgm:pt modelId="{C1EA750E-82EE-4144-99A9-727717E07761}" type="sibTrans" cxnId="{32C165D1-6536-E449-8ADC-905180B26523}">
      <dgm:prSet/>
      <dgm:spPr/>
      <dgm:t>
        <a:bodyPr/>
        <a:lstStyle/>
        <a:p>
          <a:endParaRPr lang="en-US"/>
        </a:p>
      </dgm:t>
    </dgm:pt>
    <dgm:pt modelId="{B3CD95DA-498C-F045-8F67-D36DE5704092}">
      <dgm:prSet/>
      <dgm:spPr>
        <a:solidFill>
          <a:schemeClr val="tx1"/>
        </a:solidFill>
        <a:ln>
          <a:solidFill>
            <a:schemeClr val="bg1"/>
          </a:solidFill>
        </a:ln>
      </dgm:spPr>
      <dgm:t>
        <a:bodyPr/>
        <a:lstStyle/>
        <a:p>
          <a:r>
            <a:rPr lang="en-US" dirty="0" smtClean="0">
              <a:solidFill>
                <a:srgbClr val="000090"/>
              </a:solidFill>
            </a:rPr>
            <a:t>Customer</a:t>
          </a:r>
          <a:endParaRPr lang="en-US" dirty="0">
            <a:solidFill>
              <a:srgbClr val="000090"/>
            </a:solidFill>
          </a:endParaRPr>
        </a:p>
      </dgm:t>
    </dgm:pt>
    <dgm:pt modelId="{D975883D-0D3C-154D-B017-E19AD86464A3}" type="parTrans" cxnId="{7E1B0F6D-B0BB-EB47-9145-EDDBF7122D67}">
      <dgm:prSet/>
      <dgm:spPr/>
      <dgm:t>
        <a:bodyPr/>
        <a:lstStyle/>
        <a:p>
          <a:endParaRPr lang="en-US"/>
        </a:p>
      </dgm:t>
    </dgm:pt>
    <dgm:pt modelId="{455B9CC7-437C-8745-AB9C-F285A9E1B831}" type="sibTrans" cxnId="{7E1B0F6D-B0BB-EB47-9145-EDDBF7122D67}">
      <dgm:prSet/>
      <dgm:spPr/>
      <dgm:t>
        <a:bodyPr/>
        <a:lstStyle/>
        <a:p>
          <a:endParaRPr lang="en-US"/>
        </a:p>
      </dgm:t>
    </dgm:pt>
    <dgm:pt modelId="{D365AE29-3C0D-F44A-A3B8-A9F6F9BB210E}">
      <dgm:prSet/>
      <dgm:spPr>
        <a:solidFill>
          <a:schemeClr val="tx1"/>
        </a:solidFill>
        <a:ln>
          <a:solidFill>
            <a:schemeClr val="bg1"/>
          </a:solidFill>
        </a:ln>
      </dgm:spPr>
      <dgm:t>
        <a:bodyPr/>
        <a:lstStyle/>
        <a:p>
          <a:r>
            <a:rPr lang="en-US" dirty="0" smtClean="0">
              <a:solidFill>
                <a:srgbClr val="000090"/>
              </a:solidFill>
            </a:rPr>
            <a:t>Customer</a:t>
          </a:r>
          <a:endParaRPr lang="en-US" dirty="0">
            <a:solidFill>
              <a:srgbClr val="000090"/>
            </a:solidFill>
          </a:endParaRPr>
        </a:p>
      </dgm:t>
    </dgm:pt>
    <dgm:pt modelId="{16B36EB0-5D0C-6F46-B3D4-7F4117A336E0}" type="parTrans" cxnId="{962C83C4-D661-484A-BC61-27726B71AC47}">
      <dgm:prSet/>
      <dgm:spPr/>
      <dgm:t>
        <a:bodyPr/>
        <a:lstStyle/>
        <a:p>
          <a:endParaRPr lang="en-US"/>
        </a:p>
      </dgm:t>
    </dgm:pt>
    <dgm:pt modelId="{8D9DE589-D0AC-E24A-A433-8FBBDFF3C03F}" type="sibTrans" cxnId="{962C83C4-D661-484A-BC61-27726B71AC47}">
      <dgm:prSet/>
      <dgm:spPr/>
      <dgm:t>
        <a:bodyPr/>
        <a:lstStyle/>
        <a:p>
          <a:endParaRPr lang="en-US"/>
        </a:p>
      </dgm:t>
    </dgm:pt>
    <dgm:pt modelId="{865BBC78-1D07-D54F-89D0-D78FFBCA301D}">
      <dgm:prSet/>
      <dgm:spPr>
        <a:solidFill>
          <a:schemeClr val="tx1"/>
        </a:solidFill>
        <a:ln>
          <a:solidFill>
            <a:schemeClr val="bg1"/>
          </a:solidFill>
        </a:ln>
      </dgm:spPr>
      <dgm:t>
        <a:bodyPr/>
        <a:lstStyle/>
        <a:p>
          <a:r>
            <a:rPr lang="en-US" dirty="0" smtClean="0">
              <a:solidFill>
                <a:srgbClr val="000090"/>
              </a:solidFill>
            </a:rPr>
            <a:t>Customer</a:t>
          </a:r>
          <a:endParaRPr lang="en-US" dirty="0">
            <a:solidFill>
              <a:srgbClr val="000090"/>
            </a:solidFill>
          </a:endParaRPr>
        </a:p>
      </dgm:t>
    </dgm:pt>
    <dgm:pt modelId="{BF28EF4C-12B1-E745-87C4-752C7E0D819F}" type="parTrans" cxnId="{FDC4B1D1-29B8-5942-9842-0C8C5C596601}">
      <dgm:prSet/>
      <dgm:spPr/>
      <dgm:t>
        <a:bodyPr/>
        <a:lstStyle/>
        <a:p>
          <a:endParaRPr lang="en-US"/>
        </a:p>
      </dgm:t>
    </dgm:pt>
    <dgm:pt modelId="{D79EC9D9-E081-5B42-9C98-230645BB6EC9}" type="sibTrans" cxnId="{FDC4B1D1-29B8-5942-9842-0C8C5C596601}">
      <dgm:prSet/>
      <dgm:spPr/>
      <dgm:t>
        <a:bodyPr/>
        <a:lstStyle/>
        <a:p>
          <a:endParaRPr lang="en-US"/>
        </a:p>
      </dgm:t>
    </dgm:pt>
    <dgm:pt modelId="{2F54A9CA-222D-7E4C-9AF9-62E0A9781100}">
      <dgm:prSet/>
      <dgm:spPr>
        <a:solidFill>
          <a:schemeClr val="tx1"/>
        </a:solidFill>
        <a:ln>
          <a:solidFill>
            <a:schemeClr val="bg1"/>
          </a:solidFill>
        </a:ln>
      </dgm:spPr>
      <dgm:t>
        <a:bodyPr/>
        <a:lstStyle/>
        <a:p>
          <a:r>
            <a:rPr lang="en-US" smtClean="0">
              <a:solidFill>
                <a:srgbClr val="000090"/>
              </a:solidFill>
            </a:rPr>
            <a:t>Customer</a:t>
          </a:r>
          <a:endParaRPr lang="en-US">
            <a:solidFill>
              <a:srgbClr val="000090"/>
            </a:solidFill>
          </a:endParaRPr>
        </a:p>
      </dgm:t>
    </dgm:pt>
    <dgm:pt modelId="{7774CA93-C9DF-504B-B1F2-9AD6A226CD27}" type="parTrans" cxnId="{0E8861C9-677E-FB40-A5E6-C5DD8FCFBD0F}">
      <dgm:prSet/>
      <dgm:spPr/>
      <dgm:t>
        <a:bodyPr/>
        <a:lstStyle/>
        <a:p>
          <a:endParaRPr lang="en-US"/>
        </a:p>
      </dgm:t>
    </dgm:pt>
    <dgm:pt modelId="{E687045A-A3E5-584A-8026-34604E9A984C}" type="sibTrans" cxnId="{0E8861C9-677E-FB40-A5E6-C5DD8FCFBD0F}">
      <dgm:prSet/>
      <dgm:spPr/>
      <dgm:t>
        <a:bodyPr/>
        <a:lstStyle/>
        <a:p>
          <a:endParaRPr lang="en-US"/>
        </a:p>
      </dgm:t>
    </dgm:pt>
    <dgm:pt modelId="{F5929FBF-89F7-E64B-A2DD-A340F9B77A89}">
      <dgm:prSet/>
      <dgm:spPr>
        <a:solidFill>
          <a:schemeClr val="tx1"/>
        </a:solidFill>
        <a:ln>
          <a:solidFill>
            <a:schemeClr val="bg1"/>
          </a:solidFill>
        </a:ln>
      </dgm:spPr>
      <dgm:t>
        <a:bodyPr/>
        <a:lstStyle/>
        <a:p>
          <a:r>
            <a:rPr lang="en-US" dirty="0" smtClean="0">
              <a:solidFill>
                <a:srgbClr val="000090"/>
              </a:solidFill>
            </a:rPr>
            <a:t>Distributor</a:t>
          </a:r>
          <a:endParaRPr lang="en-US" dirty="0">
            <a:solidFill>
              <a:srgbClr val="000090"/>
            </a:solidFill>
          </a:endParaRPr>
        </a:p>
      </dgm:t>
    </dgm:pt>
    <dgm:pt modelId="{0DE52C41-0F4E-AB4F-99AC-B70CADD7086D}" type="parTrans" cxnId="{66753D07-D5E6-E945-BDAA-7C3B062179B2}">
      <dgm:prSet/>
      <dgm:spPr/>
      <dgm:t>
        <a:bodyPr/>
        <a:lstStyle/>
        <a:p>
          <a:endParaRPr lang="en-US"/>
        </a:p>
      </dgm:t>
    </dgm:pt>
    <dgm:pt modelId="{0CC912AB-3F0B-1F43-8476-E5ED109507E2}" type="sibTrans" cxnId="{66753D07-D5E6-E945-BDAA-7C3B062179B2}">
      <dgm:prSet/>
      <dgm:spPr/>
      <dgm:t>
        <a:bodyPr/>
        <a:lstStyle/>
        <a:p>
          <a:endParaRPr lang="en-US"/>
        </a:p>
      </dgm:t>
    </dgm:pt>
    <dgm:pt modelId="{56BF6D61-B461-1744-A4D5-EA59E0AFE693}" type="pres">
      <dgm:prSet presAssocID="{BED83669-2055-C046-AF24-1D441984A9F9}" presName="mainComposite" presStyleCnt="0">
        <dgm:presLayoutVars>
          <dgm:chPref val="1"/>
          <dgm:dir/>
          <dgm:animOne val="branch"/>
          <dgm:animLvl val="lvl"/>
          <dgm:resizeHandles val="exact"/>
        </dgm:presLayoutVars>
      </dgm:prSet>
      <dgm:spPr/>
      <dgm:t>
        <a:bodyPr/>
        <a:lstStyle/>
        <a:p>
          <a:endParaRPr lang="en-US"/>
        </a:p>
      </dgm:t>
    </dgm:pt>
    <dgm:pt modelId="{EC5A7D65-56A4-2441-BF3E-01C6AAB0B14E}" type="pres">
      <dgm:prSet presAssocID="{BED83669-2055-C046-AF24-1D441984A9F9}" presName="hierFlow" presStyleCnt="0"/>
      <dgm:spPr/>
    </dgm:pt>
    <dgm:pt modelId="{3D8D41D4-480F-8648-BC27-F36FFB3DF031}" type="pres">
      <dgm:prSet presAssocID="{BED83669-2055-C046-AF24-1D441984A9F9}" presName="hierChild1" presStyleCnt="0">
        <dgm:presLayoutVars>
          <dgm:chPref val="1"/>
          <dgm:animOne val="branch"/>
          <dgm:animLvl val="lvl"/>
        </dgm:presLayoutVars>
      </dgm:prSet>
      <dgm:spPr/>
    </dgm:pt>
    <dgm:pt modelId="{9DEB1A81-D92A-084A-964A-514765D2C990}" type="pres">
      <dgm:prSet presAssocID="{8FDBCAF8-1AC0-C348-BF4E-E38C7D13148D}" presName="Name14" presStyleCnt="0"/>
      <dgm:spPr/>
    </dgm:pt>
    <dgm:pt modelId="{DF7E6C59-9ABE-4F4D-9478-D1EE4BEC3D4C}" type="pres">
      <dgm:prSet presAssocID="{8FDBCAF8-1AC0-C348-BF4E-E38C7D13148D}" presName="level1Shape" presStyleLbl="node0" presStyleIdx="0" presStyleCnt="1" custLinFactX="-47626" custLinFactNeighborX="-100000" custLinFactNeighborY="6209">
        <dgm:presLayoutVars>
          <dgm:chPref val="3"/>
        </dgm:presLayoutVars>
      </dgm:prSet>
      <dgm:spPr/>
      <dgm:t>
        <a:bodyPr/>
        <a:lstStyle/>
        <a:p>
          <a:endParaRPr lang="en-US"/>
        </a:p>
      </dgm:t>
    </dgm:pt>
    <dgm:pt modelId="{D88E3798-CB3F-F245-BFFE-ED04FE95E66A}" type="pres">
      <dgm:prSet presAssocID="{8FDBCAF8-1AC0-C348-BF4E-E38C7D13148D}" presName="hierChild2" presStyleCnt="0"/>
      <dgm:spPr/>
    </dgm:pt>
    <dgm:pt modelId="{84EA411E-1111-994D-9634-D940C35DB706}" type="pres">
      <dgm:prSet presAssocID="{5CE6089B-83DE-3746-9805-5BC01DCC1756}" presName="Name19" presStyleLbl="parChTrans1D2" presStyleIdx="0" presStyleCnt="1"/>
      <dgm:spPr/>
      <dgm:t>
        <a:bodyPr/>
        <a:lstStyle/>
        <a:p>
          <a:endParaRPr lang="en-US"/>
        </a:p>
      </dgm:t>
    </dgm:pt>
    <dgm:pt modelId="{DD619953-C2BD-6B41-9D85-1EFEDD735E2B}" type="pres">
      <dgm:prSet presAssocID="{60B4DCDF-7262-1446-8886-747107E4FF41}" presName="Name21" presStyleCnt="0"/>
      <dgm:spPr/>
    </dgm:pt>
    <dgm:pt modelId="{D54CF2D8-CEBD-AE42-B435-33F302C1401D}" type="pres">
      <dgm:prSet presAssocID="{60B4DCDF-7262-1446-8886-747107E4FF41}" presName="level2Shape" presStyleLbl="node2" presStyleIdx="0" presStyleCnt="1" custLinFactX="-47626" custLinFactNeighborX="-100000" custLinFactNeighborY="6209"/>
      <dgm:spPr/>
      <dgm:t>
        <a:bodyPr/>
        <a:lstStyle/>
        <a:p>
          <a:endParaRPr lang="en-US"/>
        </a:p>
      </dgm:t>
    </dgm:pt>
    <dgm:pt modelId="{C71FF5BF-F399-144E-81DD-CA5C087B8B5B}" type="pres">
      <dgm:prSet presAssocID="{60B4DCDF-7262-1446-8886-747107E4FF41}" presName="hierChild3" presStyleCnt="0"/>
      <dgm:spPr/>
    </dgm:pt>
    <dgm:pt modelId="{DF2FA396-3D92-9E47-848D-C78E9992FB00}" type="pres">
      <dgm:prSet presAssocID="{B79382C5-4333-AC41-A60F-F67F8052D097}" presName="Name19" presStyleLbl="parChTrans1D3" presStyleIdx="0" presStyleCnt="1"/>
      <dgm:spPr/>
      <dgm:t>
        <a:bodyPr/>
        <a:lstStyle/>
        <a:p>
          <a:endParaRPr lang="en-US"/>
        </a:p>
      </dgm:t>
    </dgm:pt>
    <dgm:pt modelId="{86DA1AE1-B2E3-9E4F-871C-F863224C5018}" type="pres">
      <dgm:prSet presAssocID="{4885967C-3260-D14A-B3AC-D7C01363947F}" presName="Name21" presStyleCnt="0"/>
      <dgm:spPr/>
    </dgm:pt>
    <dgm:pt modelId="{CEE8E4E1-A369-7E4D-B789-92D74F522A73}" type="pres">
      <dgm:prSet presAssocID="{4885967C-3260-D14A-B3AC-D7C01363947F}" presName="level2Shape" presStyleLbl="node3" presStyleIdx="0" presStyleCnt="1" custLinFactX="-47626" custLinFactNeighborX="-100000" custLinFactNeighborY="6209"/>
      <dgm:spPr/>
      <dgm:t>
        <a:bodyPr/>
        <a:lstStyle/>
        <a:p>
          <a:endParaRPr lang="en-US"/>
        </a:p>
      </dgm:t>
    </dgm:pt>
    <dgm:pt modelId="{AF1F3F0C-B96A-934A-AE03-D88BC5642379}" type="pres">
      <dgm:prSet presAssocID="{4885967C-3260-D14A-B3AC-D7C01363947F}" presName="hierChild3" presStyleCnt="0"/>
      <dgm:spPr/>
    </dgm:pt>
    <dgm:pt modelId="{CC21B796-00EB-2047-9938-80C0E19438B8}" type="pres">
      <dgm:prSet presAssocID="{6D1A0255-5CF5-D645-8E7D-D3B3FFA602E8}" presName="Name19" presStyleLbl="parChTrans1D4" presStyleIdx="0" presStyleCnt="9"/>
      <dgm:spPr/>
      <dgm:t>
        <a:bodyPr/>
        <a:lstStyle/>
        <a:p>
          <a:endParaRPr lang="en-US"/>
        </a:p>
      </dgm:t>
    </dgm:pt>
    <dgm:pt modelId="{B9EDCC8D-F789-FE4A-A5EA-B701D3D8AC21}" type="pres">
      <dgm:prSet presAssocID="{6EBD8999-6429-A243-89FB-BAF32F42D325}" presName="Name21" presStyleCnt="0"/>
      <dgm:spPr/>
    </dgm:pt>
    <dgm:pt modelId="{CA0D2C2A-2258-F146-A85E-387D51B819E5}" type="pres">
      <dgm:prSet presAssocID="{6EBD8999-6429-A243-89FB-BAF32F42D325}" presName="level2Shape" presStyleLbl="node4" presStyleIdx="0" presStyleCnt="9" custLinFactX="-47626" custLinFactNeighborX="-100000" custLinFactNeighborY="6209"/>
      <dgm:spPr/>
      <dgm:t>
        <a:bodyPr/>
        <a:lstStyle/>
        <a:p>
          <a:endParaRPr lang="en-US"/>
        </a:p>
      </dgm:t>
    </dgm:pt>
    <dgm:pt modelId="{9FABFBA1-B5A9-CC43-969E-861B8F68F4EF}" type="pres">
      <dgm:prSet presAssocID="{6EBD8999-6429-A243-89FB-BAF32F42D325}" presName="hierChild3" presStyleCnt="0"/>
      <dgm:spPr/>
    </dgm:pt>
    <dgm:pt modelId="{B8856D86-379B-C848-9B1D-22DDC171B7F5}" type="pres">
      <dgm:prSet presAssocID="{093C5CF0-F271-1546-9B37-683550EA6783}" presName="Name19" presStyleLbl="parChTrans1D4" presStyleIdx="1" presStyleCnt="9"/>
      <dgm:spPr/>
      <dgm:t>
        <a:bodyPr/>
        <a:lstStyle/>
        <a:p>
          <a:endParaRPr lang="en-US"/>
        </a:p>
      </dgm:t>
    </dgm:pt>
    <dgm:pt modelId="{5797CE9C-1723-8541-98BB-B5A58B035F27}" type="pres">
      <dgm:prSet presAssocID="{2146984C-7037-604F-875A-F61F65016477}" presName="Name21" presStyleCnt="0"/>
      <dgm:spPr/>
    </dgm:pt>
    <dgm:pt modelId="{FBB4B796-A041-924C-B24C-AA19135DC534}" type="pres">
      <dgm:prSet presAssocID="{2146984C-7037-604F-875A-F61F65016477}" presName="level2Shape" presStyleLbl="node4" presStyleIdx="1" presStyleCnt="9"/>
      <dgm:spPr/>
      <dgm:t>
        <a:bodyPr/>
        <a:lstStyle/>
        <a:p>
          <a:endParaRPr lang="en-US"/>
        </a:p>
      </dgm:t>
    </dgm:pt>
    <dgm:pt modelId="{40077B0D-A038-134C-8807-BAF289F96354}" type="pres">
      <dgm:prSet presAssocID="{2146984C-7037-604F-875A-F61F65016477}" presName="hierChild3" presStyleCnt="0"/>
      <dgm:spPr/>
    </dgm:pt>
    <dgm:pt modelId="{85D2CF14-7EEF-FB46-A4EF-0C08A32FEE51}" type="pres">
      <dgm:prSet presAssocID="{CC1402D9-845F-014A-AAE0-72107F31066D}" presName="Name19" presStyleLbl="parChTrans1D4" presStyleIdx="2" presStyleCnt="9"/>
      <dgm:spPr/>
      <dgm:t>
        <a:bodyPr/>
        <a:lstStyle/>
        <a:p>
          <a:endParaRPr lang="en-US"/>
        </a:p>
      </dgm:t>
    </dgm:pt>
    <dgm:pt modelId="{7CDE114B-155F-A44A-A0EB-3CF908FFD8E6}" type="pres">
      <dgm:prSet presAssocID="{89DEFE77-F8B3-E242-8EE1-C208E78765EE}" presName="Name21" presStyleCnt="0"/>
      <dgm:spPr/>
    </dgm:pt>
    <dgm:pt modelId="{AA7E05A7-D5F0-F94E-A9E7-80FC6E9B50A5}" type="pres">
      <dgm:prSet presAssocID="{89DEFE77-F8B3-E242-8EE1-C208E78765EE}" presName="level2Shape" presStyleLbl="node4" presStyleIdx="2" presStyleCnt="9"/>
      <dgm:spPr/>
      <dgm:t>
        <a:bodyPr/>
        <a:lstStyle/>
        <a:p>
          <a:endParaRPr lang="en-US"/>
        </a:p>
      </dgm:t>
    </dgm:pt>
    <dgm:pt modelId="{666A504B-010A-6542-AD61-C58ADBE5639A}" type="pres">
      <dgm:prSet presAssocID="{89DEFE77-F8B3-E242-8EE1-C208E78765EE}" presName="hierChild3" presStyleCnt="0"/>
      <dgm:spPr/>
    </dgm:pt>
    <dgm:pt modelId="{49BDD4C5-DFDF-4944-B0E0-52937DEBA626}" type="pres">
      <dgm:prSet presAssocID="{D975883D-0D3C-154D-B017-E19AD86464A3}" presName="Name19" presStyleLbl="parChTrans1D4" presStyleIdx="3" presStyleCnt="9"/>
      <dgm:spPr/>
      <dgm:t>
        <a:bodyPr/>
        <a:lstStyle/>
        <a:p>
          <a:endParaRPr lang="en-US"/>
        </a:p>
      </dgm:t>
    </dgm:pt>
    <dgm:pt modelId="{B8D8668A-B444-BF41-A437-7F50745FD711}" type="pres">
      <dgm:prSet presAssocID="{B3CD95DA-498C-F045-8F67-D36DE5704092}" presName="Name21" presStyleCnt="0"/>
      <dgm:spPr/>
    </dgm:pt>
    <dgm:pt modelId="{0615D7DA-5ED3-0B4D-AE59-EDA801F8693E}" type="pres">
      <dgm:prSet presAssocID="{B3CD95DA-498C-F045-8F67-D36DE5704092}" presName="level2Shape" presStyleLbl="node4" presStyleIdx="3" presStyleCnt="9"/>
      <dgm:spPr/>
      <dgm:t>
        <a:bodyPr/>
        <a:lstStyle/>
        <a:p>
          <a:endParaRPr lang="en-US"/>
        </a:p>
      </dgm:t>
    </dgm:pt>
    <dgm:pt modelId="{37730542-80BD-4942-BD6B-3593B8367962}" type="pres">
      <dgm:prSet presAssocID="{B3CD95DA-498C-F045-8F67-D36DE5704092}" presName="hierChild3" presStyleCnt="0"/>
      <dgm:spPr/>
    </dgm:pt>
    <dgm:pt modelId="{130F5A90-EAC9-304A-B5E7-63CF4E70E777}" type="pres">
      <dgm:prSet presAssocID="{16B36EB0-5D0C-6F46-B3D4-7F4117A336E0}" presName="Name19" presStyleLbl="parChTrans1D4" presStyleIdx="4" presStyleCnt="9"/>
      <dgm:spPr/>
      <dgm:t>
        <a:bodyPr/>
        <a:lstStyle/>
        <a:p>
          <a:endParaRPr lang="en-US"/>
        </a:p>
      </dgm:t>
    </dgm:pt>
    <dgm:pt modelId="{0E9860E7-976D-CC43-B974-4FE97F74A345}" type="pres">
      <dgm:prSet presAssocID="{D365AE29-3C0D-F44A-A3B8-A9F6F9BB210E}" presName="Name21" presStyleCnt="0"/>
      <dgm:spPr/>
    </dgm:pt>
    <dgm:pt modelId="{9AA2E656-131B-884B-AE95-D8D863222B37}" type="pres">
      <dgm:prSet presAssocID="{D365AE29-3C0D-F44A-A3B8-A9F6F9BB210E}" presName="level2Shape" presStyleLbl="node4" presStyleIdx="4" presStyleCnt="9"/>
      <dgm:spPr/>
      <dgm:t>
        <a:bodyPr/>
        <a:lstStyle/>
        <a:p>
          <a:endParaRPr lang="en-US"/>
        </a:p>
      </dgm:t>
    </dgm:pt>
    <dgm:pt modelId="{86541A89-BC5D-954D-80C0-294D98C7C199}" type="pres">
      <dgm:prSet presAssocID="{D365AE29-3C0D-F44A-A3B8-A9F6F9BB210E}" presName="hierChild3" presStyleCnt="0"/>
      <dgm:spPr/>
    </dgm:pt>
    <dgm:pt modelId="{5914D505-1328-D54B-86B7-32F34E3F0F0D}" type="pres">
      <dgm:prSet presAssocID="{BF28EF4C-12B1-E745-87C4-752C7E0D819F}" presName="Name19" presStyleLbl="parChTrans1D4" presStyleIdx="5" presStyleCnt="9"/>
      <dgm:spPr/>
      <dgm:t>
        <a:bodyPr/>
        <a:lstStyle/>
        <a:p>
          <a:endParaRPr lang="en-US"/>
        </a:p>
      </dgm:t>
    </dgm:pt>
    <dgm:pt modelId="{896B89BC-AC0C-2143-913D-51E431105F56}" type="pres">
      <dgm:prSet presAssocID="{865BBC78-1D07-D54F-89D0-D78FFBCA301D}" presName="Name21" presStyleCnt="0"/>
      <dgm:spPr/>
    </dgm:pt>
    <dgm:pt modelId="{90612296-7478-8F44-B0D7-8C0EAB8CD08D}" type="pres">
      <dgm:prSet presAssocID="{865BBC78-1D07-D54F-89D0-D78FFBCA301D}" presName="level2Shape" presStyleLbl="node4" presStyleIdx="5" presStyleCnt="9"/>
      <dgm:spPr/>
      <dgm:t>
        <a:bodyPr/>
        <a:lstStyle/>
        <a:p>
          <a:endParaRPr lang="en-US"/>
        </a:p>
      </dgm:t>
    </dgm:pt>
    <dgm:pt modelId="{7391BE49-EDF4-C243-8433-572F81C1DA4C}" type="pres">
      <dgm:prSet presAssocID="{865BBC78-1D07-D54F-89D0-D78FFBCA301D}" presName="hierChild3" presStyleCnt="0"/>
      <dgm:spPr/>
    </dgm:pt>
    <dgm:pt modelId="{650E0229-6226-5945-AB60-45B388AAA075}" type="pres">
      <dgm:prSet presAssocID="{7774CA93-C9DF-504B-B1F2-9AD6A226CD27}" presName="Name19" presStyleLbl="parChTrans1D4" presStyleIdx="6" presStyleCnt="9"/>
      <dgm:spPr/>
      <dgm:t>
        <a:bodyPr/>
        <a:lstStyle/>
        <a:p>
          <a:endParaRPr lang="en-US"/>
        </a:p>
      </dgm:t>
    </dgm:pt>
    <dgm:pt modelId="{C0133E67-8B22-614F-A09B-4D0090E1B0E4}" type="pres">
      <dgm:prSet presAssocID="{2F54A9CA-222D-7E4C-9AF9-62E0A9781100}" presName="Name21" presStyleCnt="0"/>
      <dgm:spPr/>
    </dgm:pt>
    <dgm:pt modelId="{9DD974DF-39D4-1B46-9662-7A6D356ED980}" type="pres">
      <dgm:prSet presAssocID="{2F54A9CA-222D-7E4C-9AF9-62E0A9781100}" presName="level2Shape" presStyleLbl="node4" presStyleIdx="6" presStyleCnt="9"/>
      <dgm:spPr/>
      <dgm:t>
        <a:bodyPr/>
        <a:lstStyle/>
        <a:p>
          <a:endParaRPr lang="en-US"/>
        </a:p>
      </dgm:t>
    </dgm:pt>
    <dgm:pt modelId="{A40C010F-066C-8E4E-8ABF-290625DC3D4D}" type="pres">
      <dgm:prSet presAssocID="{2F54A9CA-222D-7E4C-9AF9-62E0A9781100}" presName="hierChild3" presStyleCnt="0"/>
      <dgm:spPr/>
    </dgm:pt>
    <dgm:pt modelId="{D7271807-C0F5-A347-9CA9-029B5E7C056B}" type="pres">
      <dgm:prSet presAssocID="{57AA942A-4F3A-084F-89D4-4DDAD0510663}" presName="Name19" presStyleLbl="parChTrans1D4" presStyleIdx="7" presStyleCnt="9"/>
      <dgm:spPr/>
      <dgm:t>
        <a:bodyPr/>
        <a:lstStyle/>
        <a:p>
          <a:endParaRPr lang="en-US"/>
        </a:p>
      </dgm:t>
    </dgm:pt>
    <dgm:pt modelId="{D311D802-78D9-BC43-9A3D-A6361275C780}" type="pres">
      <dgm:prSet presAssocID="{CA326C0D-06C2-CC4F-BD14-4ABC0FC6C4E4}" presName="Name21" presStyleCnt="0"/>
      <dgm:spPr/>
    </dgm:pt>
    <dgm:pt modelId="{72A55056-409A-8649-8CED-FA678E2F3F6D}" type="pres">
      <dgm:prSet presAssocID="{CA326C0D-06C2-CC4F-BD14-4ABC0FC6C4E4}" presName="level2Shape" presStyleLbl="node4" presStyleIdx="7" presStyleCnt="9" custLinFactX="-47626" custLinFactNeighborX="-100000" custLinFactNeighborY="6209"/>
      <dgm:spPr/>
      <dgm:t>
        <a:bodyPr/>
        <a:lstStyle/>
        <a:p>
          <a:endParaRPr lang="en-US"/>
        </a:p>
      </dgm:t>
    </dgm:pt>
    <dgm:pt modelId="{7A26CFE6-CAE8-A845-9C5A-7BAEE03CA4B9}" type="pres">
      <dgm:prSet presAssocID="{CA326C0D-06C2-CC4F-BD14-4ABC0FC6C4E4}" presName="hierChild3" presStyleCnt="0"/>
      <dgm:spPr/>
    </dgm:pt>
    <dgm:pt modelId="{4B10ED71-972C-2B48-84F2-A061F6A337E6}" type="pres">
      <dgm:prSet presAssocID="{0DE52C41-0F4E-AB4F-99AC-B70CADD7086D}" presName="Name19" presStyleLbl="parChTrans1D4" presStyleIdx="8" presStyleCnt="9"/>
      <dgm:spPr/>
      <dgm:t>
        <a:bodyPr/>
        <a:lstStyle/>
        <a:p>
          <a:endParaRPr lang="en-US"/>
        </a:p>
      </dgm:t>
    </dgm:pt>
    <dgm:pt modelId="{E80A6FCD-1AA0-0141-A3D4-9C700C38975A}" type="pres">
      <dgm:prSet presAssocID="{F5929FBF-89F7-E64B-A2DD-A340F9B77A89}" presName="Name21" presStyleCnt="0"/>
      <dgm:spPr/>
    </dgm:pt>
    <dgm:pt modelId="{361DF24E-AD46-BD42-B04E-6AC28393DB13}" type="pres">
      <dgm:prSet presAssocID="{F5929FBF-89F7-E64B-A2DD-A340F9B77A89}" presName="level2Shape" presStyleLbl="node4" presStyleIdx="8" presStyleCnt="9" custLinFactX="-55903" custLinFactNeighborX="-100000" custLinFactNeighborY="5156"/>
      <dgm:spPr/>
      <dgm:t>
        <a:bodyPr/>
        <a:lstStyle/>
        <a:p>
          <a:endParaRPr lang="en-US"/>
        </a:p>
      </dgm:t>
    </dgm:pt>
    <dgm:pt modelId="{A9BA412E-867F-B24F-A774-FF323237530C}" type="pres">
      <dgm:prSet presAssocID="{F5929FBF-89F7-E64B-A2DD-A340F9B77A89}" presName="hierChild3" presStyleCnt="0"/>
      <dgm:spPr/>
    </dgm:pt>
    <dgm:pt modelId="{A3D9F30A-7055-BB4E-A019-1A8A46460AB1}" type="pres">
      <dgm:prSet presAssocID="{BED83669-2055-C046-AF24-1D441984A9F9}" presName="bgShapesFlow" presStyleCnt="0"/>
      <dgm:spPr/>
    </dgm:pt>
  </dgm:ptLst>
  <dgm:cxnLst>
    <dgm:cxn modelId="{F6DE8CD6-C3B4-6F4C-8495-717F9CFE938B}" type="presOf" srcId="{BF28EF4C-12B1-E745-87C4-752C7E0D819F}" destId="{5914D505-1328-D54B-86B7-32F34E3F0F0D}" srcOrd="0" destOrd="0" presId="urn:microsoft.com/office/officeart/2005/8/layout/hierarchy6"/>
    <dgm:cxn modelId="{E95C7D2E-968F-154C-9E13-61D9A821ECA4}" type="presOf" srcId="{16B36EB0-5D0C-6F46-B3D4-7F4117A336E0}" destId="{130F5A90-EAC9-304A-B5E7-63CF4E70E777}" srcOrd="0" destOrd="0" presId="urn:microsoft.com/office/officeart/2005/8/layout/hierarchy6"/>
    <dgm:cxn modelId="{E29C787E-0249-D748-B288-F1373C0F526F}" type="presOf" srcId="{0DE52C41-0F4E-AB4F-99AC-B70CADD7086D}" destId="{4B10ED71-972C-2B48-84F2-A061F6A337E6}" srcOrd="0" destOrd="0" presId="urn:microsoft.com/office/officeart/2005/8/layout/hierarchy6"/>
    <dgm:cxn modelId="{E111E3E8-3686-C847-91D9-8FCC8E2874D5}" type="presOf" srcId="{D365AE29-3C0D-F44A-A3B8-A9F6F9BB210E}" destId="{9AA2E656-131B-884B-AE95-D8D863222B37}" srcOrd="0" destOrd="0" presId="urn:microsoft.com/office/officeart/2005/8/layout/hierarchy6"/>
    <dgm:cxn modelId="{965A6F08-BFD8-B64D-A90C-DEE3D793EB16}" type="presOf" srcId="{60B4DCDF-7262-1446-8886-747107E4FF41}" destId="{D54CF2D8-CEBD-AE42-B435-33F302C1401D}" srcOrd="0" destOrd="0" presId="urn:microsoft.com/office/officeart/2005/8/layout/hierarchy6"/>
    <dgm:cxn modelId="{3C0E537C-35A4-3D43-9BA2-AAF86831FCB7}" srcId="{6EBD8999-6429-A243-89FB-BAF32F42D325}" destId="{89DEFE77-F8B3-E242-8EE1-C208E78765EE}" srcOrd="1" destOrd="0" parTransId="{CC1402D9-845F-014A-AAE0-72107F31066D}" sibTransId="{E167B3C6-DFA7-4844-B40C-459B7F563ABF}"/>
    <dgm:cxn modelId="{F6A71118-2DBC-994F-9943-92DABACC3401}" srcId="{6EBD8999-6429-A243-89FB-BAF32F42D325}" destId="{2146984C-7037-604F-875A-F61F65016477}" srcOrd="0" destOrd="0" parTransId="{093C5CF0-F271-1546-9B37-683550EA6783}" sibTransId="{939F0A82-DBFD-2D4A-889E-7F5016B52A22}"/>
    <dgm:cxn modelId="{049DF076-6D8D-4745-B9F2-7BB237AAE311}" type="presOf" srcId="{2146984C-7037-604F-875A-F61F65016477}" destId="{FBB4B796-A041-924C-B24C-AA19135DC534}" srcOrd="0" destOrd="0" presId="urn:microsoft.com/office/officeart/2005/8/layout/hierarchy6"/>
    <dgm:cxn modelId="{962C83C4-D661-484A-BC61-27726B71AC47}" srcId="{6EBD8999-6429-A243-89FB-BAF32F42D325}" destId="{D365AE29-3C0D-F44A-A3B8-A9F6F9BB210E}" srcOrd="3" destOrd="0" parTransId="{16B36EB0-5D0C-6F46-B3D4-7F4117A336E0}" sibTransId="{8D9DE589-D0AC-E24A-A433-8FBBDFF3C03F}"/>
    <dgm:cxn modelId="{9F2CFBDB-CDFB-FD4E-A98A-3F03CD25FB6D}" srcId="{BED83669-2055-C046-AF24-1D441984A9F9}" destId="{8FDBCAF8-1AC0-C348-BF4E-E38C7D13148D}" srcOrd="0" destOrd="0" parTransId="{F34C11AE-333D-9D42-BA64-1F876B37CED1}" sibTransId="{2F32E92B-1620-754E-9A4E-F2579F96E163}"/>
    <dgm:cxn modelId="{0B3460C8-4A55-6A4C-BDF2-935B29F5F110}" type="presOf" srcId="{B79382C5-4333-AC41-A60F-F67F8052D097}" destId="{DF2FA396-3D92-9E47-848D-C78E9992FB00}" srcOrd="0" destOrd="0" presId="urn:microsoft.com/office/officeart/2005/8/layout/hierarchy6"/>
    <dgm:cxn modelId="{EF112663-78D4-0746-A79D-BAC69C819926}" type="presOf" srcId="{D975883D-0D3C-154D-B017-E19AD86464A3}" destId="{49BDD4C5-DFDF-4944-B0E0-52937DEBA626}" srcOrd="0" destOrd="0" presId="urn:microsoft.com/office/officeart/2005/8/layout/hierarchy6"/>
    <dgm:cxn modelId="{87C0C4AE-0899-D34F-AE55-D557CC4F86FF}" type="presOf" srcId="{89DEFE77-F8B3-E242-8EE1-C208E78765EE}" destId="{AA7E05A7-D5F0-F94E-A9E7-80FC6E9B50A5}" srcOrd="0" destOrd="0" presId="urn:microsoft.com/office/officeart/2005/8/layout/hierarchy6"/>
    <dgm:cxn modelId="{CCAEC114-1F29-4A47-BFDE-DA9EDA001BCD}" type="presOf" srcId="{8FDBCAF8-1AC0-C348-BF4E-E38C7D13148D}" destId="{DF7E6C59-9ABE-4F4D-9478-D1EE4BEC3D4C}" srcOrd="0" destOrd="0" presId="urn:microsoft.com/office/officeart/2005/8/layout/hierarchy6"/>
    <dgm:cxn modelId="{C165BCE8-4D9C-3042-A252-33011C606B0C}" type="presOf" srcId="{CC1402D9-845F-014A-AAE0-72107F31066D}" destId="{85D2CF14-7EEF-FB46-A4EF-0C08A32FEE51}" srcOrd="0" destOrd="0" presId="urn:microsoft.com/office/officeart/2005/8/layout/hierarchy6"/>
    <dgm:cxn modelId="{A5894E95-2A1A-5248-9483-DA7F26DFF42F}" srcId="{4885967C-3260-D14A-B3AC-D7C01363947F}" destId="{6EBD8999-6429-A243-89FB-BAF32F42D325}" srcOrd="0" destOrd="0" parTransId="{6D1A0255-5CF5-D645-8E7D-D3B3FFA602E8}" sibTransId="{7B4D2792-925F-2446-B6D3-1F4BAA94635C}"/>
    <dgm:cxn modelId="{66666D7B-4774-2147-B914-78F2C17C3A23}" type="presOf" srcId="{4885967C-3260-D14A-B3AC-D7C01363947F}" destId="{CEE8E4E1-A369-7E4D-B789-92D74F522A73}" srcOrd="0" destOrd="0" presId="urn:microsoft.com/office/officeart/2005/8/layout/hierarchy6"/>
    <dgm:cxn modelId="{4AE03026-08CE-3E49-BE8E-8F977A699753}" type="presOf" srcId="{B3CD95DA-498C-F045-8F67-D36DE5704092}" destId="{0615D7DA-5ED3-0B4D-AE59-EDA801F8693E}" srcOrd="0" destOrd="0" presId="urn:microsoft.com/office/officeart/2005/8/layout/hierarchy6"/>
    <dgm:cxn modelId="{45ABBE30-A35D-1F48-9659-5E63DE7BE1BF}" type="presOf" srcId="{57AA942A-4F3A-084F-89D4-4DDAD0510663}" destId="{D7271807-C0F5-A347-9CA9-029B5E7C056B}" srcOrd="0" destOrd="0" presId="urn:microsoft.com/office/officeart/2005/8/layout/hierarchy6"/>
    <dgm:cxn modelId="{8FF01486-7BA6-8B41-B52D-B6C096FDB7B0}" type="presOf" srcId="{CA326C0D-06C2-CC4F-BD14-4ABC0FC6C4E4}" destId="{72A55056-409A-8649-8CED-FA678E2F3F6D}" srcOrd="0" destOrd="0" presId="urn:microsoft.com/office/officeart/2005/8/layout/hierarchy6"/>
    <dgm:cxn modelId="{DDE41AB3-A06B-7B4C-84F8-1ABD3C19DC70}" type="presOf" srcId="{F5929FBF-89F7-E64B-A2DD-A340F9B77A89}" destId="{361DF24E-AD46-BD42-B04E-6AC28393DB13}" srcOrd="0" destOrd="0" presId="urn:microsoft.com/office/officeart/2005/8/layout/hierarchy6"/>
    <dgm:cxn modelId="{6E8FAB4D-8009-E243-BB47-DAC5F28CC18F}" type="presOf" srcId="{5CE6089B-83DE-3746-9805-5BC01DCC1756}" destId="{84EA411E-1111-994D-9634-D940C35DB706}" srcOrd="0" destOrd="0" presId="urn:microsoft.com/office/officeart/2005/8/layout/hierarchy6"/>
    <dgm:cxn modelId="{A2D2A6BB-C01E-974A-A06B-F9671A098CFE}" type="presOf" srcId="{7774CA93-C9DF-504B-B1F2-9AD6A226CD27}" destId="{650E0229-6226-5945-AB60-45B388AAA075}" srcOrd="0" destOrd="0" presId="urn:microsoft.com/office/officeart/2005/8/layout/hierarchy6"/>
    <dgm:cxn modelId="{0C47827B-9368-F642-AC26-5554CF3E2FA3}" type="presOf" srcId="{865BBC78-1D07-D54F-89D0-D78FFBCA301D}" destId="{90612296-7478-8F44-B0D7-8C0EAB8CD08D}" srcOrd="0" destOrd="0" presId="urn:microsoft.com/office/officeart/2005/8/layout/hierarchy6"/>
    <dgm:cxn modelId="{05BE7A24-C910-684D-A806-DD5808F9BAFD}" srcId="{8FDBCAF8-1AC0-C348-BF4E-E38C7D13148D}" destId="{60B4DCDF-7262-1446-8886-747107E4FF41}" srcOrd="0" destOrd="0" parTransId="{5CE6089B-83DE-3746-9805-5BC01DCC1756}" sibTransId="{FA669CEE-9F26-AC42-B94B-3BD7FA29BBEE}"/>
    <dgm:cxn modelId="{2CBDC6D2-0076-8A47-9AE4-8C05CB846860}" type="presOf" srcId="{2F54A9CA-222D-7E4C-9AF9-62E0A9781100}" destId="{9DD974DF-39D4-1B46-9662-7A6D356ED980}" srcOrd="0" destOrd="0" presId="urn:microsoft.com/office/officeart/2005/8/layout/hierarchy6"/>
    <dgm:cxn modelId="{FDC4B1D1-29B8-5942-9842-0C8C5C596601}" srcId="{6EBD8999-6429-A243-89FB-BAF32F42D325}" destId="{865BBC78-1D07-D54F-89D0-D78FFBCA301D}" srcOrd="4" destOrd="0" parTransId="{BF28EF4C-12B1-E745-87C4-752C7E0D819F}" sibTransId="{D79EC9D9-E081-5B42-9C98-230645BB6EC9}"/>
    <dgm:cxn modelId="{7F88375F-1AB3-0246-98F4-E9EE96E96020}" type="presOf" srcId="{093C5CF0-F271-1546-9B37-683550EA6783}" destId="{B8856D86-379B-C848-9B1D-22DDC171B7F5}" srcOrd="0" destOrd="0" presId="urn:microsoft.com/office/officeart/2005/8/layout/hierarchy6"/>
    <dgm:cxn modelId="{0E8861C9-677E-FB40-A5E6-C5DD8FCFBD0F}" srcId="{6EBD8999-6429-A243-89FB-BAF32F42D325}" destId="{2F54A9CA-222D-7E4C-9AF9-62E0A9781100}" srcOrd="5" destOrd="0" parTransId="{7774CA93-C9DF-504B-B1F2-9AD6A226CD27}" sibTransId="{E687045A-A3E5-584A-8026-34604E9A984C}"/>
    <dgm:cxn modelId="{66753D07-D5E6-E945-BDAA-7C3B062179B2}" srcId="{4885967C-3260-D14A-B3AC-D7C01363947F}" destId="{F5929FBF-89F7-E64B-A2DD-A340F9B77A89}" srcOrd="2" destOrd="0" parTransId="{0DE52C41-0F4E-AB4F-99AC-B70CADD7086D}" sibTransId="{0CC912AB-3F0B-1F43-8476-E5ED109507E2}"/>
    <dgm:cxn modelId="{7E1B0F6D-B0BB-EB47-9145-EDDBF7122D67}" srcId="{6EBD8999-6429-A243-89FB-BAF32F42D325}" destId="{B3CD95DA-498C-F045-8F67-D36DE5704092}" srcOrd="2" destOrd="0" parTransId="{D975883D-0D3C-154D-B017-E19AD86464A3}" sibTransId="{455B9CC7-437C-8745-AB9C-F285A9E1B831}"/>
    <dgm:cxn modelId="{A6CD7DCC-4082-9748-B5A8-2F0B0003321B}" type="presOf" srcId="{6EBD8999-6429-A243-89FB-BAF32F42D325}" destId="{CA0D2C2A-2258-F146-A85E-387D51B819E5}" srcOrd="0" destOrd="0" presId="urn:microsoft.com/office/officeart/2005/8/layout/hierarchy6"/>
    <dgm:cxn modelId="{A22AFE10-C698-3543-9126-D787C77F24FC}" srcId="{60B4DCDF-7262-1446-8886-747107E4FF41}" destId="{4885967C-3260-D14A-B3AC-D7C01363947F}" srcOrd="0" destOrd="0" parTransId="{B79382C5-4333-AC41-A60F-F67F8052D097}" sibTransId="{D9753463-62AC-2346-809F-CBC009C3BE43}"/>
    <dgm:cxn modelId="{656D5F7A-CC64-7744-A8AB-3345A30BA921}" type="presOf" srcId="{6D1A0255-5CF5-D645-8E7D-D3B3FFA602E8}" destId="{CC21B796-00EB-2047-9938-80C0E19438B8}" srcOrd="0" destOrd="0" presId="urn:microsoft.com/office/officeart/2005/8/layout/hierarchy6"/>
    <dgm:cxn modelId="{32C165D1-6536-E449-8ADC-905180B26523}" srcId="{4885967C-3260-D14A-B3AC-D7C01363947F}" destId="{CA326C0D-06C2-CC4F-BD14-4ABC0FC6C4E4}" srcOrd="1" destOrd="0" parTransId="{57AA942A-4F3A-084F-89D4-4DDAD0510663}" sibTransId="{C1EA750E-82EE-4144-99A9-727717E07761}"/>
    <dgm:cxn modelId="{C189B1A7-7B46-C643-9CCE-FDB5CC016EFB}" type="presOf" srcId="{BED83669-2055-C046-AF24-1D441984A9F9}" destId="{56BF6D61-B461-1744-A4D5-EA59E0AFE693}" srcOrd="0" destOrd="0" presId="urn:microsoft.com/office/officeart/2005/8/layout/hierarchy6"/>
    <dgm:cxn modelId="{F5452666-E39A-5743-AEA0-F9A05AA471F0}" type="presParOf" srcId="{56BF6D61-B461-1744-A4D5-EA59E0AFE693}" destId="{EC5A7D65-56A4-2441-BF3E-01C6AAB0B14E}" srcOrd="0" destOrd="0" presId="urn:microsoft.com/office/officeart/2005/8/layout/hierarchy6"/>
    <dgm:cxn modelId="{BF61E067-FDE2-7643-87BA-FEF881A0E849}" type="presParOf" srcId="{EC5A7D65-56A4-2441-BF3E-01C6AAB0B14E}" destId="{3D8D41D4-480F-8648-BC27-F36FFB3DF031}" srcOrd="0" destOrd="0" presId="urn:microsoft.com/office/officeart/2005/8/layout/hierarchy6"/>
    <dgm:cxn modelId="{2F03D54A-6051-7948-B095-4C733E8B3661}" type="presParOf" srcId="{3D8D41D4-480F-8648-BC27-F36FFB3DF031}" destId="{9DEB1A81-D92A-084A-964A-514765D2C990}" srcOrd="0" destOrd="0" presId="urn:microsoft.com/office/officeart/2005/8/layout/hierarchy6"/>
    <dgm:cxn modelId="{2EEAB879-C4E6-4E48-ADE9-8C08038025DF}" type="presParOf" srcId="{9DEB1A81-D92A-084A-964A-514765D2C990}" destId="{DF7E6C59-9ABE-4F4D-9478-D1EE4BEC3D4C}" srcOrd="0" destOrd="0" presId="urn:microsoft.com/office/officeart/2005/8/layout/hierarchy6"/>
    <dgm:cxn modelId="{9D020F75-535B-F448-8D3A-E93252AA8AFA}" type="presParOf" srcId="{9DEB1A81-D92A-084A-964A-514765D2C990}" destId="{D88E3798-CB3F-F245-BFFE-ED04FE95E66A}" srcOrd="1" destOrd="0" presId="urn:microsoft.com/office/officeart/2005/8/layout/hierarchy6"/>
    <dgm:cxn modelId="{8F8091C7-A506-2943-A4F1-87B485A89897}" type="presParOf" srcId="{D88E3798-CB3F-F245-BFFE-ED04FE95E66A}" destId="{84EA411E-1111-994D-9634-D940C35DB706}" srcOrd="0" destOrd="0" presId="urn:microsoft.com/office/officeart/2005/8/layout/hierarchy6"/>
    <dgm:cxn modelId="{E94D3349-C1B8-5944-8B56-B7F0B9243DBA}" type="presParOf" srcId="{D88E3798-CB3F-F245-BFFE-ED04FE95E66A}" destId="{DD619953-C2BD-6B41-9D85-1EFEDD735E2B}" srcOrd="1" destOrd="0" presId="urn:microsoft.com/office/officeart/2005/8/layout/hierarchy6"/>
    <dgm:cxn modelId="{3ECB8ED7-856B-E64D-91D1-2964658F5B35}" type="presParOf" srcId="{DD619953-C2BD-6B41-9D85-1EFEDD735E2B}" destId="{D54CF2D8-CEBD-AE42-B435-33F302C1401D}" srcOrd="0" destOrd="0" presId="urn:microsoft.com/office/officeart/2005/8/layout/hierarchy6"/>
    <dgm:cxn modelId="{27CE260B-E761-B443-928E-1DE3AF9541E3}" type="presParOf" srcId="{DD619953-C2BD-6B41-9D85-1EFEDD735E2B}" destId="{C71FF5BF-F399-144E-81DD-CA5C087B8B5B}" srcOrd="1" destOrd="0" presId="urn:microsoft.com/office/officeart/2005/8/layout/hierarchy6"/>
    <dgm:cxn modelId="{520FD574-115B-C146-A5BD-331861E51D1C}" type="presParOf" srcId="{C71FF5BF-F399-144E-81DD-CA5C087B8B5B}" destId="{DF2FA396-3D92-9E47-848D-C78E9992FB00}" srcOrd="0" destOrd="0" presId="urn:microsoft.com/office/officeart/2005/8/layout/hierarchy6"/>
    <dgm:cxn modelId="{0DF2715E-1EE4-D64B-A8D4-ABA4AD35A1C2}" type="presParOf" srcId="{C71FF5BF-F399-144E-81DD-CA5C087B8B5B}" destId="{86DA1AE1-B2E3-9E4F-871C-F863224C5018}" srcOrd="1" destOrd="0" presId="urn:microsoft.com/office/officeart/2005/8/layout/hierarchy6"/>
    <dgm:cxn modelId="{9339AF51-6B55-034D-BC97-4CF662163DDD}" type="presParOf" srcId="{86DA1AE1-B2E3-9E4F-871C-F863224C5018}" destId="{CEE8E4E1-A369-7E4D-B789-92D74F522A73}" srcOrd="0" destOrd="0" presId="urn:microsoft.com/office/officeart/2005/8/layout/hierarchy6"/>
    <dgm:cxn modelId="{67976C7E-6DA9-134D-AD88-57D098027DA3}" type="presParOf" srcId="{86DA1AE1-B2E3-9E4F-871C-F863224C5018}" destId="{AF1F3F0C-B96A-934A-AE03-D88BC5642379}" srcOrd="1" destOrd="0" presId="urn:microsoft.com/office/officeart/2005/8/layout/hierarchy6"/>
    <dgm:cxn modelId="{DEC42138-8ADE-B84E-AFC5-43D7428FEC2C}" type="presParOf" srcId="{AF1F3F0C-B96A-934A-AE03-D88BC5642379}" destId="{CC21B796-00EB-2047-9938-80C0E19438B8}" srcOrd="0" destOrd="0" presId="urn:microsoft.com/office/officeart/2005/8/layout/hierarchy6"/>
    <dgm:cxn modelId="{745A3915-6F73-7B4E-AE00-51D6C36CB7D7}" type="presParOf" srcId="{AF1F3F0C-B96A-934A-AE03-D88BC5642379}" destId="{B9EDCC8D-F789-FE4A-A5EA-B701D3D8AC21}" srcOrd="1" destOrd="0" presId="urn:microsoft.com/office/officeart/2005/8/layout/hierarchy6"/>
    <dgm:cxn modelId="{D80EB25A-8D0A-EC48-A864-4FF61EE03E28}" type="presParOf" srcId="{B9EDCC8D-F789-FE4A-A5EA-B701D3D8AC21}" destId="{CA0D2C2A-2258-F146-A85E-387D51B819E5}" srcOrd="0" destOrd="0" presId="urn:microsoft.com/office/officeart/2005/8/layout/hierarchy6"/>
    <dgm:cxn modelId="{79778C3C-6BF1-DB48-90B6-ED87A2263676}" type="presParOf" srcId="{B9EDCC8D-F789-FE4A-A5EA-B701D3D8AC21}" destId="{9FABFBA1-B5A9-CC43-969E-861B8F68F4EF}" srcOrd="1" destOrd="0" presId="urn:microsoft.com/office/officeart/2005/8/layout/hierarchy6"/>
    <dgm:cxn modelId="{C179D2A3-7A7E-D646-8F8A-15A0A6EEB11C}" type="presParOf" srcId="{9FABFBA1-B5A9-CC43-969E-861B8F68F4EF}" destId="{B8856D86-379B-C848-9B1D-22DDC171B7F5}" srcOrd="0" destOrd="0" presId="urn:microsoft.com/office/officeart/2005/8/layout/hierarchy6"/>
    <dgm:cxn modelId="{25DCC8EF-DE95-D24D-B0F7-09AE8075317E}" type="presParOf" srcId="{9FABFBA1-B5A9-CC43-969E-861B8F68F4EF}" destId="{5797CE9C-1723-8541-98BB-B5A58B035F27}" srcOrd="1" destOrd="0" presId="urn:microsoft.com/office/officeart/2005/8/layout/hierarchy6"/>
    <dgm:cxn modelId="{92767D27-8432-124F-8553-594DE2D05979}" type="presParOf" srcId="{5797CE9C-1723-8541-98BB-B5A58B035F27}" destId="{FBB4B796-A041-924C-B24C-AA19135DC534}" srcOrd="0" destOrd="0" presId="urn:microsoft.com/office/officeart/2005/8/layout/hierarchy6"/>
    <dgm:cxn modelId="{3A59A810-1457-B445-A6AD-CB282D907C82}" type="presParOf" srcId="{5797CE9C-1723-8541-98BB-B5A58B035F27}" destId="{40077B0D-A038-134C-8807-BAF289F96354}" srcOrd="1" destOrd="0" presId="urn:microsoft.com/office/officeart/2005/8/layout/hierarchy6"/>
    <dgm:cxn modelId="{184399CA-B273-064E-8514-079DB1004290}" type="presParOf" srcId="{9FABFBA1-B5A9-CC43-969E-861B8F68F4EF}" destId="{85D2CF14-7EEF-FB46-A4EF-0C08A32FEE51}" srcOrd="2" destOrd="0" presId="urn:microsoft.com/office/officeart/2005/8/layout/hierarchy6"/>
    <dgm:cxn modelId="{97BD8990-6362-2947-94FC-49478798075A}" type="presParOf" srcId="{9FABFBA1-B5A9-CC43-969E-861B8F68F4EF}" destId="{7CDE114B-155F-A44A-A0EB-3CF908FFD8E6}" srcOrd="3" destOrd="0" presId="urn:microsoft.com/office/officeart/2005/8/layout/hierarchy6"/>
    <dgm:cxn modelId="{1CD57BCD-E5E8-FE4A-AA98-FA1571D2092C}" type="presParOf" srcId="{7CDE114B-155F-A44A-A0EB-3CF908FFD8E6}" destId="{AA7E05A7-D5F0-F94E-A9E7-80FC6E9B50A5}" srcOrd="0" destOrd="0" presId="urn:microsoft.com/office/officeart/2005/8/layout/hierarchy6"/>
    <dgm:cxn modelId="{1CF319F5-43A9-554A-A6D2-365811774872}" type="presParOf" srcId="{7CDE114B-155F-A44A-A0EB-3CF908FFD8E6}" destId="{666A504B-010A-6542-AD61-C58ADBE5639A}" srcOrd="1" destOrd="0" presId="urn:microsoft.com/office/officeart/2005/8/layout/hierarchy6"/>
    <dgm:cxn modelId="{9B3B6B84-ECE4-EB47-BEA9-2CCFA8AD0EDC}" type="presParOf" srcId="{9FABFBA1-B5A9-CC43-969E-861B8F68F4EF}" destId="{49BDD4C5-DFDF-4944-B0E0-52937DEBA626}" srcOrd="4" destOrd="0" presId="urn:microsoft.com/office/officeart/2005/8/layout/hierarchy6"/>
    <dgm:cxn modelId="{ABAA8899-897C-514B-81D1-FAF31E83E92F}" type="presParOf" srcId="{9FABFBA1-B5A9-CC43-969E-861B8F68F4EF}" destId="{B8D8668A-B444-BF41-A437-7F50745FD711}" srcOrd="5" destOrd="0" presId="urn:microsoft.com/office/officeart/2005/8/layout/hierarchy6"/>
    <dgm:cxn modelId="{E5059B6B-1DA9-4041-B0D8-AF9FB72F19F1}" type="presParOf" srcId="{B8D8668A-B444-BF41-A437-7F50745FD711}" destId="{0615D7DA-5ED3-0B4D-AE59-EDA801F8693E}" srcOrd="0" destOrd="0" presId="urn:microsoft.com/office/officeart/2005/8/layout/hierarchy6"/>
    <dgm:cxn modelId="{B6B64E73-4E71-E74E-9A33-024BC0C9F1EA}" type="presParOf" srcId="{B8D8668A-B444-BF41-A437-7F50745FD711}" destId="{37730542-80BD-4942-BD6B-3593B8367962}" srcOrd="1" destOrd="0" presId="urn:microsoft.com/office/officeart/2005/8/layout/hierarchy6"/>
    <dgm:cxn modelId="{A6014A3A-19DB-4D4C-9467-6DF50E8DCF48}" type="presParOf" srcId="{9FABFBA1-B5A9-CC43-969E-861B8F68F4EF}" destId="{130F5A90-EAC9-304A-B5E7-63CF4E70E777}" srcOrd="6" destOrd="0" presId="urn:microsoft.com/office/officeart/2005/8/layout/hierarchy6"/>
    <dgm:cxn modelId="{F04EFB5F-C9FB-3348-AFA2-32BAF036B767}" type="presParOf" srcId="{9FABFBA1-B5A9-CC43-969E-861B8F68F4EF}" destId="{0E9860E7-976D-CC43-B974-4FE97F74A345}" srcOrd="7" destOrd="0" presId="urn:microsoft.com/office/officeart/2005/8/layout/hierarchy6"/>
    <dgm:cxn modelId="{C8CFE67D-AE85-3040-85FF-67499F9FA407}" type="presParOf" srcId="{0E9860E7-976D-CC43-B974-4FE97F74A345}" destId="{9AA2E656-131B-884B-AE95-D8D863222B37}" srcOrd="0" destOrd="0" presId="urn:microsoft.com/office/officeart/2005/8/layout/hierarchy6"/>
    <dgm:cxn modelId="{03A2567E-9841-A54D-8C8F-EB0895BBDB29}" type="presParOf" srcId="{0E9860E7-976D-CC43-B974-4FE97F74A345}" destId="{86541A89-BC5D-954D-80C0-294D98C7C199}" srcOrd="1" destOrd="0" presId="urn:microsoft.com/office/officeart/2005/8/layout/hierarchy6"/>
    <dgm:cxn modelId="{DFD47C69-DCC4-FA4E-83D5-7CE4E821F23A}" type="presParOf" srcId="{9FABFBA1-B5A9-CC43-969E-861B8F68F4EF}" destId="{5914D505-1328-D54B-86B7-32F34E3F0F0D}" srcOrd="8" destOrd="0" presId="urn:microsoft.com/office/officeart/2005/8/layout/hierarchy6"/>
    <dgm:cxn modelId="{4F7E05E9-C9BF-1D4B-A63A-C1FFA4DB6132}" type="presParOf" srcId="{9FABFBA1-B5A9-CC43-969E-861B8F68F4EF}" destId="{896B89BC-AC0C-2143-913D-51E431105F56}" srcOrd="9" destOrd="0" presId="urn:microsoft.com/office/officeart/2005/8/layout/hierarchy6"/>
    <dgm:cxn modelId="{37CF3B0F-B3D8-574A-9C21-7CD92BB7BF69}" type="presParOf" srcId="{896B89BC-AC0C-2143-913D-51E431105F56}" destId="{90612296-7478-8F44-B0D7-8C0EAB8CD08D}" srcOrd="0" destOrd="0" presId="urn:microsoft.com/office/officeart/2005/8/layout/hierarchy6"/>
    <dgm:cxn modelId="{5DD43E1D-C23F-0A41-806F-5B3CF63E903E}" type="presParOf" srcId="{896B89BC-AC0C-2143-913D-51E431105F56}" destId="{7391BE49-EDF4-C243-8433-572F81C1DA4C}" srcOrd="1" destOrd="0" presId="urn:microsoft.com/office/officeart/2005/8/layout/hierarchy6"/>
    <dgm:cxn modelId="{81028B20-3DC7-C640-8949-3E4DA628A40E}" type="presParOf" srcId="{9FABFBA1-B5A9-CC43-969E-861B8F68F4EF}" destId="{650E0229-6226-5945-AB60-45B388AAA075}" srcOrd="10" destOrd="0" presId="urn:microsoft.com/office/officeart/2005/8/layout/hierarchy6"/>
    <dgm:cxn modelId="{97396DC5-2E53-F94C-B742-3A16EABBED24}" type="presParOf" srcId="{9FABFBA1-B5A9-CC43-969E-861B8F68F4EF}" destId="{C0133E67-8B22-614F-A09B-4D0090E1B0E4}" srcOrd="11" destOrd="0" presId="urn:microsoft.com/office/officeart/2005/8/layout/hierarchy6"/>
    <dgm:cxn modelId="{E8C88D96-C898-5945-BBF5-0728203317EC}" type="presParOf" srcId="{C0133E67-8B22-614F-A09B-4D0090E1B0E4}" destId="{9DD974DF-39D4-1B46-9662-7A6D356ED980}" srcOrd="0" destOrd="0" presId="urn:microsoft.com/office/officeart/2005/8/layout/hierarchy6"/>
    <dgm:cxn modelId="{FBF61687-4073-794D-90E2-CAA33EA031C6}" type="presParOf" srcId="{C0133E67-8B22-614F-A09B-4D0090E1B0E4}" destId="{A40C010F-066C-8E4E-8ABF-290625DC3D4D}" srcOrd="1" destOrd="0" presId="urn:microsoft.com/office/officeart/2005/8/layout/hierarchy6"/>
    <dgm:cxn modelId="{32DCBF29-1DFD-7E42-B57F-03FE0CD1F939}" type="presParOf" srcId="{AF1F3F0C-B96A-934A-AE03-D88BC5642379}" destId="{D7271807-C0F5-A347-9CA9-029B5E7C056B}" srcOrd="2" destOrd="0" presId="urn:microsoft.com/office/officeart/2005/8/layout/hierarchy6"/>
    <dgm:cxn modelId="{ACF88FCE-63E5-3843-BDE4-F16898FDD6B4}" type="presParOf" srcId="{AF1F3F0C-B96A-934A-AE03-D88BC5642379}" destId="{D311D802-78D9-BC43-9A3D-A6361275C780}" srcOrd="3" destOrd="0" presId="urn:microsoft.com/office/officeart/2005/8/layout/hierarchy6"/>
    <dgm:cxn modelId="{2BA99793-4149-AF46-A312-DCF295626C98}" type="presParOf" srcId="{D311D802-78D9-BC43-9A3D-A6361275C780}" destId="{72A55056-409A-8649-8CED-FA678E2F3F6D}" srcOrd="0" destOrd="0" presId="urn:microsoft.com/office/officeart/2005/8/layout/hierarchy6"/>
    <dgm:cxn modelId="{B4EC1257-7CBC-BB44-9683-C4D65FD50DC4}" type="presParOf" srcId="{D311D802-78D9-BC43-9A3D-A6361275C780}" destId="{7A26CFE6-CAE8-A845-9C5A-7BAEE03CA4B9}" srcOrd="1" destOrd="0" presId="urn:microsoft.com/office/officeart/2005/8/layout/hierarchy6"/>
    <dgm:cxn modelId="{4DAAABAE-CD60-A942-9AAE-7CE3A5B8BFF2}" type="presParOf" srcId="{AF1F3F0C-B96A-934A-AE03-D88BC5642379}" destId="{4B10ED71-972C-2B48-84F2-A061F6A337E6}" srcOrd="4" destOrd="0" presId="urn:microsoft.com/office/officeart/2005/8/layout/hierarchy6"/>
    <dgm:cxn modelId="{9D64CA2E-9D4C-ED42-A7FD-71042E562792}" type="presParOf" srcId="{AF1F3F0C-B96A-934A-AE03-D88BC5642379}" destId="{E80A6FCD-1AA0-0141-A3D4-9C700C38975A}" srcOrd="5" destOrd="0" presId="urn:microsoft.com/office/officeart/2005/8/layout/hierarchy6"/>
    <dgm:cxn modelId="{7CDF09B1-6309-EF4B-96EA-26378E8BB882}" type="presParOf" srcId="{E80A6FCD-1AA0-0141-A3D4-9C700C38975A}" destId="{361DF24E-AD46-BD42-B04E-6AC28393DB13}" srcOrd="0" destOrd="0" presId="urn:microsoft.com/office/officeart/2005/8/layout/hierarchy6"/>
    <dgm:cxn modelId="{310AD2EE-530E-6E4E-9AA8-EE3EEDB8BBE3}" type="presParOf" srcId="{E80A6FCD-1AA0-0141-A3D4-9C700C38975A}" destId="{A9BA412E-867F-B24F-A774-FF323237530C}" srcOrd="1" destOrd="0" presId="urn:microsoft.com/office/officeart/2005/8/layout/hierarchy6"/>
    <dgm:cxn modelId="{4B366BB8-C13F-7145-BA8E-F875E127F617}" type="presParOf" srcId="{56BF6D61-B461-1744-A4D5-EA59E0AFE693}" destId="{A3D9F30A-7055-BB4E-A019-1A8A46460A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D83669-2055-C046-AF24-1D441984A9F9}"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en-US"/>
        </a:p>
      </dgm:t>
    </dgm:pt>
    <dgm:pt modelId="{8FDBCAF8-1AC0-C348-BF4E-E38C7D13148D}">
      <dgm:prSet phldrT="[Text]"/>
      <dgm:spPr>
        <a:solidFill>
          <a:schemeClr val="tx1"/>
        </a:solidFill>
        <a:ln>
          <a:solidFill>
            <a:schemeClr val="bg1"/>
          </a:solidFill>
        </a:ln>
      </dgm:spPr>
      <dgm:t>
        <a:bodyPr/>
        <a:lstStyle/>
        <a:p>
          <a:r>
            <a:rPr lang="en-US" dirty="0" smtClean="0">
              <a:solidFill>
                <a:srgbClr val="000090"/>
              </a:solidFill>
            </a:rPr>
            <a:t>Creator</a:t>
          </a:r>
          <a:endParaRPr lang="en-US" dirty="0">
            <a:solidFill>
              <a:srgbClr val="000090"/>
            </a:solidFill>
          </a:endParaRPr>
        </a:p>
      </dgm:t>
    </dgm:pt>
    <dgm:pt modelId="{F34C11AE-333D-9D42-BA64-1F876B37CED1}" type="parTrans" cxnId="{9F2CFBDB-CDFB-FD4E-A98A-3F03CD25FB6D}">
      <dgm:prSet/>
      <dgm:spPr/>
      <dgm:t>
        <a:bodyPr/>
        <a:lstStyle/>
        <a:p>
          <a:endParaRPr lang="en-US"/>
        </a:p>
      </dgm:t>
    </dgm:pt>
    <dgm:pt modelId="{2F32E92B-1620-754E-9A4E-F2579F96E163}" type="sibTrans" cxnId="{9F2CFBDB-CDFB-FD4E-A98A-3F03CD25FB6D}">
      <dgm:prSet/>
      <dgm:spPr/>
      <dgm:t>
        <a:bodyPr/>
        <a:lstStyle/>
        <a:p>
          <a:endParaRPr lang="en-US"/>
        </a:p>
      </dgm:t>
    </dgm:pt>
    <dgm:pt modelId="{60B4DCDF-7262-1446-8886-747107E4FF41}">
      <dgm:prSet phldrT="[Text]"/>
      <dgm:spPr>
        <a:solidFill>
          <a:schemeClr val="tx1"/>
        </a:solidFill>
        <a:ln>
          <a:solidFill>
            <a:schemeClr val="bg1"/>
          </a:solidFill>
        </a:ln>
      </dgm:spPr>
      <dgm:t>
        <a:bodyPr/>
        <a:lstStyle/>
        <a:p>
          <a:r>
            <a:rPr lang="en-US" dirty="0" smtClean="0">
              <a:solidFill>
                <a:srgbClr val="000090"/>
              </a:solidFill>
            </a:rPr>
            <a:t>Publisher</a:t>
          </a:r>
          <a:endParaRPr lang="en-US" dirty="0">
            <a:solidFill>
              <a:srgbClr val="000090"/>
            </a:solidFill>
          </a:endParaRPr>
        </a:p>
      </dgm:t>
    </dgm:pt>
    <dgm:pt modelId="{5CE6089B-83DE-3746-9805-5BC01DCC1756}" type="parTrans" cxnId="{05BE7A24-C910-684D-A806-DD5808F9BAFD}">
      <dgm:prSet/>
      <dgm:spPr/>
      <dgm:t>
        <a:bodyPr/>
        <a:lstStyle/>
        <a:p>
          <a:endParaRPr lang="en-US"/>
        </a:p>
      </dgm:t>
    </dgm:pt>
    <dgm:pt modelId="{FA669CEE-9F26-AC42-B94B-3BD7FA29BBEE}" type="sibTrans" cxnId="{05BE7A24-C910-684D-A806-DD5808F9BAFD}">
      <dgm:prSet/>
      <dgm:spPr/>
      <dgm:t>
        <a:bodyPr/>
        <a:lstStyle/>
        <a:p>
          <a:endParaRPr lang="en-US"/>
        </a:p>
      </dgm:t>
    </dgm:pt>
    <dgm:pt modelId="{4885967C-3260-D14A-B3AC-D7C01363947F}">
      <dgm:prSet/>
      <dgm:spPr>
        <a:solidFill>
          <a:schemeClr val="tx1"/>
        </a:solidFill>
        <a:ln>
          <a:solidFill>
            <a:schemeClr val="bg1"/>
          </a:solidFill>
        </a:ln>
      </dgm:spPr>
      <dgm:t>
        <a:bodyPr/>
        <a:lstStyle/>
        <a:p>
          <a:r>
            <a:rPr lang="en-US" dirty="0" smtClean="0">
              <a:solidFill>
                <a:srgbClr val="000090"/>
              </a:solidFill>
            </a:rPr>
            <a:t>Printer</a:t>
          </a:r>
          <a:endParaRPr lang="en-US" dirty="0">
            <a:solidFill>
              <a:srgbClr val="000090"/>
            </a:solidFill>
          </a:endParaRPr>
        </a:p>
      </dgm:t>
    </dgm:pt>
    <dgm:pt modelId="{B79382C5-4333-AC41-A60F-F67F8052D097}" type="parTrans" cxnId="{A22AFE10-C698-3543-9126-D787C77F24FC}">
      <dgm:prSet/>
      <dgm:spPr/>
      <dgm:t>
        <a:bodyPr/>
        <a:lstStyle/>
        <a:p>
          <a:endParaRPr lang="en-US"/>
        </a:p>
      </dgm:t>
    </dgm:pt>
    <dgm:pt modelId="{D9753463-62AC-2346-809F-CBC009C3BE43}" type="sibTrans" cxnId="{A22AFE10-C698-3543-9126-D787C77F24FC}">
      <dgm:prSet/>
      <dgm:spPr/>
      <dgm:t>
        <a:bodyPr/>
        <a:lstStyle/>
        <a:p>
          <a:endParaRPr lang="en-US"/>
        </a:p>
      </dgm:t>
    </dgm:pt>
    <dgm:pt modelId="{6EBD8999-6429-A243-89FB-BAF32F42D325}">
      <dgm:prSet/>
      <dgm:spPr>
        <a:solidFill>
          <a:schemeClr val="tx1"/>
        </a:solidFill>
        <a:ln>
          <a:solidFill>
            <a:schemeClr val="bg1"/>
          </a:solidFill>
        </a:ln>
      </dgm:spPr>
      <dgm:t>
        <a:bodyPr/>
        <a:lstStyle/>
        <a:p>
          <a:r>
            <a:rPr lang="en-US" dirty="0" smtClean="0">
              <a:solidFill>
                <a:srgbClr val="000090"/>
              </a:solidFill>
            </a:rPr>
            <a:t>Search Engine</a:t>
          </a:r>
          <a:endParaRPr lang="en-US" dirty="0">
            <a:solidFill>
              <a:srgbClr val="000090"/>
            </a:solidFill>
          </a:endParaRPr>
        </a:p>
      </dgm:t>
    </dgm:pt>
    <dgm:pt modelId="{6D1A0255-5CF5-D645-8E7D-D3B3FFA602E8}" type="parTrans" cxnId="{A5894E95-2A1A-5248-9483-DA7F26DFF42F}">
      <dgm:prSet/>
      <dgm:spPr/>
      <dgm:t>
        <a:bodyPr/>
        <a:lstStyle/>
        <a:p>
          <a:endParaRPr lang="en-US"/>
        </a:p>
      </dgm:t>
    </dgm:pt>
    <dgm:pt modelId="{7B4D2792-925F-2446-B6D3-1F4BAA94635C}" type="sibTrans" cxnId="{A5894E95-2A1A-5248-9483-DA7F26DFF42F}">
      <dgm:prSet/>
      <dgm:spPr/>
      <dgm:t>
        <a:bodyPr/>
        <a:lstStyle/>
        <a:p>
          <a:endParaRPr lang="en-US"/>
        </a:p>
      </dgm:t>
    </dgm:pt>
    <dgm:pt modelId="{2146984C-7037-604F-875A-F61F65016477}">
      <dgm:prSet/>
      <dgm:spPr>
        <a:solidFill>
          <a:schemeClr val="tx1"/>
        </a:solidFill>
        <a:ln>
          <a:solidFill>
            <a:schemeClr val="bg1"/>
          </a:solidFill>
        </a:ln>
      </dgm:spPr>
      <dgm:t>
        <a:bodyPr/>
        <a:lstStyle/>
        <a:p>
          <a:r>
            <a:rPr lang="en-US" dirty="0" smtClean="0">
              <a:solidFill>
                <a:srgbClr val="000090"/>
              </a:solidFill>
            </a:rPr>
            <a:t>Customer</a:t>
          </a:r>
          <a:endParaRPr lang="en-US" dirty="0">
            <a:solidFill>
              <a:srgbClr val="000090"/>
            </a:solidFill>
          </a:endParaRPr>
        </a:p>
      </dgm:t>
    </dgm:pt>
    <dgm:pt modelId="{093C5CF0-F271-1546-9B37-683550EA6783}" type="parTrans" cxnId="{F6A71118-2DBC-994F-9943-92DABACC3401}">
      <dgm:prSet/>
      <dgm:spPr/>
      <dgm:t>
        <a:bodyPr/>
        <a:lstStyle/>
        <a:p>
          <a:endParaRPr lang="en-US"/>
        </a:p>
      </dgm:t>
    </dgm:pt>
    <dgm:pt modelId="{939F0A82-DBFD-2D4A-889E-7F5016B52A22}" type="sibTrans" cxnId="{F6A71118-2DBC-994F-9943-92DABACC3401}">
      <dgm:prSet/>
      <dgm:spPr/>
      <dgm:t>
        <a:bodyPr/>
        <a:lstStyle/>
        <a:p>
          <a:endParaRPr lang="en-US"/>
        </a:p>
      </dgm:t>
    </dgm:pt>
    <dgm:pt modelId="{89DEFE77-F8B3-E242-8EE1-C208E78765EE}">
      <dgm:prSet/>
      <dgm:spPr>
        <a:solidFill>
          <a:schemeClr val="tx1"/>
        </a:solidFill>
        <a:ln>
          <a:solidFill>
            <a:schemeClr val="bg1"/>
          </a:solidFill>
        </a:ln>
      </dgm:spPr>
      <dgm:t>
        <a:bodyPr/>
        <a:lstStyle/>
        <a:p>
          <a:r>
            <a:rPr lang="en-US" dirty="0" smtClean="0">
              <a:solidFill>
                <a:srgbClr val="000090"/>
              </a:solidFill>
            </a:rPr>
            <a:t>Customer</a:t>
          </a:r>
          <a:endParaRPr lang="en-US" dirty="0">
            <a:solidFill>
              <a:srgbClr val="000090"/>
            </a:solidFill>
          </a:endParaRPr>
        </a:p>
      </dgm:t>
    </dgm:pt>
    <dgm:pt modelId="{CC1402D9-845F-014A-AAE0-72107F31066D}" type="parTrans" cxnId="{3C0E537C-35A4-3D43-9BA2-AAF86831FCB7}">
      <dgm:prSet/>
      <dgm:spPr/>
      <dgm:t>
        <a:bodyPr/>
        <a:lstStyle/>
        <a:p>
          <a:endParaRPr lang="en-US"/>
        </a:p>
      </dgm:t>
    </dgm:pt>
    <dgm:pt modelId="{E167B3C6-DFA7-4844-B40C-459B7F563ABF}" type="sibTrans" cxnId="{3C0E537C-35A4-3D43-9BA2-AAF86831FCB7}">
      <dgm:prSet/>
      <dgm:spPr/>
      <dgm:t>
        <a:bodyPr/>
        <a:lstStyle/>
        <a:p>
          <a:endParaRPr lang="en-US"/>
        </a:p>
      </dgm:t>
    </dgm:pt>
    <dgm:pt modelId="{CA326C0D-06C2-CC4F-BD14-4ABC0FC6C4E4}">
      <dgm:prSet/>
      <dgm:spPr>
        <a:solidFill>
          <a:schemeClr val="tx1"/>
        </a:solidFill>
        <a:ln>
          <a:solidFill>
            <a:schemeClr val="bg1"/>
          </a:solidFill>
        </a:ln>
      </dgm:spPr>
      <dgm:t>
        <a:bodyPr/>
        <a:lstStyle/>
        <a:p>
          <a:r>
            <a:rPr lang="en-US" dirty="0" smtClean="0">
              <a:solidFill>
                <a:srgbClr val="000090"/>
              </a:solidFill>
            </a:rPr>
            <a:t>ISP</a:t>
          </a:r>
          <a:endParaRPr lang="en-US" dirty="0">
            <a:solidFill>
              <a:srgbClr val="000090"/>
            </a:solidFill>
          </a:endParaRPr>
        </a:p>
      </dgm:t>
    </dgm:pt>
    <dgm:pt modelId="{57AA942A-4F3A-084F-89D4-4DDAD0510663}" type="parTrans" cxnId="{32C165D1-6536-E449-8ADC-905180B26523}">
      <dgm:prSet/>
      <dgm:spPr/>
      <dgm:t>
        <a:bodyPr/>
        <a:lstStyle/>
        <a:p>
          <a:endParaRPr lang="en-US"/>
        </a:p>
      </dgm:t>
    </dgm:pt>
    <dgm:pt modelId="{C1EA750E-82EE-4144-99A9-727717E07761}" type="sibTrans" cxnId="{32C165D1-6536-E449-8ADC-905180B26523}">
      <dgm:prSet/>
      <dgm:spPr/>
      <dgm:t>
        <a:bodyPr/>
        <a:lstStyle/>
        <a:p>
          <a:endParaRPr lang="en-US"/>
        </a:p>
      </dgm:t>
    </dgm:pt>
    <dgm:pt modelId="{B3CD95DA-498C-F045-8F67-D36DE5704092}">
      <dgm:prSet/>
      <dgm:spPr>
        <a:solidFill>
          <a:schemeClr val="tx1"/>
        </a:solidFill>
        <a:ln>
          <a:solidFill>
            <a:schemeClr val="bg1"/>
          </a:solidFill>
        </a:ln>
      </dgm:spPr>
      <dgm:t>
        <a:bodyPr/>
        <a:lstStyle/>
        <a:p>
          <a:r>
            <a:rPr lang="en-US" dirty="0" smtClean="0">
              <a:solidFill>
                <a:srgbClr val="000090"/>
              </a:solidFill>
            </a:rPr>
            <a:t>Customer</a:t>
          </a:r>
          <a:endParaRPr lang="en-US" dirty="0">
            <a:solidFill>
              <a:srgbClr val="000090"/>
            </a:solidFill>
          </a:endParaRPr>
        </a:p>
      </dgm:t>
    </dgm:pt>
    <dgm:pt modelId="{D975883D-0D3C-154D-B017-E19AD86464A3}" type="parTrans" cxnId="{7E1B0F6D-B0BB-EB47-9145-EDDBF7122D67}">
      <dgm:prSet/>
      <dgm:spPr/>
      <dgm:t>
        <a:bodyPr/>
        <a:lstStyle/>
        <a:p>
          <a:endParaRPr lang="en-US"/>
        </a:p>
      </dgm:t>
    </dgm:pt>
    <dgm:pt modelId="{455B9CC7-437C-8745-AB9C-F285A9E1B831}" type="sibTrans" cxnId="{7E1B0F6D-B0BB-EB47-9145-EDDBF7122D67}">
      <dgm:prSet/>
      <dgm:spPr/>
      <dgm:t>
        <a:bodyPr/>
        <a:lstStyle/>
        <a:p>
          <a:endParaRPr lang="en-US"/>
        </a:p>
      </dgm:t>
    </dgm:pt>
    <dgm:pt modelId="{D365AE29-3C0D-F44A-A3B8-A9F6F9BB210E}">
      <dgm:prSet/>
      <dgm:spPr>
        <a:solidFill>
          <a:schemeClr val="tx1"/>
        </a:solidFill>
        <a:ln>
          <a:solidFill>
            <a:schemeClr val="bg1"/>
          </a:solidFill>
        </a:ln>
      </dgm:spPr>
      <dgm:t>
        <a:bodyPr/>
        <a:lstStyle/>
        <a:p>
          <a:r>
            <a:rPr lang="en-US" dirty="0" smtClean="0">
              <a:solidFill>
                <a:srgbClr val="000090"/>
              </a:solidFill>
            </a:rPr>
            <a:t>Customer</a:t>
          </a:r>
          <a:endParaRPr lang="en-US" dirty="0">
            <a:solidFill>
              <a:srgbClr val="000090"/>
            </a:solidFill>
          </a:endParaRPr>
        </a:p>
      </dgm:t>
    </dgm:pt>
    <dgm:pt modelId="{16B36EB0-5D0C-6F46-B3D4-7F4117A336E0}" type="parTrans" cxnId="{962C83C4-D661-484A-BC61-27726B71AC47}">
      <dgm:prSet/>
      <dgm:spPr/>
      <dgm:t>
        <a:bodyPr/>
        <a:lstStyle/>
        <a:p>
          <a:endParaRPr lang="en-US"/>
        </a:p>
      </dgm:t>
    </dgm:pt>
    <dgm:pt modelId="{8D9DE589-D0AC-E24A-A433-8FBBDFF3C03F}" type="sibTrans" cxnId="{962C83C4-D661-484A-BC61-27726B71AC47}">
      <dgm:prSet/>
      <dgm:spPr/>
      <dgm:t>
        <a:bodyPr/>
        <a:lstStyle/>
        <a:p>
          <a:endParaRPr lang="en-US"/>
        </a:p>
      </dgm:t>
    </dgm:pt>
    <dgm:pt modelId="{865BBC78-1D07-D54F-89D0-D78FFBCA301D}">
      <dgm:prSet/>
      <dgm:spPr>
        <a:solidFill>
          <a:schemeClr val="tx1"/>
        </a:solidFill>
        <a:ln>
          <a:solidFill>
            <a:schemeClr val="bg1"/>
          </a:solidFill>
        </a:ln>
      </dgm:spPr>
      <dgm:t>
        <a:bodyPr/>
        <a:lstStyle/>
        <a:p>
          <a:r>
            <a:rPr lang="en-US" dirty="0" smtClean="0">
              <a:solidFill>
                <a:srgbClr val="000090"/>
              </a:solidFill>
            </a:rPr>
            <a:t>Customer</a:t>
          </a:r>
          <a:endParaRPr lang="en-US" dirty="0">
            <a:solidFill>
              <a:srgbClr val="000090"/>
            </a:solidFill>
          </a:endParaRPr>
        </a:p>
      </dgm:t>
    </dgm:pt>
    <dgm:pt modelId="{BF28EF4C-12B1-E745-87C4-752C7E0D819F}" type="parTrans" cxnId="{FDC4B1D1-29B8-5942-9842-0C8C5C596601}">
      <dgm:prSet/>
      <dgm:spPr/>
      <dgm:t>
        <a:bodyPr/>
        <a:lstStyle/>
        <a:p>
          <a:endParaRPr lang="en-US"/>
        </a:p>
      </dgm:t>
    </dgm:pt>
    <dgm:pt modelId="{D79EC9D9-E081-5B42-9C98-230645BB6EC9}" type="sibTrans" cxnId="{FDC4B1D1-29B8-5942-9842-0C8C5C596601}">
      <dgm:prSet/>
      <dgm:spPr/>
      <dgm:t>
        <a:bodyPr/>
        <a:lstStyle/>
        <a:p>
          <a:endParaRPr lang="en-US"/>
        </a:p>
      </dgm:t>
    </dgm:pt>
    <dgm:pt modelId="{2F54A9CA-222D-7E4C-9AF9-62E0A9781100}">
      <dgm:prSet/>
      <dgm:spPr>
        <a:solidFill>
          <a:schemeClr val="tx1"/>
        </a:solidFill>
        <a:ln>
          <a:solidFill>
            <a:schemeClr val="bg1"/>
          </a:solidFill>
        </a:ln>
      </dgm:spPr>
      <dgm:t>
        <a:bodyPr/>
        <a:lstStyle/>
        <a:p>
          <a:r>
            <a:rPr lang="en-US" smtClean="0">
              <a:solidFill>
                <a:srgbClr val="000090"/>
              </a:solidFill>
            </a:rPr>
            <a:t>Customer</a:t>
          </a:r>
          <a:endParaRPr lang="en-US">
            <a:solidFill>
              <a:srgbClr val="000090"/>
            </a:solidFill>
          </a:endParaRPr>
        </a:p>
      </dgm:t>
    </dgm:pt>
    <dgm:pt modelId="{7774CA93-C9DF-504B-B1F2-9AD6A226CD27}" type="parTrans" cxnId="{0E8861C9-677E-FB40-A5E6-C5DD8FCFBD0F}">
      <dgm:prSet/>
      <dgm:spPr/>
      <dgm:t>
        <a:bodyPr/>
        <a:lstStyle/>
        <a:p>
          <a:endParaRPr lang="en-US"/>
        </a:p>
      </dgm:t>
    </dgm:pt>
    <dgm:pt modelId="{E687045A-A3E5-584A-8026-34604E9A984C}" type="sibTrans" cxnId="{0E8861C9-677E-FB40-A5E6-C5DD8FCFBD0F}">
      <dgm:prSet/>
      <dgm:spPr/>
      <dgm:t>
        <a:bodyPr/>
        <a:lstStyle/>
        <a:p>
          <a:endParaRPr lang="en-US"/>
        </a:p>
      </dgm:t>
    </dgm:pt>
    <dgm:pt modelId="{F5929FBF-89F7-E64B-A2DD-A340F9B77A89}">
      <dgm:prSet/>
      <dgm:spPr>
        <a:solidFill>
          <a:schemeClr val="tx1"/>
        </a:solidFill>
        <a:ln>
          <a:solidFill>
            <a:schemeClr val="bg1"/>
          </a:solidFill>
        </a:ln>
      </dgm:spPr>
      <dgm:t>
        <a:bodyPr/>
        <a:lstStyle/>
        <a:p>
          <a:r>
            <a:rPr lang="en-US" dirty="0" smtClean="0">
              <a:solidFill>
                <a:srgbClr val="000090"/>
              </a:solidFill>
            </a:rPr>
            <a:t>Telco </a:t>
          </a:r>
          <a:endParaRPr lang="en-US" dirty="0">
            <a:solidFill>
              <a:srgbClr val="000090"/>
            </a:solidFill>
          </a:endParaRPr>
        </a:p>
      </dgm:t>
    </dgm:pt>
    <dgm:pt modelId="{0DE52C41-0F4E-AB4F-99AC-B70CADD7086D}" type="parTrans" cxnId="{66753D07-D5E6-E945-BDAA-7C3B062179B2}">
      <dgm:prSet/>
      <dgm:spPr/>
      <dgm:t>
        <a:bodyPr/>
        <a:lstStyle/>
        <a:p>
          <a:endParaRPr lang="en-US"/>
        </a:p>
      </dgm:t>
    </dgm:pt>
    <dgm:pt modelId="{0CC912AB-3F0B-1F43-8476-E5ED109507E2}" type="sibTrans" cxnId="{66753D07-D5E6-E945-BDAA-7C3B062179B2}">
      <dgm:prSet/>
      <dgm:spPr/>
      <dgm:t>
        <a:bodyPr/>
        <a:lstStyle/>
        <a:p>
          <a:endParaRPr lang="en-US"/>
        </a:p>
      </dgm:t>
    </dgm:pt>
    <dgm:pt modelId="{8475B222-A72F-3E4B-B4F7-AB644647F310}">
      <dgm:prSet/>
      <dgm:spPr>
        <a:solidFill>
          <a:schemeClr val="tx1"/>
        </a:solidFill>
      </dgm:spPr>
      <dgm:t>
        <a:bodyPr/>
        <a:lstStyle/>
        <a:p>
          <a:r>
            <a:rPr lang="en-US" dirty="0" smtClean="0">
              <a:solidFill>
                <a:srgbClr val="000090"/>
              </a:solidFill>
            </a:rPr>
            <a:t>Infrastructure provider</a:t>
          </a:r>
          <a:endParaRPr lang="en-US" dirty="0">
            <a:solidFill>
              <a:srgbClr val="000090"/>
            </a:solidFill>
          </a:endParaRPr>
        </a:p>
      </dgm:t>
    </dgm:pt>
    <dgm:pt modelId="{F9E236B8-018D-C34A-9CAD-484BDF0B634C}" type="parTrans" cxnId="{1119610B-A94F-A04C-B943-ABBEE33A50C0}">
      <dgm:prSet/>
      <dgm:spPr/>
      <dgm:t>
        <a:bodyPr/>
        <a:lstStyle/>
        <a:p>
          <a:endParaRPr lang="en-US"/>
        </a:p>
      </dgm:t>
    </dgm:pt>
    <dgm:pt modelId="{B15708F2-7D5C-5246-AAC0-EAAFA7EC52AC}" type="sibTrans" cxnId="{1119610B-A94F-A04C-B943-ABBEE33A50C0}">
      <dgm:prSet/>
      <dgm:spPr/>
      <dgm:t>
        <a:bodyPr/>
        <a:lstStyle/>
        <a:p>
          <a:endParaRPr lang="en-US"/>
        </a:p>
      </dgm:t>
    </dgm:pt>
    <dgm:pt modelId="{56BF6D61-B461-1744-A4D5-EA59E0AFE693}" type="pres">
      <dgm:prSet presAssocID="{BED83669-2055-C046-AF24-1D441984A9F9}" presName="mainComposite" presStyleCnt="0">
        <dgm:presLayoutVars>
          <dgm:chPref val="1"/>
          <dgm:dir/>
          <dgm:animOne val="branch"/>
          <dgm:animLvl val="lvl"/>
          <dgm:resizeHandles val="exact"/>
        </dgm:presLayoutVars>
      </dgm:prSet>
      <dgm:spPr/>
      <dgm:t>
        <a:bodyPr/>
        <a:lstStyle/>
        <a:p>
          <a:endParaRPr lang="en-US"/>
        </a:p>
      </dgm:t>
    </dgm:pt>
    <dgm:pt modelId="{EC5A7D65-56A4-2441-BF3E-01C6AAB0B14E}" type="pres">
      <dgm:prSet presAssocID="{BED83669-2055-C046-AF24-1D441984A9F9}" presName="hierFlow" presStyleCnt="0"/>
      <dgm:spPr/>
    </dgm:pt>
    <dgm:pt modelId="{3D8D41D4-480F-8648-BC27-F36FFB3DF031}" type="pres">
      <dgm:prSet presAssocID="{BED83669-2055-C046-AF24-1D441984A9F9}" presName="hierChild1" presStyleCnt="0">
        <dgm:presLayoutVars>
          <dgm:chPref val="1"/>
          <dgm:animOne val="branch"/>
          <dgm:animLvl val="lvl"/>
        </dgm:presLayoutVars>
      </dgm:prSet>
      <dgm:spPr/>
    </dgm:pt>
    <dgm:pt modelId="{9DEB1A81-D92A-084A-964A-514765D2C990}" type="pres">
      <dgm:prSet presAssocID="{8FDBCAF8-1AC0-C348-BF4E-E38C7D13148D}" presName="Name14" presStyleCnt="0"/>
      <dgm:spPr/>
    </dgm:pt>
    <dgm:pt modelId="{DF7E6C59-9ABE-4F4D-9478-D1EE4BEC3D4C}" type="pres">
      <dgm:prSet presAssocID="{8FDBCAF8-1AC0-C348-BF4E-E38C7D13148D}" presName="level1Shape" presStyleLbl="node0" presStyleIdx="0" presStyleCnt="1" custLinFactX="-47626" custLinFactNeighborX="-100000" custLinFactNeighborY="6209">
        <dgm:presLayoutVars>
          <dgm:chPref val="3"/>
        </dgm:presLayoutVars>
      </dgm:prSet>
      <dgm:spPr/>
      <dgm:t>
        <a:bodyPr/>
        <a:lstStyle/>
        <a:p>
          <a:endParaRPr lang="en-US"/>
        </a:p>
      </dgm:t>
    </dgm:pt>
    <dgm:pt modelId="{D88E3798-CB3F-F245-BFFE-ED04FE95E66A}" type="pres">
      <dgm:prSet presAssocID="{8FDBCAF8-1AC0-C348-BF4E-E38C7D13148D}" presName="hierChild2" presStyleCnt="0"/>
      <dgm:spPr/>
    </dgm:pt>
    <dgm:pt modelId="{84EA411E-1111-994D-9634-D940C35DB706}" type="pres">
      <dgm:prSet presAssocID="{5CE6089B-83DE-3746-9805-5BC01DCC1756}" presName="Name19" presStyleLbl="parChTrans1D2" presStyleIdx="0" presStyleCnt="1"/>
      <dgm:spPr/>
      <dgm:t>
        <a:bodyPr/>
        <a:lstStyle/>
        <a:p>
          <a:endParaRPr lang="en-US"/>
        </a:p>
      </dgm:t>
    </dgm:pt>
    <dgm:pt modelId="{DD619953-C2BD-6B41-9D85-1EFEDD735E2B}" type="pres">
      <dgm:prSet presAssocID="{60B4DCDF-7262-1446-8886-747107E4FF41}" presName="Name21" presStyleCnt="0"/>
      <dgm:spPr/>
    </dgm:pt>
    <dgm:pt modelId="{D54CF2D8-CEBD-AE42-B435-33F302C1401D}" type="pres">
      <dgm:prSet presAssocID="{60B4DCDF-7262-1446-8886-747107E4FF41}" presName="level2Shape" presStyleLbl="node2" presStyleIdx="0" presStyleCnt="1" custLinFactX="-47626" custLinFactNeighborX="-100000" custLinFactNeighborY="6209"/>
      <dgm:spPr/>
      <dgm:t>
        <a:bodyPr/>
        <a:lstStyle/>
        <a:p>
          <a:endParaRPr lang="en-US"/>
        </a:p>
      </dgm:t>
    </dgm:pt>
    <dgm:pt modelId="{C71FF5BF-F399-144E-81DD-CA5C087B8B5B}" type="pres">
      <dgm:prSet presAssocID="{60B4DCDF-7262-1446-8886-747107E4FF41}" presName="hierChild3" presStyleCnt="0"/>
      <dgm:spPr/>
    </dgm:pt>
    <dgm:pt modelId="{DF2FA396-3D92-9E47-848D-C78E9992FB00}" type="pres">
      <dgm:prSet presAssocID="{B79382C5-4333-AC41-A60F-F67F8052D097}" presName="Name19" presStyleLbl="parChTrans1D3" presStyleIdx="0" presStyleCnt="1"/>
      <dgm:spPr/>
      <dgm:t>
        <a:bodyPr/>
        <a:lstStyle/>
        <a:p>
          <a:endParaRPr lang="en-US"/>
        </a:p>
      </dgm:t>
    </dgm:pt>
    <dgm:pt modelId="{86DA1AE1-B2E3-9E4F-871C-F863224C5018}" type="pres">
      <dgm:prSet presAssocID="{4885967C-3260-D14A-B3AC-D7C01363947F}" presName="Name21" presStyleCnt="0"/>
      <dgm:spPr/>
    </dgm:pt>
    <dgm:pt modelId="{CEE8E4E1-A369-7E4D-B789-92D74F522A73}" type="pres">
      <dgm:prSet presAssocID="{4885967C-3260-D14A-B3AC-D7C01363947F}" presName="level2Shape" presStyleLbl="node3" presStyleIdx="0" presStyleCnt="1" custLinFactX="-47626" custLinFactNeighborX="-100000" custLinFactNeighborY="6209"/>
      <dgm:spPr/>
      <dgm:t>
        <a:bodyPr/>
        <a:lstStyle/>
        <a:p>
          <a:endParaRPr lang="en-US"/>
        </a:p>
      </dgm:t>
    </dgm:pt>
    <dgm:pt modelId="{AF1F3F0C-B96A-934A-AE03-D88BC5642379}" type="pres">
      <dgm:prSet presAssocID="{4885967C-3260-D14A-B3AC-D7C01363947F}" presName="hierChild3" presStyleCnt="0"/>
      <dgm:spPr/>
    </dgm:pt>
    <dgm:pt modelId="{CC21B796-00EB-2047-9938-80C0E19438B8}" type="pres">
      <dgm:prSet presAssocID="{6D1A0255-5CF5-D645-8E7D-D3B3FFA602E8}" presName="Name19" presStyleLbl="parChTrans1D4" presStyleIdx="0" presStyleCnt="10"/>
      <dgm:spPr/>
      <dgm:t>
        <a:bodyPr/>
        <a:lstStyle/>
        <a:p>
          <a:endParaRPr lang="en-US"/>
        </a:p>
      </dgm:t>
    </dgm:pt>
    <dgm:pt modelId="{B9EDCC8D-F789-FE4A-A5EA-B701D3D8AC21}" type="pres">
      <dgm:prSet presAssocID="{6EBD8999-6429-A243-89FB-BAF32F42D325}" presName="Name21" presStyleCnt="0"/>
      <dgm:spPr/>
    </dgm:pt>
    <dgm:pt modelId="{CA0D2C2A-2258-F146-A85E-387D51B819E5}" type="pres">
      <dgm:prSet presAssocID="{6EBD8999-6429-A243-89FB-BAF32F42D325}" presName="level2Shape" presStyleLbl="node4" presStyleIdx="0" presStyleCnt="10" custLinFactX="-47626" custLinFactNeighborX="-100000" custLinFactNeighborY="6209"/>
      <dgm:spPr/>
      <dgm:t>
        <a:bodyPr/>
        <a:lstStyle/>
        <a:p>
          <a:endParaRPr lang="en-US"/>
        </a:p>
      </dgm:t>
    </dgm:pt>
    <dgm:pt modelId="{9FABFBA1-B5A9-CC43-969E-861B8F68F4EF}" type="pres">
      <dgm:prSet presAssocID="{6EBD8999-6429-A243-89FB-BAF32F42D325}" presName="hierChild3" presStyleCnt="0"/>
      <dgm:spPr/>
    </dgm:pt>
    <dgm:pt modelId="{B8856D86-379B-C848-9B1D-22DDC171B7F5}" type="pres">
      <dgm:prSet presAssocID="{093C5CF0-F271-1546-9B37-683550EA6783}" presName="Name19" presStyleLbl="parChTrans1D4" presStyleIdx="1" presStyleCnt="10"/>
      <dgm:spPr/>
      <dgm:t>
        <a:bodyPr/>
        <a:lstStyle/>
        <a:p>
          <a:endParaRPr lang="en-US"/>
        </a:p>
      </dgm:t>
    </dgm:pt>
    <dgm:pt modelId="{5797CE9C-1723-8541-98BB-B5A58B035F27}" type="pres">
      <dgm:prSet presAssocID="{2146984C-7037-604F-875A-F61F65016477}" presName="Name21" presStyleCnt="0"/>
      <dgm:spPr/>
    </dgm:pt>
    <dgm:pt modelId="{FBB4B796-A041-924C-B24C-AA19135DC534}" type="pres">
      <dgm:prSet presAssocID="{2146984C-7037-604F-875A-F61F65016477}" presName="level2Shape" presStyleLbl="node4" presStyleIdx="1" presStyleCnt="10"/>
      <dgm:spPr/>
      <dgm:t>
        <a:bodyPr/>
        <a:lstStyle/>
        <a:p>
          <a:endParaRPr lang="en-US"/>
        </a:p>
      </dgm:t>
    </dgm:pt>
    <dgm:pt modelId="{40077B0D-A038-134C-8807-BAF289F96354}" type="pres">
      <dgm:prSet presAssocID="{2146984C-7037-604F-875A-F61F65016477}" presName="hierChild3" presStyleCnt="0"/>
      <dgm:spPr/>
    </dgm:pt>
    <dgm:pt modelId="{85D2CF14-7EEF-FB46-A4EF-0C08A32FEE51}" type="pres">
      <dgm:prSet presAssocID="{CC1402D9-845F-014A-AAE0-72107F31066D}" presName="Name19" presStyleLbl="parChTrans1D4" presStyleIdx="2" presStyleCnt="10"/>
      <dgm:spPr/>
      <dgm:t>
        <a:bodyPr/>
        <a:lstStyle/>
        <a:p>
          <a:endParaRPr lang="en-US"/>
        </a:p>
      </dgm:t>
    </dgm:pt>
    <dgm:pt modelId="{7CDE114B-155F-A44A-A0EB-3CF908FFD8E6}" type="pres">
      <dgm:prSet presAssocID="{89DEFE77-F8B3-E242-8EE1-C208E78765EE}" presName="Name21" presStyleCnt="0"/>
      <dgm:spPr/>
    </dgm:pt>
    <dgm:pt modelId="{AA7E05A7-D5F0-F94E-A9E7-80FC6E9B50A5}" type="pres">
      <dgm:prSet presAssocID="{89DEFE77-F8B3-E242-8EE1-C208E78765EE}" presName="level2Shape" presStyleLbl="node4" presStyleIdx="2" presStyleCnt="10"/>
      <dgm:spPr/>
      <dgm:t>
        <a:bodyPr/>
        <a:lstStyle/>
        <a:p>
          <a:endParaRPr lang="en-US"/>
        </a:p>
      </dgm:t>
    </dgm:pt>
    <dgm:pt modelId="{666A504B-010A-6542-AD61-C58ADBE5639A}" type="pres">
      <dgm:prSet presAssocID="{89DEFE77-F8B3-E242-8EE1-C208E78765EE}" presName="hierChild3" presStyleCnt="0"/>
      <dgm:spPr/>
    </dgm:pt>
    <dgm:pt modelId="{49BDD4C5-DFDF-4944-B0E0-52937DEBA626}" type="pres">
      <dgm:prSet presAssocID="{D975883D-0D3C-154D-B017-E19AD86464A3}" presName="Name19" presStyleLbl="parChTrans1D4" presStyleIdx="3" presStyleCnt="10"/>
      <dgm:spPr/>
      <dgm:t>
        <a:bodyPr/>
        <a:lstStyle/>
        <a:p>
          <a:endParaRPr lang="en-US"/>
        </a:p>
      </dgm:t>
    </dgm:pt>
    <dgm:pt modelId="{B8D8668A-B444-BF41-A437-7F50745FD711}" type="pres">
      <dgm:prSet presAssocID="{B3CD95DA-498C-F045-8F67-D36DE5704092}" presName="Name21" presStyleCnt="0"/>
      <dgm:spPr/>
    </dgm:pt>
    <dgm:pt modelId="{0615D7DA-5ED3-0B4D-AE59-EDA801F8693E}" type="pres">
      <dgm:prSet presAssocID="{B3CD95DA-498C-F045-8F67-D36DE5704092}" presName="level2Shape" presStyleLbl="node4" presStyleIdx="3" presStyleCnt="10"/>
      <dgm:spPr/>
      <dgm:t>
        <a:bodyPr/>
        <a:lstStyle/>
        <a:p>
          <a:endParaRPr lang="en-US"/>
        </a:p>
      </dgm:t>
    </dgm:pt>
    <dgm:pt modelId="{37730542-80BD-4942-BD6B-3593B8367962}" type="pres">
      <dgm:prSet presAssocID="{B3CD95DA-498C-F045-8F67-D36DE5704092}" presName="hierChild3" presStyleCnt="0"/>
      <dgm:spPr/>
    </dgm:pt>
    <dgm:pt modelId="{130F5A90-EAC9-304A-B5E7-63CF4E70E777}" type="pres">
      <dgm:prSet presAssocID="{16B36EB0-5D0C-6F46-B3D4-7F4117A336E0}" presName="Name19" presStyleLbl="parChTrans1D4" presStyleIdx="4" presStyleCnt="10"/>
      <dgm:spPr/>
      <dgm:t>
        <a:bodyPr/>
        <a:lstStyle/>
        <a:p>
          <a:endParaRPr lang="en-US"/>
        </a:p>
      </dgm:t>
    </dgm:pt>
    <dgm:pt modelId="{0E9860E7-976D-CC43-B974-4FE97F74A345}" type="pres">
      <dgm:prSet presAssocID="{D365AE29-3C0D-F44A-A3B8-A9F6F9BB210E}" presName="Name21" presStyleCnt="0"/>
      <dgm:spPr/>
    </dgm:pt>
    <dgm:pt modelId="{9AA2E656-131B-884B-AE95-D8D863222B37}" type="pres">
      <dgm:prSet presAssocID="{D365AE29-3C0D-F44A-A3B8-A9F6F9BB210E}" presName="level2Shape" presStyleLbl="node4" presStyleIdx="4" presStyleCnt="10"/>
      <dgm:spPr/>
      <dgm:t>
        <a:bodyPr/>
        <a:lstStyle/>
        <a:p>
          <a:endParaRPr lang="en-US"/>
        </a:p>
      </dgm:t>
    </dgm:pt>
    <dgm:pt modelId="{86541A89-BC5D-954D-80C0-294D98C7C199}" type="pres">
      <dgm:prSet presAssocID="{D365AE29-3C0D-F44A-A3B8-A9F6F9BB210E}" presName="hierChild3" presStyleCnt="0"/>
      <dgm:spPr/>
    </dgm:pt>
    <dgm:pt modelId="{5914D505-1328-D54B-86B7-32F34E3F0F0D}" type="pres">
      <dgm:prSet presAssocID="{BF28EF4C-12B1-E745-87C4-752C7E0D819F}" presName="Name19" presStyleLbl="parChTrans1D4" presStyleIdx="5" presStyleCnt="10"/>
      <dgm:spPr/>
      <dgm:t>
        <a:bodyPr/>
        <a:lstStyle/>
        <a:p>
          <a:endParaRPr lang="en-US"/>
        </a:p>
      </dgm:t>
    </dgm:pt>
    <dgm:pt modelId="{896B89BC-AC0C-2143-913D-51E431105F56}" type="pres">
      <dgm:prSet presAssocID="{865BBC78-1D07-D54F-89D0-D78FFBCA301D}" presName="Name21" presStyleCnt="0"/>
      <dgm:spPr/>
    </dgm:pt>
    <dgm:pt modelId="{90612296-7478-8F44-B0D7-8C0EAB8CD08D}" type="pres">
      <dgm:prSet presAssocID="{865BBC78-1D07-D54F-89D0-D78FFBCA301D}" presName="level2Shape" presStyleLbl="node4" presStyleIdx="5" presStyleCnt="10"/>
      <dgm:spPr/>
      <dgm:t>
        <a:bodyPr/>
        <a:lstStyle/>
        <a:p>
          <a:endParaRPr lang="en-US"/>
        </a:p>
      </dgm:t>
    </dgm:pt>
    <dgm:pt modelId="{7391BE49-EDF4-C243-8433-572F81C1DA4C}" type="pres">
      <dgm:prSet presAssocID="{865BBC78-1D07-D54F-89D0-D78FFBCA301D}" presName="hierChild3" presStyleCnt="0"/>
      <dgm:spPr/>
    </dgm:pt>
    <dgm:pt modelId="{650E0229-6226-5945-AB60-45B388AAA075}" type="pres">
      <dgm:prSet presAssocID="{7774CA93-C9DF-504B-B1F2-9AD6A226CD27}" presName="Name19" presStyleLbl="parChTrans1D4" presStyleIdx="6" presStyleCnt="10"/>
      <dgm:spPr/>
      <dgm:t>
        <a:bodyPr/>
        <a:lstStyle/>
        <a:p>
          <a:endParaRPr lang="en-US"/>
        </a:p>
      </dgm:t>
    </dgm:pt>
    <dgm:pt modelId="{C0133E67-8B22-614F-A09B-4D0090E1B0E4}" type="pres">
      <dgm:prSet presAssocID="{2F54A9CA-222D-7E4C-9AF9-62E0A9781100}" presName="Name21" presStyleCnt="0"/>
      <dgm:spPr/>
    </dgm:pt>
    <dgm:pt modelId="{9DD974DF-39D4-1B46-9662-7A6D356ED980}" type="pres">
      <dgm:prSet presAssocID="{2F54A9CA-222D-7E4C-9AF9-62E0A9781100}" presName="level2Shape" presStyleLbl="node4" presStyleIdx="6" presStyleCnt="10"/>
      <dgm:spPr/>
      <dgm:t>
        <a:bodyPr/>
        <a:lstStyle/>
        <a:p>
          <a:endParaRPr lang="en-US"/>
        </a:p>
      </dgm:t>
    </dgm:pt>
    <dgm:pt modelId="{A40C010F-066C-8E4E-8ABF-290625DC3D4D}" type="pres">
      <dgm:prSet presAssocID="{2F54A9CA-222D-7E4C-9AF9-62E0A9781100}" presName="hierChild3" presStyleCnt="0"/>
      <dgm:spPr/>
    </dgm:pt>
    <dgm:pt modelId="{D7271807-C0F5-A347-9CA9-029B5E7C056B}" type="pres">
      <dgm:prSet presAssocID="{57AA942A-4F3A-084F-89D4-4DDAD0510663}" presName="Name19" presStyleLbl="parChTrans1D4" presStyleIdx="7" presStyleCnt="10"/>
      <dgm:spPr/>
      <dgm:t>
        <a:bodyPr/>
        <a:lstStyle/>
        <a:p>
          <a:endParaRPr lang="en-US"/>
        </a:p>
      </dgm:t>
    </dgm:pt>
    <dgm:pt modelId="{D311D802-78D9-BC43-9A3D-A6361275C780}" type="pres">
      <dgm:prSet presAssocID="{CA326C0D-06C2-CC4F-BD14-4ABC0FC6C4E4}" presName="Name21" presStyleCnt="0"/>
      <dgm:spPr/>
    </dgm:pt>
    <dgm:pt modelId="{72A55056-409A-8649-8CED-FA678E2F3F6D}" type="pres">
      <dgm:prSet presAssocID="{CA326C0D-06C2-CC4F-BD14-4ABC0FC6C4E4}" presName="level2Shape" presStyleLbl="node4" presStyleIdx="7" presStyleCnt="10" custLinFactX="-56216" custLinFactNeighborX="-100000" custLinFactNeighborY="6209"/>
      <dgm:spPr/>
      <dgm:t>
        <a:bodyPr/>
        <a:lstStyle/>
        <a:p>
          <a:endParaRPr lang="en-US"/>
        </a:p>
      </dgm:t>
    </dgm:pt>
    <dgm:pt modelId="{7A26CFE6-CAE8-A845-9C5A-7BAEE03CA4B9}" type="pres">
      <dgm:prSet presAssocID="{CA326C0D-06C2-CC4F-BD14-4ABC0FC6C4E4}" presName="hierChild3" presStyleCnt="0"/>
      <dgm:spPr/>
    </dgm:pt>
    <dgm:pt modelId="{4B10ED71-972C-2B48-84F2-A061F6A337E6}" type="pres">
      <dgm:prSet presAssocID="{0DE52C41-0F4E-AB4F-99AC-B70CADD7086D}" presName="Name19" presStyleLbl="parChTrans1D4" presStyleIdx="8" presStyleCnt="10"/>
      <dgm:spPr/>
      <dgm:t>
        <a:bodyPr/>
        <a:lstStyle/>
        <a:p>
          <a:endParaRPr lang="en-US"/>
        </a:p>
      </dgm:t>
    </dgm:pt>
    <dgm:pt modelId="{E80A6FCD-1AA0-0141-A3D4-9C700C38975A}" type="pres">
      <dgm:prSet presAssocID="{F5929FBF-89F7-E64B-A2DD-A340F9B77A89}" presName="Name21" presStyleCnt="0"/>
      <dgm:spPr/>
    </dgm:pt>
    <dgm:pt modelId="{361DF24E-AD46-BD42-B04E-6AC28393DB13}" type="pres">
      <dgm:prSet presAssocID="{F5929FBF-89F7-E64B-A2DD-A340F9B77A89}" presName="level2Shape" presStyleLbl="node4" presStyleIdx="8" presStyleCnt="10" custLinFactX="-61057" custLinFactNeighborX="-100000" custLinFactNeighborY="5156"/>
      <dgm:spPr/>
      <dgm:t>
        <a:bodyPr/>
        <a:lstStyle/>
        <a:p>
          <a:endParaRPr lang="en-US"/>
        </a:p>
      </dgm:t>
    </dgm:pt>
    <dgm:pt modelId="{A9BA412E-867F-B24F-A774-FF323237530C}" type="pres">
      <dgm:prSet presAssocID="{F5929FBF-89F7-E64B-A2DD-A340F9B77A89}" presName="hierChild3" presStyleCnt="0"/>
      <dgm:spPr/>
    </dgm:pt>
    <dgm:pt modelId="{C1598128-9B20-B244-B8DA-53AC5BC21E5E}" type="pres">
      <dgm:prSet presAssocID="{F9E236B8-018D-C34A-9CAD-484BDF0B634C}" presName="Name19" presStyleLbl="parChTrans1D4" presStyleIdx="9" presStyleCnt="10"/>
      <dgm:spPr/>
      <dgm:t>
        <a:bodyPr/>
        <a:lstStyle/>
        <a:p>
          <a:endParaRPr lang="en-US"/>
        </a:p>
      </dgm:t>
    </dgm:pt>
    <dgm:pt modelId="{471DCC86-332F-AF4F-8676-08150003A165}" type="pres">
      <dgm:prSet presAssocID="{8475B222-A72F-3E4B-B4F7-AB644647F310}" presName="Name21" presStyleCnt="0"/>
      <dgm:spPr/>
    </dgm:pt>
    <dgm:pt modelId="{BA0EEBCE-A82D-8248-B4A3-3E7DDDE64BBB}" type="pres">
      <dgm:prSet presAssocID="{8475B222-A72F-3E4B-B4F7-AB644647F310}" presName="level2Shape" presStyleLbl="node4" presStyleIdx="9" presStyleCnt="10" custLinFactX="-73562" custLinFactNeighborX="-100000" custLinFactNeighborY="7733"/>
      <dgm:spPr/>
      <dgm:t>
        <a:bodyPr/>
        <a:lstStyle/>
        <a:p>
          <a:endParaRPr lang="en-US"/>
        </a:p>
      </dgm:t>
    </dgm:pt>
    <dgm:pt modelId="{936B1EF3-40A6-6448-9891-D5BDC1EE8D85}" type="pres">
      <dgm:prSet presAssocID="{8475B222-A72F-3E4B-B4F7-AB644647F310}" presName="hierChild3" presStyleCnt="0"/>
      <dgm:spPr/>
    </dgm:pt>
    <dgm:pt modelId="{A3D9F30A-7055-BB4E-A019-1A8A46460AB1}" type="pres">
      <dgm:prSet presAssocID="{BED83669-2055-C046-AF24-1D441984A9F9}" presName="bgShapesFlow" presStyleCnt="0"/>
      <dgm:spPr/>
    </dgm:pt>
  </dgm:ptLst>
  <dgm:cxnLst>
    <dgm:cxn modelId="{0517817E-1536-5649-ADCF-FD72C77E0770}" type="presOf" srcId="{BF28EF4C-12B1-E745-87C4-752C7E0D819F}" destId="{5914D505-1328-D54B-86B7-32F34E3F0F0D}" srcOrd="0" destOrd="0" presId="urn:microsoft.com/office/officeart/2005/8/layout/hierarchy6"/>
    <dgm:cxn modelId="{19D34152-DCE8-D646-AE55-1143AC58E0F1}" type="presOf" srcId="{093C5CF0-F271-1546-9B37-683550EA6783}" destId="{B8856D86-379B-C848-9B1D-22DDC171B7F5}" srcOrd="0" destOrd="0" presId="urn:microsoft.com/office/officeart/2005/8/layout/hierarchy6"/>
    <dgm:cxn modelId="{549B0D13-C999-414D-9C6E-BE106EAFCEDA}" type="presOf" srcId="{5CE6089B-83DE-3746-9805-5BC01DCC1756}" destId="{84EA411E-1111-994D-9634-D940C35DB706}" srcOrd="0" destOrd="0" presId="urn:microsoft.com/office/officeart/2005/8/layout/hierarchy6"/>
    <dgm:cxn modelId="{DDE0B23B-13AA-1D48-85DB-22147768C6FD}" type="presOf" srcId="{F5929FBF-89F7-E64B-A2DD-A340F9B77A89}" destId="{361DF24E-AD46-BD42-B04E-6AC28393DB13}" srcOrd="0" destOrd="0" presId="urn:microsoft.com/office/officeart/2005/8/layout/hierarchy6"/>
    <dgm:cxn modelId="{8A019FA5-49C7-8F4D-83EF-DE668903F3EE}" type="presOf" srcId="{0DE52C41-0F4E-AB4F-99AC-B70CADD7086D}" destId="{4B10ED71-972C-2B48-84F2-A061F6A337E6}" srcOrd="0" destOrd="0" presId="urn:microsoft.com/office/officeart/2005/8/layout/hierarchy6"/>
    <dgm:cxn modelId="{6748F0B1-622E-8D41-8C3B-C42DF271BC96}" type="presOf" srcId="{F9E236B8-018D-C34A-9CAD-484BDF0B634C}" destId="{C1598128-9B20-B244-B8DA-53AC5BC21E5E}" srcOrd="0" destOrd="0" presId="urn:microsoft.com/office/officeart/2005/8/layout/hierarchy6"/>
    <dgm:cxn modelId="{3C0E537C-35A4-3D43-9BA2-AAF86831FCB7}" srcId="{6EBD8999-6429-A243-89FB-BAF32F42D325}" destId="{89DEFE77-F8B3-E242-8EE1-C208E78765EE}" srcOrd="1" destOrd="0" parTransId="{CC1402D9-845F-014A-AAE0-72107F31066D}" sibTransId="{E167B3C6-DFA7-4844-B40C-459B7F563ABF}"/>
    <dgm:cxn modelId="{BE0E8649-1BE5-654D-A0B3-3C45FC00B51F}" type="presOf" srcId="{4885967C-3260-D14A-B3AC-D7C01363947F}" destId="{CEE8E4E1-A369-7E4D-B789-92D74F522A73}" srcOrd="0" destOrd="0" presId="urn:microsoft.com/office/officeart/2005/8/layout/hierarchy6"/>
    <dgm:cxn modelId="{F6A71118-2DBC-994F-9943-92DABACC3401}" srcId="{6EBD8999-6429-A243-89FB-BAF32F42D325}" destId="{2146984C-7037-604F-875A-F61F65016477}" srcOrd="0" destOrd="0" parTransId="{093C5CF0-F271-1546-9B37-683550EA6783}" sibTransId="{939F0A82-DBFD-2D4A-889E-7F5016B52A22}"/>
    <dgm:cxn modelId="{C3CB444E-B51F-DB40-A35E-51F764A00CAD}" type="presOf" srcId="{16B36EB0-5D0C-6F46-B3D4-7F4117A336E0}" destId="{130F5A90-EAC9-304A-B5E7-63CF4E70E777}" srcOrd="0" destOrd="0" presId="urn:microsoft.com/office/officeart/2005/8/layout/hierarchy6"/>
    <dgm:cxn modelId="{6983CCFB-E2E0-E348-9377-9493B4972FCF}" type="presOf" srcId="{60B4DCDF-7262-1446-8886-747107E4FF41}" destId="{D54CF2D8-CEBD-AE42-B435-33F302C1401D}" srcOrd="0" destOrd="0" presId="urn:microsoft.com/office/officeart/2005/8/layout/hierarchy6"/>
    <dgm:cxn modelId="{962C83C4-D661-484A-BC61-27726B71AC47}" srcId="{6EBD8999-6429-A243-89FB-BAF32F42D325}" destId="{D365AE29-3C0D-F44A-A3B8-A9F6F9BB210E}" srcOrd="3" destOrd="0" parTransId="{16B36EB0-5D0C-6F46-B3D4-7F4117A336E0}" sibTransId="{8D9DE589-D0AC-E24A-A433-8FBBDFF3C03F}"/>
    <dgm:cxn modelId="{1119610B-A94F-A04C-B943-ABBEE33A50C0}" srcId="{4885967C-3260-D14A-B3AC-D7C01363947F}" destId="{8475B222-A72F-3E4B-B4F7-AB644647F310}" srcOrd="3" destOrd="0" parTransId="{F9E236B8-018D-C34A-9CAD-484BDF0B634C}" sibTransId="{B15708F2-7D5C-5246-AAC0-EAAFA7EC52AC}"/>
    <dgm:cxn modelId="{8E12036C-5C2A-6B4C-A1A2-4F90B09B856A}" type="presOf" srcId="{CC1402D9-845F-014A-AAE0-72107F31066D}" destId="{85D2CF14-7EEF-FB46-A4EF-0C08A32FEE51}" srcOrd="0" destOrd="0" presId="urn:microsoft.com/office/officeart/2005/8/layout/hierarchy6"/>
    <dgm:cxn modelId="{C7A91DD5-B13A-0149-93CA-F0A5FBA01345}" type="presOf" srcId="{865BBC78-1D07-D54F-89D0-D78FFBCA301D}" destId="{90612296-7478-8F44-B0D7-8C0EAB8CD08D}" srcOrd="0" destOrd="0" presId="urn:microsoft.com/office/officeart/2005/8/layout/hierarchy6"/>
    <dgm:cxn modelId="{9F2CFBDB-CDFB-FD4E-A98A-3F03CD25FB6D}" srcId="{BED83669-2055-C046-AF24-1D441984A9F9}" destId="{8FDBCAF8-1AC0-C348-BF4E-E38C7D13148D}" srcOrd="0" destOrd="0" parTransId="{F34C11AE-333D-9D42-BA64-1F876B37CED1}" sibTransId="{2F32E92B-1620-754E-9A4E-F2579F96E163}"/>
    <dgm:cxn modelId="{770E4E71-CCA6-4E44-95DC-058FA536EEEA}" type="presOf" srcId="{B3CD95DA-498C-F045-8F67-D36DE5704092}" destId="{0615D7DA-5ED3-0B4D-AE59-EDA801F8693E}" srcOrd="0" destOrd="0" presId="urn:microsoft.com/office/officeart/2005/8/layout/hierarchy6"/>
    <dgm:cxn modelId="{A5894E95-2A1A-5248-9483-DA7F26DFF42F}" srcId="{4885967C-3260-D14A-B3AC-D7C01363947F}" destId="{6EBD8999-6429-A243-89FB-BAF32F42D325}" srcOrd="0" destOrd="0" parTransId="{6D1A0255-5CF5-D645-8E7D-D3B3FFA602E8}" sibTransId="{7B4D2792-925F-2446-B6D3-1F4BAA94635C}"/>
    <dgm:cxn modelId="{A8C73A65-13C5-C749-BCA3-756CE9B71DFE}" type="presOf" srcId="{CA326C0D-06C2-CC4F-BD14-4ABC0FC6C4E4}" destId="{72A55056-409A-8649-8CED-FA678E2F3F6D}" srcOrd="0" destOrd="0" presId="urn:microsoft.com/office/officeart/2005/8/layout/hierarchy6"/>
    <dgm:cxn modelId="{6BDDBFE6-C5E5-4542-8C42-681AA68ACB0C}" type="presOf" srcId="{BED83669-2055-C046-AF24-1D441984A9F9}" destId="{56BF6D61-B461-1744-A4D5-EA59E0AFE693}" srcOrd="0" destOrd="0" presId="urn:microsoft.com/office/officeart/2005/8/layout/hierarchy6"/>
    <dgm:cxn modelId="{32105E8A-3BD6-1342-8C8E-6A19B40ED865}" type="presOf" srcId="{7774CA93-C9DF-504B-B1F2-9AD6A226CD27}" destId="{650E0229-6226-5945-AB60-45B388AAA075}" srcOrd="0" destOrd="0" presId="urn:microsoft.com/office/officeart/2005/8/layout/hierarchy6"/>
    <dgm:cxn modelId="{3A35B34B-7627-0548-A2E5-4C634087410F}" type="presOf" srcId="{8475B222-A72F-3E4B-B4F7-AB644647F310}" destId="{BA0EEBCE-A82D-8248-B4A3-3E7DDDE64BBB}" srcOrd="0" destOrd="0" presId="urn:microsoft.com/office/officeart/2005/8/layout/hierarchy6"/>
    <dgm:cxn modelId="{05BE7A24-C910-684D-A806-DD5808F9BAFD}" srcId="{8FDBCAF8-1AC0-C348-BF4E-E38C7D13148D}" destId="{60B4DCDF-7262-1446-8886-747107E4FF41}" srcOrd="0" destOrd="0" parTransId="{5CE6089B-83DE-3746-9805-5BC01DCC1756}" sibTransId="{FA669CEE-9F26-AC42-B94B-3BD7FA29BBEE}"/>
    <dgm:cxn modelId="{BE6B593E-6104-294D-B616-0FCE4EC0FB47}" type="presOf" srcId="{D365AE29-3C0D-F44A-A3B8-A9F6F9BB210E}" destId="{9AA2E656-131B-884B-AE95-D8D863222B37}" srcOrd="0" destOrd="0" presId="urn:microsoft.com/office/officeart/2005/8/layout/hierarchy6"/>
    <dgm:cxn modelId="{CD770A40-0B98-A64A-9257-8B74A814238C}" type="presOf" srcId="{89DEFE77-F8B3-E242-8EE1-C208E78765EE}" destId="{AA7E05A7-D5F0-F94E-A9E7-80FC6E9B50A5}" srcOrd="0" destOrd="0" presId="urn:microsoft.com/office/officeart/2005/8/layout/hierarchy6"/>
    <dgm:cxn modelId="{E3DB5F43-3D0A-BA43-A5FD-B7363538EA71}" type="presOf" srcId="{57AA942A-4F3A-084F-89D4-4DDAD0510663}" destId="{D7271807-C0F5-A347-9CA9-029B5E7C056B}" srcOrd="0" destOrd="0" presId="urn:microsoft.com/office/officeart/2005/8/layout/hierarchy6"/>
    <dgm:cxn modelId="{FDC4B1D1-29B8-5942-9842-0C8C5C596601}" srcId="{6EBD8999-6429-A243-89FB-BAF32F42D325}" destId="{865BBC78-1D07-D54F-89D0-D78FFBCA301D}" srcOrd="4" destOrd="0" parTransId="{BF28EF4C-12B1-E745-87C4-752C7E0D819F}" sibTransId="{D79EC9D9-E081-5B42-9C98-230645BB6EC9}"/>
    <dgm:cxn modelId="{E2E0F191-ACCA-4143-A002-D60D29358914}" type="presOf" srcId="{6D1A0255-5CF5-D645-8E7D-D3B3FFA602E8}" destId="{CC21B796-00EB-2047-9938-80C0E19438B8}" srcOrd="0" destOrd="0" presId="urn:microsoft.com/office/officeart/2005/8/layout/hierarchy6"/>
    <dgm:cxn modelId="{0E8861C9-677E-FB40-A5E6-C5DD8FCFBD0F}" srcId="{6EBD8999-6429-A243-89FB-BAF32F42D325}" destId="{2F54A9CA-222D-7E4C-9AF9-62E0A9781100}" srcOrd="5" destOrd="0" parTransId="{7774CA93-C9DF-504B-B1F2-9AD6A226CD27}" sibTransId="{E687045A-A3E5-584A-8026-34604E9A984C}"/>
    <dgm:cxn modelId="{66753D07-D5E6-E945-BDAA-7C3B062179B2}" srcId="{4885967C-3260-D14A-B3AC-D7C01363947F}" destId="{F5929FBF-89F7-E64B-A2DD-A340F9B77A89}" srcOrd="2" destOrd="0" parTransId="{0DE52C41-0F4E-AB4F-99AC-B70CADD7086D}" sibTransId="{0CC912AB-3F0B-1F43-8476-E5ED109507E2}"/>
    <dgm:cxn modelId="{50B0016B-A799-9B44-8BAE-5ABC8FE62BE0}" type="presOf" srcId="{2F54A9CA-222D-7E4C-9AF9-62E0A9781100}" destId="{9DD974DF-39D4-1B46-9662-7A6D356ED980}" srcOrd="0" destOrd="0" presId="urn:microsoft.com/office/officeart/2005/8/layout/hierarchy6"/>
    <dgm:cxn modelId="{7E1B0F6D-B0BB-EB47-9145-EDDBF7122D67}" srcId="{6EBD8999-6429-A243-89FB-BAF32F42D325}" destId="{B3CD95DA-498C-F045-8F67-D36DE5704092}" srcOrd="2" destOrd="0" parTransId="{D975883D-0D3C-154D-B017-E19AD86464A3}" sibTransId="{455B9CC7-437C-8745-AB9C-F285A9E1B831}"/>
    <dgm:cxn modelId="{7D7CCA63-8875-6E4F-89EF-3A15207AAF99}" type="presOf" srcId="{8FDBCAF8-1AC0-C348-BF4E-E38C7D13148D}" destId="{DF7E6C59-9ABE-4F4D-9478-D1EE4BEC3D4C}" srcOrd="0" destOrd="0" presId="urn:microsoft.com/office/officeart/2005/8/layout/hierarchy6"/>
    <dgm:cxn modelId="{A22AFE10-C698-3543-9126-D787C77F24FC}" srcId="{60B4DCDF-7262-1446-8886-747107E4FF41}" destId="{4885967C-3260-D14A-B3AC-D7C01363947F}" srcOrd="0" destOrd="0" parTransId="{B79382C5-4333-AC41-A60F-F67F8052D097}" sibTransId="{D9753463-62AC-2346-809F-CBC009C3BE43}"/>
    <dgm:cxn modelId="{25951356-AFB6-3641-9B1C-3FB2521E3DE6}" type="presOf" srcId="{B79382C5-4333-AC41-A60F-F67F8052D097}" destId="{DF2FA396-3D92-9E47-848D-C78E9992FB00}" srcOrd="0" destOrd="0" presId="urn:microsoft.com/office/officeart/2005/8/layout/hierarchy6"/>
    <dgm:cxn modelId="{1ED8FF9F-DE2A-B24A-8221-D696F9A60235}" type="presOf" srcId="{D975883D-0D3C-154D-B017-E19AD86464A3}" destId="{49BDD4C5-DFDF-4944-B0E0-52937DEBA626}" srcOrd="0" destOrd="0" presId="urn:microsoft.com/office/officeart/2005/8/layout/hierarchy6"/>
    <dgm:cxn modelId="{32C165D1-6536-E449-8ADC-905180B26523}" srcId="{4885967C-3260-D14A-B3AC-D7C01363947F}" destId="{CA326C0D-06C2-CC4F-BD14-4ABC0FC6C4E4}" srcOrd="1" destOrd="0" parTransId="{57AA942A-4F3A-084F-89D4-4DDAD0510663}" sibTransId="{C1EA750E-82EE-4144-99A9-727717E07761}"/>
    <dgm:cxn modelId="{68E9DF9C-DBED-804F-B801-0092C7C3381B}" type="presOf" srcId="{6EBD8999-6429-A243-89FB-BAF32F42D325}" destId="{CA0D2C2A-2258-F146-A85E-387D51B819E5}" srcOrd="0" destOrd="0" presId="urn:microsoft.com/office/officeart/2005/8/layout/hierarchy6"/>
    <dgm:cxn modelId="{E81908F6-158C-0749-BD43-9256FFC18ABF}" type="presOf" srcId="{2146984C-7037-604F-875A-F61F65016477}" destId="{FBB4B796-A041-924C-B24C-AA19135DC534}" srcOrd="0" destOrd="0" presId="urn:microsoft.com/office/officeart/2005/8/layout/hierarchy6"/>
    <dgm:cxn modelId="{FF0922D0-B5BF-484A-808E-491169A76CC7}" type="presParOf" srcId="{56BF6D61-B461-1744-A4D5-EA59E0AFE693}" destId="{EC5A7D65-56A4-2441-BF3E-01C6AAB0B14E}" srcOrd="0" destOrd="0" presId="urn:microsoft.com/office/officeart/2005/8/layout/hierarchy6"/>
    <dgm:cxn modelId="{A44EC205-AD50-E040-8A15-4CDEF99678D9}" type="presParOf" srcId="{EC5A7D65-56A4-2441-BF3E-01C6AAB0B14E}" destId="{3D8D41D4-480F-8648-BC27-F36FFB3DF031}" srcOrd="0" destOrd="0" presId="urn:microsoft.com/office/officeart/2005/8/layout/hierarchy6"/>
    <dgm:cxn modelId="{8EF25D7F-2077-B548-B953-3813B4A9D717}" type="presParOf" srcId="{3D8D41D4-480F-8648-BC27-F36FFB3DF031}" destId="{9DEB1A81-D92A-084A-964A-514765D2C990}" srcOrd="0" destOrd="0" presId="urn:microsoft.com/office/officeart/2005/8/layout/hierarchy6"/>
    <dgm:cxn modelId="{37D598C6-B2B8-144D-8421-5FC888ABD440}" type="presParOf" srcId="{9DEB1A81-D92A-084A-964A-514765D2C990}" destId="{DF7E6C59-9ABE-4F4D-9478-D1EE4BEC3D4C}" srcOrd="0" destOrd="0" presId="urn:microsoft.com/office/officeart/2005/8/layout/hierarchy6"/>
    <dgm:cxn modelId="{A8D53CBB-9FE0-D44C-B5BB-60141367B438}" type="presParOf" srcId="{9DEB1A81-D92A-084A-964A-514765D2C990}" destId="{D88E3798-CB3F-F245-BFFE-ED04FE95E66A}" srcOrd="1" destOrd="0" presId="urn:microsoft.com/office/officeart/2005/8/layout/hierarchy6"/>
    <dgm:cxn modelId="{95766F03-6E8A-C74B-9EA7-38EED970B807}" type="presParOf" srcId="{D88E3798-CB3F-F245-BFFE-ED04FE95E66A}" destId="{84EA411E-1111-994D-9634-D940C35DB706}" srcOrd="0" destOrd="0" presId="urn:microsoft.com/office/officeart/2005/8/layout/hierarchy6"/>
    <dgm:cxn modelId="{5EDDB520-496E-C546-BCF3-A7ACA3345BEB}" type="presParOf" srcId="{D88E3798-CB3F-F245-BFFE-ED04FE95E66A}" destId="{DD619953-C2BD-6B41-9D85-1EFEDD735E2B}" srcOrd="1" destOrd="0" presId="urn:microsoft.com/office/officeart/2005/8/layout/hierarchy6"/>
    <dgm:cxn modelId="{1032F385-2F21-BE40-ADEA-57B6C7873DBA}" type="presParOf" srcId="{DD619953-C2BD-6B41-9D85-1EFEDD735E2B}" destId="{D54CF2D8-CEBD-AE42-B435-33F302C1401D}" srcOrd="0" destOrd="0" presId="urn:microsoft.com/office/officeart/2005/8/layout/hierarchy6"/>
    <dgm:cxn modelId="{3A0074A6-FE26-1E4A-B733-89A9B572973F}" type="presParOf" srcId="{DD619953-C2BD-6B41-9D85-1EFEDD735E2B}" destId="{C71FF5BF-F399-144E-81DD-CA5C087B8B5B}" srcOrd="1" destOrd="0" presId="urn:microsoft.com/office/officeart/2005/8/layout/hierarchy6"/>
    <dgm:cxn modelId="{F93D4CFC-7FDB-3B40-9B4E-A52BFB040271}" type="presParOf" srcId="{C71FF5BF-F399-144E-81DD-CA5C087B8B5B}" destId="{DF2FA396-3D92-9E47-848D-C78E9992FB00}" srcOrd="0" destOrd="0" presId="urn:microsoft.com/office/officeart/2005/8/layout/hierarchy6"/>
    <dgm:cxn modelId="{3CD94307-1FD4-4F46-B5CF-91E8256539D1}" type="presParOf" srcId="{C71FF5BF-F399-144E-81DD-CA5C087B8B5B}" destId="{86DA1AE1-B2E3-9E4F-871C-F863224C5018}" srcOrd="1" destOrd="0" presId="urn:microsoft.com/office/officeart/2005/8/layout/hierarchy6"/>
    <dgm:cxn modelId="{EC97D7E5-77DD-B84A-B45A-27D73A35FEC4}" type="presParOf" srcId="{86DA1AE1-B2E3-9E4F-871C-F863224C5018}" destId="{CEE8E4E1-A369-7E4D-B789-92D74F522A73}" srcOrd="0" destOrd="0" presId="urn:microsoft.com/office/officeart/2005/8/layout/hierarchy6"/>
    <dgm:cxn modelId="{448C2ED8-4030-184B-B905-9CB213BC1541}" type="presParOf" srcId="{86DA1AE1-B2E3-9E4F-871C-F863224C5018}" destId="{AF1F3F0C-B96A-934A-AE03-D88BC5642379}" srcOrd="1" destOrd="0" presId="urn:microsoft.com/office/officeart/2005/8/layout/hierarchy6"/>
    <dgm:cxn modelId="{4234667A-97B5-5840-BC53-CB32D808677D}" type="presParOf" srcId="{AF1F3F0C-B96A-934A-AE03-D88BC5642379}" destId="{CC21B796-00EB-2047-9938-80C0E19438B8}" srcOrd="0" destOrd="0" presId="urn:microsoft.com/office/officeart/2005/8/layout/hierarchy6"/>
    <dgm:cxn modelId="{EAB58D95-6286-6547-AB2C-497678393672}" type="presParOf" srcId="{AF1F3F0C-B96A-934A-AE03-D88BC5642379}" destId="{B9EDCC8D-F789-FE4A-A5EA-B701D3D8AC21}" srcOrd="1" destOrd="0" presId="urn:microsoft.com/office/officeart/2005/8/layout/hierarchy6"/>
    <dgm:cxn modelId="{6E7B443D-A319-5B41-B2F5-8895CDF6AC42}" type="presParOf" srcId="{B9EDCC8D-F789-FE4A-A5EA-B701D3D8AC21}" destId="{CA0D2C2A-2258-F146-A85E-387D51B819E5}" srcOrd="0" destOrd="0" presId="urn:microsoft.com/office/officeart/2005/8/layout/hierarchy6"/>
    <dgm:cxn modelId="{244CF8FE-CEB8-FF47-A3E8-AB7286F8DBC4}" type="presParOf" srcId="{B9EDCC8D-F789-FE4A-A5EA-B701D3D8AC21}" destId="{9FABFBA1-B5A9-CC43-969E-861B8F68F4EF}" srcOrd="1" destOrd="0" presId="urn:microsoft.com/office/officeart/2005/8/layout/hierarchy6"/>
    <dgm:cxn modelId="{644E6BA6-90C9-6E4E-B016-694BA12D723D}" type="presParOf" srcId="{9FABFBA1-B5A9-CC43-969E-861B8F68F4EF}" destId="{B8856D86-379B-C848-9B1D-22DDC171B7F5}" srcOrd="0" destOrd="0" presId="urn:microsoft.com/office/officeart/2005/8/layout/hierarchy6"/>
    <dgm:cxn modelId="{76C9BC8A-CCE2-664D-8B02-DDAADE214928}" type="presParOf" srcId="{9FABFBA1-B5A9-CC43-969E-861B8F68F4EF}" destId="{5797CE9C-1723-8541-98BB-B5A58B035F27}" srcOrd="1" destOrd="0" presId="urn:microsoft.com/office/officeart/2005/8/layout/hierarchy6"/>
    <dgm:cxn modelId="{FC5F11C4-10F0-8746-8589-997D2E5BF6AD}" type="presParOf" srcId="{5797CE9C-1723-8541-98BB-B5A58B035F27}" destId="{FBB4B796-A041-924C-B24C-AA19135DC534}" srcOrd="0" destOrd="0" presId="urn:microsoft.com/office/officeart/2005/8/layout/hierarchy6"/>
    <dgm:cxn modelId="{6C838C71-4BBA-E54A-8560-BB78FAEC4090}" type="presParOf" srcId="{5797CE9C-1723-8541-98BB-B5A58B035F27}" destId="{40077B0D-A038-134C-8807-BAF289F96354}" srcOrd="1" destOrd="0" presId="urn:microsoft.com/office/officeart/2005/8/layout/hierarchy6"/>
    <dgm:cxn modelId="{CDBCB317-CE0E-D846-813D-E83B899D1050}" type="presParOf" srcId="{9FABFBA1-B5A9-CC43-969E-861B8F68F4EF}" destId="{85D2CF14-7EEF-FB46-A4EF-0C08A32FEE51}" srcOrd="2" destOrd="0" presId="urn:microsoft.com/office/officeart/2005/8/layout/hierarchy6"/>
    <dgm:cxn modelId="{8030BC41-1BCC-C14A-B33B-E4AD5BEF44CB}" type="presParOf" srcId="{9FABFBA1-B5A9-CC43-969E-861B8F68F4EF}" destId="{7CDE114B-155F-A44A-A0EB-3CF908FFD8E6}" srcOrd="3" destOrd="0" presId="urn:microsoft.com/office/officeart/2005/8/layout/hierarchy6"/>
    <dgm:cxn modelId="{9953AED9-A87B-144B-89D3-7547292E37BC}" type="presParOf" srcId="{7CDE114B-155F-A44A-A0EB-3CF908FFD8E6}" destId="{AA7E05A7-D5F0-F94E-A9E7-80FC6E9B50A5}" srcOrd="0" destOrd="0" presId="urn:microsoft.com/office/officeart/2005/8/layout/hierarchy6"/>
    <dgm:cxn modelId="{4A17DA41-E4BA-F741-BE7B-2845D503C4DD}" type="presParOf" srcId="{7CDE114B-155F-A44A-A0EB-3CF908FFD8E6}" destId="{666A504B-010A-6542-AD61-C58ADBE5639A}" srcOrd="1" destOrd="0" presId="urn:microsoft.com/office/officeart/2005/8/layout/hierarchy6"/>
    <dgm:cxn modelId="{7ECCDD59-AA1B-F642-8093-2A34CEDC4A70}" type="presParOf" srcId="{9FABFBA1-B5A9-CC43-969E-861B8F68F4EF}" destId="{49BDD4C5-DFDF-4944-B0E0-52937DEBA626}" srcOrd="4" destOrd="0" presId="urn:microsoft.com/office/officeart/2005/8/layout/hierarchy6"/>
    <dgm:cxn modelId="{73EDFA92-E821-894C-B6A6-0EA9E86FC0F8}" type="presParOf" srcId="{9FABFBA1-B5A9-CC43-969E-861B8F68F4EF}" destId="{B8D8668A-B444-BF41-A437-7F50745FD711}" srcOrd="5" destOrd="0" presId="urn:microsoft.com/office/officeart/2005/8/layout/hierarchy6"/>
    <dgm:cxn modelId="{69F6CA89-4F3E-FE45-B8BD-C7D3F44ED073}" type="presParOf" srcId="{B8D8668A-B444-BF41-A437-7F50745FD711}" destId="{0615D7DA-5ED3-0B4D-AE59-EDA801F8693E}" srcOrd="0" destOrd="0" presId="urn:microsoft.com/office/officeart/2005/8/layout/hierarchy6"/>
    <dgm:cxn modelId="{9973BC21-670B-4741-A485-3FA94DCD830E}" type="presParOf" srcId="{B8D8668A-B444-BF41-A437-7F50745FD711}" destId="{37730542-80BD-4942-BD6B-3593B8367962}" srcOrd="1" destOrd="0" presId="urn:microsoft.com/office/officeart/2005/8/layout/hierarchy6"/>
    <dgm:cxn modelId="{781AD89F-5EE3-CA44-8FBD-D139EE345A78}" type="presParOf" srcId="{9FABFBA1-B5A9-CC43-969E-861B8F68F4EF}" destId="{130F5A90-EAC9-304A-B5E7-63CF4E70E777}" srcOrd="6" destOrd="0" presId="urn:microsoft.com/office/officeart/2005/8/layout/hierarchy6"/>
    <dgm:cxn modelId="{2B7BB03B-A3C5-FC4D-9AAC-07F9E9B9679F}" type="presParOf" srcId="{9FABFBA1-B5A9-CC43-969E-861B8F68F4EF}" destId="{0E9860E7-976D-CC43-B974-4FE97F74A345}" srcOrd="7" destOrd="0" presId="urn:microsoft.com/office/officeart/2005/8/layout/hierarchy6"/>
    <dgm:cxn modelId="{9C9ABB07-73E4-0043-A37B-2B92D1863E81}" type="presParOf" srcId="{0E9860E7-976D-CC43-B974-4FE97F74A345}" destId="{9AA2E656-131B-884B-AE95-D8D863222B37}" srcOrd="0" destOrd="0" presId="urn:microsoft.com/office/officeart/2005/8/layout/hierarchy6"/>
    <dgm:cxn modelId="{68A32F26-5AE5-DD40-AA1C-09EB923AE5D5}" type="presParOf" srcId="{0E9860E7-976D-CC43-B974-4FE97F74A345}" destId="{86541A89-BC5D-954D-80C0-294D98C7C199}" srcOrd="1" destOrd="0" presId="urn:microsoft.com/office/officeart/2005/8/layout/hierarchy6"/>
    <dgm:cxn modelId="{4907DC06-8E5E-C240-9545-837404215ECB}" type="presParOf" srcId="{9FABFBA1-B5A9-CC43-969E-861B8F68F4EF}" destId="{5914D505-1328-D54B-86B7-32F34E3F0F0D}" srcOrd="8" destOrd="0" presId="urn:microsoft.com/office/officeart/2005/8/layout/hierarchy6"/>
    <dgm:cxn modelId="{8C4AA52D-AD25-1748-8943-68FE5DCBEE1F}" type="presParOf" srcId="{9FABFBA1-B5A9-CC43-969E-861B8F68F4EF}" destId="{896B89BC-AC0C-2143-913D-51E431105F56}" srcOrd="9" destOrd="0" presId="urn:microsoft.com/office/officeart/2005/8/layout/hierarchy6"/>
    <dgm:cxn modelId="{57447D39-101E-444C-AF07-B5104B0DADE4}" type="presParOf" srcId="{896B89BC-AC0C-2143-913D-51E431105F56}" destId="{90612296-7478-8F44-B0D7-8C0EAB8CD08D}" srcOrd="0" destOrd="0" presId="urn:microsoft.com/office/officeart/2005/8/layout/hierarchy6"/>
    <dgm:cxn modelId="{DE0D9656-0C42-C546-9117-077FEE0CFDBC}" type="presParOf" srcId="{896B89BC-AC0C-2143-913D-51E431105F56}" destId="{7391BE49-EDF4-C243-8433-572F81C1DA4C}" srcOrd="1" destOrd="0" presId="urn:microsoft.com/office/officeart/2005/8/layout/hierarchy6"/>
    <dgm:cxn modelId="{FE11FC34-146F-0348-A044-2918C15D34C8}" type="presParOf" srcId="{9FABFBA1-B5A9-CC43-969E-861B8F68F4EF}" destId="{650E0229-6226-5945-AB60-45B388AAA075}" srcOrd="10" destOrd="0" presId="urn:microsoft.com/office/officeart/2005/8/layout/hierarchy6"/>
    <dgm:cxn modelId="{83947980-F1E2-4248-BC8B-CFD3E425FC85}" type="presParOf" srcId="{9FABFBA1-B5A9-CC43-969E-861B8F68F4EF}" destId="{C0133E67-8B22-614F-A09B-4D0090E1B0E4}" srcOrd="11" destOrd="0" presId="urn:microsoft.com/office/officeart/2005/8/layout/hierarchy6"/>
    <dgm:cxn modelId="{56B6E672-AB12-FF40-92AE-4350FC74C060}" type="presParOf" srcId="{C0133E67-8B22-614F-A09B-4D0090E1B0E4}" destId="{9DD974DF-39D4-1B46-9662-7A6D356ED980}" srcOrd="0" destOrd="0" presId="urn:microsoft.com/office/officeart/2005/8/layout/hierarchy6"/>
    <dgm:cxn modelId="{A7946CC1-3BA4-EC48-B7F7-228DC84B0837}" type="presParOf" srcId="{C0133E67-8B22-614F-A09B-4D0090E1B0E4}" destId="{A40C010F-066C-8E4E-8ABF-290625DC3D4D}" srcOrd="1" destOrd="0" presId="urn:microsoft.com/office/officeart/2005/8/layout/hierarchy6"/>
    <dgm:cxn modelId="{DAA3ED16-9746-BB49-96C9-1CF9591EFF2A}" type="presParOf" srcId="{AF1F3F0C-B96A-934A-AE03-D88BC5642379}" destId="{D7271807-C0F5-A347-9CA9-029B5E7C056B}" srcOrd="2" destOrd="0" presId="urn:microsoft.com/office/officeart/2005/8/layout/hierarchy6"/>
    <dgm:cxn modelId="{724F7796-1FB8-7A40-9D63-87D7FE28170E}" type="presParOf" srcId="{AF1F3F0C-B96A-934A-AE03-D88BC5642379}" destId="{D311D802-78D9-BC43-9A3D-A6361275C780}" srcOrd="3" destOrd="0" presId="urn:microsoft.com/office/officeart/2005/8/layout/hierarchy6"/>
    <dgm:cxn modelId="{6A0A718B-3036-0E43-B1C4-758ACEB3FC96}" type="presParOf" srcId="{D311D802-78D9-BC43-9A3D-A6361275C780}" destId="{72A55056-409A-8649-8CED-FA678E2F3F6D}" srcOrd="0" destOrd="0" presId="urn:microsoft.com/office/officeart/2005/8/layout/hierarchy6"/>
    <dgm:cxn modelId="{7940BFAA-6BC8-E74F-8890-5073FAD0026B}" type="presParOf" srcId="{D311D802-78D9-BC43-9A3D-A6361275C780}" destId="{7A26CFE6-CAE8-A845-9C5A-7BAEE03CA4B9}" srcOrd="1" destOrd="0" presId="urn:microsoft.com/office/officeart/2005/8/layout/hierarchy6"/>
    <dgm:cxn modelId="{00A2D37C-B200-CA47-9724-803E2A6FC3FF}" type="presParOf" srcId="{AF1F3F0C-B96A-934A-AE03-D88BC5642379}" destId="{4B10ED71-972C-2B48-84F2-A061F6A337E6}" srcOrd="4" destOrd="0" presId="urn:microsoft.com/office/officeart/2005/8/layout/hierarchy6"/>
    <dgm:cxn modelId="{65BEC25E-5460-B74F-896E-C3E8F93BF123}" type="presParOf" srcId="{AF1F3F0C-B96A-934A-AE03-D88BC5642379}" destId="{E80A6FCD-1AA0-0141-A3D4-9C700C38975A}" srcOrd="5" destOrd="0" presId="urn:microsoft.com/office/officeart/2005/8/layout/hierarchy6"/>
    <dgm:cxn modelId="{1DA01A54-883A-E047-B5A4-6D347E2568A7}" type="presParOf" srcId="{E80A6FCD-1AA0-0141-A3D4-9C700C38975A}" destId="{361DF24E-AD46-BD42-B04E-6AC28393DB13}" srcOrd="0" destOrd="0" presId="urn:microsoft.com/office/officeart/2005/8/layout/hierarchy6"/>
    <dgm:cxn modelId="{1F133B21-2ED6-2445-9DF8-50E334B0BB04}" type="presParOf" srcId="{E80A6FCD-1AA0-0141-A3D4-9C700C38975A}" destId="{A9BA412E-867F-B24F-A774-FF323237530C}" srcOrd="1" destOrd="0" presId="urn:microsoft.com/office/officeart/2005/8/layout/hierarchy6"/>
    <dgm:cxn modelId="{AA1AC765-9EF5-1843-BC0A-35B5C8459C7B}" type="presParOf" srcId="{AF1F3F0C-B96A-934A-AE03-D88BC5642379}" destId="{C1598128-9B20-B244-B8DA-53AC5BC21E5E}" srcOrd="6" destOrd="0" presId="urn:microsoft.com/office/officeart/2005/8/layout/hierarchy6"/>
    <dgm:cxn modelId="{27ADDAC5-B1D6-E340-8E4D-A2528803F884}" type="presParOf" srcId="{AF1F3F0C-B96A-934A-AE03-D88BC5642379}" destId="{471DCC86-332F-AF4F-8676-08150003A165}" srcOrd="7" destOrd="0" presId="urn:microsoft.com/office/officeart/2005/8/layout/hierarchy6"/>
    <dgm:cxn modelId="{2ADAB313-9367-0940-93D1-CC374CB39BEE}" type="presParOf" srcId="{471DCC86-332F-AF4F-8676-08150003A165}" destId="{BA0EEBCE-A82D-8248-B4A3-3E7DDDE64BBB}" srcOrd="0" destOrd="0" presId="urn:microsoft.com/office/officeart/2005/8/layout/hierarchy6"/>
    <dgm:cxn modelId="{12C4C56C-1A87-5244-9E6C-25DFF7223311}" type="presParOf" srcId="{471DCC86-332F-AF4F-8676-08150003A165}" destId="{936B1EF3-40A6-6448-9891-D5BDC1EE8D85}" srcOrd="1" destOrd="0" presId="urn:microsoft.com/office/officeart/2005/8/layout/hierarchy6"/>
    <dgm:cxn modelId="{8EAF40FA-48A5-944C-BE24-3F6D6B01CC9B}" type="presParOf" srcId="{56BF6D61-B461-1744-A4D5-EA59E0AFE693}" destId="{A3D9F30A-7055-BB4E-A019-1A8A46460AB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E6C59-9ABE-4F4D-9478-D1EE4BEC3D4C}">
      <dsp:nvSpPr>
        <dsp:cNvPr id="0" name=""/>
        <dsp:cNvSpPr/>
      </dsp:nvSpPr>
      <dsp:spPr>
        <a:xfrm>
          <a:off x="3045836" y="35068"/>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90"/>
              </a:solidFill>
            </a:rPr>
            <a:t>Creator</a:t>
          </a:r>
          <a:endParaRPr lang="en-US" sz="1400" kern="1200" dirty="0">
            <a:solidFill>
              <a:srgbClr val="000090"/>
            </a:solidFill>
          </a:endParaRPr>
        </a:p>
      </dsp:txBody>
      <dsp:txXfrm>
        <a:off x="3061870" y="51102"/>
        <a:ext cx="789094" cy="515373"/>
      </dsp:txXfrm>
    </dsp:sp>
    <dsp:sp modelId="{84EA411E-1111-994D-9634-D940C35DB706}">
      <dsp:nvSpPr>
        <dsp:cNvPr id="0" name=""/>
        <dsp:cNvSpPr/>
      </dsp:nvSpPr>
      <dsp:spPr>
        <a:xfrm>
          <a:off x="3410697" y="582509"/>
          <a:ext cx="91440" cy="218976"/>
        </a:xfrm>
        <a:custGeom>
          <a:avLst/>
          <a:gdLst/>
          <a:ahLst/>
          <a:cxnLst/>
          <a:rect l="0" t="0" r="0" b="0"/>
          <a:pathLst>
            <a:path>
              <a:moveTo>
                <a:pt x="45720" y="0"/>
              </a:moveTo>
              <a:lnTo>
                <a:pt x="45720" y="21897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4CF2D8-CEBD-AE42-B435-33F302C1401D}">
      <dsp:nvSpPr>
        <dsp:cNvPr id="0" name=""/>
        <dsp:cNvSpPr/>
      </dsp:nvSpPr>
      <dsp:spPr>
        <a:xfrm>
          <a:off x="3045836" y="801486"/>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90"/>
              </a:solidFill>
            </a:rPr>
            <a:t>Publisher</a:t>
          </a:r>
          <a:endParaRPr lang="en-US" sz="1400" kern="1200" dirty="0">
            <a:solidFill>
              <a:srgbClr val="000090"/>
            </a:solidFill>
          </a:endParaRPr>
        </a:p>
      </dsp:txBody>
      <dsp:txXfrm>
        <a:off x="3061870" y="817520"/>
        <a:ext cx="789094" cy="515373"/>
      </dsp:txXfrm>
    </dsp:sp>
    <dsp:sp modelId="{DF2FA396-3D92-9E47-848D-C78E9992FB00}">
      <dsp:nvSpPr>
        <dsp:cNvPr id="0" name=""/>
        <dsp:cNvSpPr/>
      </dsp:nvSpPr>
      <dsp:spPr>
        <a:xfrm>
          <a:off x="3410697" y="1348927"/>
          <a:ext cx="91440" cy="218976"/>
        </a:xfrm>
        <a:custGeom>
          <a:avLst/>
          <a:gdLst/>
          <a:ahLst/>
          <a:cxnLst/>
          <a:rect l="0" t="0" r="0" b="0"/>
          <a:pathLst>
            <a:path>
              <a:moveTo>
                <a:pt x="45720" y="0"/>
              </a:moveTo>
              <a:lnTo>
                <a:pt x="45720" y="21897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E8E4E1-A369-7E4D-B789-92D74F522A73}">
      <dsp:nvSpPr>
        <dsp:cNvPr id="0" name=""/>
        <dsp:cNvSpPr/>
      </dsp:nvSpPr>
      <dsp:spPr>
        <a:xfrm>
          <a:off x="3045836" y="1567903"/>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90"/>
              </a:solidFill>
            </a:rPr>
            <a:t>Printer</a:t>
          </a:r>
          <a:endParaRPr lang="en-US" sz="1400" kern="1200" dirty="0">
            <a:solidFill>
              <a:srgbClr val="000090"/>
            </a:solidFill>
          </a:endParaRPr>
        </a:p>
      </dsp:txBody>
      <dsp:txXfrm>
        <a:off x="3061870" y="1583937"/>
        <a:ext cx="789094" cy="515373"/>
      </dsp:txXfrm>
    </dsp:sp>
    <dsp:sp modelId="{CC21B796-00EB-2047-9938-80C0E19438B8}">
      <dsp:nvSpPr>
        <dsp:cNvPr id="0" name=""/>
        <dsp:cNvSpPr/>
      </dsp:nvSpPr>
      <dsp:spPr>
        <a:xfrm>
          <a:off x="2388907" y="2115345"/>
          <a:ext cx="1067510" cy="218976"/>
        </a:xfrm>
        <a:custGeom>
          <a:avLst/>
          <a:gdLst/>
          <a:ahLst/>
          <a:cxnLst/>
          <a:rect l="0" t="0" r="0" b="0"/>
          <a:pathLst>
            <a:path>
              <a:moveTo>
                <a:pt x="1067510" y="0"/>
              </a:moveTo>
              <a:lnTo>
                <a:pt x="1067510" y="109488"/>
              </a:lnTo>
              <a:lnTo>
                <a:pt x="0" y="109488"/>
              </a:lnTo>
              <a:lnTo>
                <a:pt x="0" y="21897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0D2C2A-2258-F146-A85E-387D51B819E5}">
      <dsp:nvSpPr>
        <dsp:cNvPr id="0" name=""/>
        <dsp:cNvSpPr/>
      </dsp:nvSpPr>
      <dsp:spPr>
        <a:xfrm>
          <a:off x="1978326" y="2334321"/>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90"/>
              </a:solidFill>
            </a:rPr>
            <a:t>Distributor</a:t>
          </a:r>
          <a:endParaRPr lang="en-US" sz="1400" kern="1200" dirty="0">
            <a:solidFill>
              <a:srgbClr val="000090"/>
            </a:solidFill>
          </a:endParaRPr>
        </a:p>
      </dsp:txBody>
      <dsp:txXfrm>
        <a:off x="1994360" y="2350355"/>
        <a:ext cx="789094" cy="515373"/>
      </dsp:txXfrm>
    </dsp:sp>
    <dsp:sp modelId="{B8856D86-379B-C848-9B1D-22DDC171B7F5}">
      <dsp:nvSpPr>
        <dsp:cNvPr id="0" name=""/>
        <dsp:cNvSpPr/>
      </dsp:nvSpPr>
      <dsp:spPr>
        <a:xfrm>
          <a:off x="932379" y="2881763"/>
          <a:ext cx="1456527" cy="184985"/>
        </a:xfrm>
        <a:custGeom>
          <a:avLst/>
          <a:gdLst/>
          <a:ahLst/>
          <a:cxnLst/>
          <a:rect l="0" t="0" r="0" b="0"/>
          <a:pathLst>
            <a:path>
              <a:moveTo>
                <a:pt x="1456527" y="0"/>
              </a:moveTo>
              <a:lnTo>
                <a:pt x="1456527" y="92492"/>
              </a:lnTo>
              <a:lnTo>
                <a:pt x="0" y="92492"/>
              </a:lnTo>
              <a:lnTo>
                <a:pt x="0" y="18498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B4B796-A041-924C-B24C-AA19135DC534}">
      <dsp:nvSpPr>
        <dsp:cNvPr id="0" name=""/>
        <dsp:cNvSpPr/>
      </dsp:nvSpPr>
      <dsp:spPr>
        <a:xfrm>
          <a:off x="521798" y="3066749"/>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90"/>
              </a:solidFill>
            </a:rPr>
            <a:t>Customer</a:t>
          </a:r>
          <a:endParaRPr lang="en-US" sz="1400" kern="1200" dirty="0">
            <a:solidFill>
              <a:srgbClr val="000090"/>
            </a:solidFill>
          </a:endParaRPr>
        </a:p>
      </dsp:txBody>
      <dsp:txXfrm>
        <a:off x="537832" y="3082783"/>
        <a:ext cx="789094" cy="515373"/>
      </dsp:txXfrm>
    </dsp:sp>
    <dsp:sp modelId="{85D2CF14-7EEF-FB46-A4EF-0C08A32FEE51}">
      <dsp:nvSpPr>
        <dsp:cNvPr id="0" name=""/>
        <dsp:cNvSpPr/>
      </dsp:nvSpPr>
      <dsp:spPr>
        <a:xfrm>
          <a:off x="1999890" y="2881763"/>
          <a:ext cx="389017" cy="184985"/>
        </a:xfrm>
        <a:custGeom>
          <a:avLst/>
          <a:gdLst/>
          <a:ahLst/>
          <a:cxnLst/>
          <a:rect l="0" t="0" r="0" b="0"/>
          <a:pathLst>
            <a:path>
              <a:moveTo>
                <a:pt x="389017" y="0"/>
              </a:moveTo>
              <a:lnTo>
                <a:pt x="389017" y="92492"/>
              </a:lnTo>
              <a:lnTo>
                <a:pt x="0" y="92492"/>
              </a:lnTo>
              <a:lnTo>
                <a:pt x="0" y="18498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7E05A7-D5F0-F94E-A9E7-80FC6E9B50A5}">
      <dsp:nvSpPr>
        <dsp:cNvPr id="0" name=""/>
        <dsp:cNvSpPr/>
      </dsp:nvSpPr>
      <dsp:spPr>
        <a:xfrm>
          <a:off x="1589309" y="3066749"/>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90"/>
              </a:solidFill>
            </a:rPr>
            <a:t>Customer</a:t>
          </a:r>
          <a:endParaRPr lang="en-US" sz="1400" kern="1200" dirty="0">
            <a:solidFill>
              <a:srgbClr val="000090"/>
            </a:solidFill>
          </a:endParaRPr>
        </a:p>
      </dsp:txBody>
      <dsp:txXfrm>
        <a:off x="1605343" y="3082783"/>
        <a:ext cx="789094" cy="515373"/>
      </dsp:txXfrm>
    </dsp:sp>
    <dsp:sp modelId="{49BDD4C5-DFDF-4944-B0E0-52937DEBA626}">
      <dsp:nvSpPr>
        <dsp:cNvPr id="0" name=""/>
        <dsp:cNvSpPr/>
      </dsp:nvSpPr>
      <dsp:spPr>
        <a:xfrm>
          <a:off x="2388907" y="2881763"/>
          <a:ext cx="678493" cy="184985"/>
        </a:xfrm>
        <a:custGeom>
          <a:avLst/>
          <a:gdLst/>
          <a:ahLst/>
          <a:cxnLst/>
          <a:rect l="0" t="0" r="0" b="0"/>
          <a:pathLst>
            <a:path>
              <a:moveTo>
                <a:pt x="0" y="0"/>
              </a:moveTo>
              <a:lnTo>
                <a:pt x="0" y="92492"/>
              </a:lnTo>
              <a:lnTo>
                <a:pt x="678493" y="92492"/>
              </a:lnTo>
              <a:lnTo>
                <a:pt x="678493" y="18498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15D7DA-5ED3-0B4D-AE59-EDA801F8693E}">
      <dsp:nvSpPr>
        <dsp:cNvPr id="0" name=""/>
        <dsp:cNvSpPr/>
      </dsp:nvSpPr>
      <dsp:spPr>
        <a:xfrm>
          <a:off x="2656819" y="3066749"/>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90"/>
              </a:solidFill>
            </a:rPr>
            <a:t>Customer</a:t>
          </a:r>
          <a:endParaRPr lang="en-US" sz="1400" kern="1200" dirty="0">
            <a:solidFill>
              <a:srgbClr val="000090"/>
            </a:solidFill>
          </a:endParaRPr>
        </a:p>
      </dsp:txBody>
      <dsp:txXfrm>
        <a:off x="2672853" y="3082783"/>
        <a:ext cx="789094" cy="515373"/>
      </dsp:txXfrm>
    </dsp:sp>
    <dsp:sp modelId="{130F5A90-EAC9-304A-B5E7-63CF4E70E777}">
      <dsp:nvSpPr>
        <dsp:cNvPr id="0" name=""/>
        <dsp:cNvSpPr/>
      </dsp:nvSpPr>
      <dsp:spPr>
        <a:xfrm>
          <a:off x="2388907" y="2881763"/>
          <a:ext cx="1746003" cy="184985"/>
        </a:xfrm>
        <a:custGeom>
          <a:avLst/>
          <a:gdLst/>
          <a:ahLst/>
          <a:cxnLst/>
          <a:rect l="0" t="0" r="0" b="0"/>
          <a:pathLst>
            <a:path>
              <a:moveTo>
                <a:pt x="0" y="0"/>
              </a:moveTo>
              <a:lnTo>
                <a:pt x="0" y="92492"/>
              </a:lnTo>
              <a:lnTo>
                <a:pt x="1746003" y="92492"/>
              </a:lnTo>
              <a:lnTo>
                <a:pt x="1746003" y="18498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A2E656-131B-884B-AE95-D8D863222B37}">
      <dsp:nvSpPr>
        <dsp:cNvPr id="0" name=""/>
        <dsp:cNvSpPr/>
      </dsp:nvSpPr>
      <dsp:spPr>
        <a:xfrm>
          <a:off x="3724330" y="3066749"/>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90"/>
              </a:solidFill>
            </a:rPr>
            <a:t>Customer</a:t>
          </a:r>
          <a:endParaRPr lang="en-US" sz="1400" kern="1200" dirty="0">
            <a:solidFill>
              <a:srgbClr val="000090"/>
            </a:solidFill>
          </a:endParaRPr>
        </a:p>
      </dsp:txBody>
      <dsp:txXfrm>
        <a:off x="3740364" y="3082783"/>
        <a:ext cx="789094" cy="515373"/>
      </dsp:txXfrm>
    </dsp:sp>
    <dsp:sp modelId="{5914D505-1328-D54B-86B7-32F34E3F0F0D}">
      <dsp:nvSpPr>
        <dsp:cNvPr id="0" name=""/>
        <dsp:cNvSpPr/>
      </dsp:nvSpPr>
      <dsp:spPr>
        <a:xfrm>
          <a:off x="2388907" y="2881763"/>
          <a:ext cx="2813514" cy="184985"/>
        </a:xfrm>
        <a:custGeom>
          <a:avLst/>
          <a:gdLst/>
          <a:ahLst/>
          <a:cxnLst/>
          <a:rect l="0" t="0" r="0" b="0"/>
          <a:pathLst>
            <a:path>
              <a:moveTo>
                <a:pt x="0" y="0"/>
              </a:moveTo>
              <a:lnTo>
                <a:pt x="0" y="92492"/>
              </a:lnTo>
              <a:lnTo>
                <a:pt x="2813514" y="92492"/>
              </a:lnTo>
              <a:lnTo>
                <a:pt x="2813514" y="18498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612296-7478-8F44-B0D7-8C0EAB8CD08D}">
      <dsp:nvSpPr>
        <dsp:cNvPr id="0" name=""/>
        <dsp:cNvSpPr/>
      </dsp:nvSpPr>
      <dsp:spPr>
        <a:xfrm>
          <a:off x="4791840" y="3066749"/>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90"/>
              </a:solidFill>
            </a:rPr>
            <a:t>Customer</a:t>
          </a:r>
          <a:endParaRPr lang="en-US" sz="1400" kern="1200" dirty="0">
            <a:solidFill>
              <a:srgbClr val="000090"/>
            </a:solidFill>
          </a:endParaRPr>
        </a:p>
      </dsp:txBody>
      <dsp:txXfrm>
        <a:off x="4807874" y="3082783"/>
        <a:ext cx="789094" cy="515373"/>
      </dsp:txXfrm>
    </dsp:sp>
    <dsp:sp modelId="{650E0229-6226-5945-AB60-45B388AAA075}">
      <dsp:nvSpPr>
        <dsp:cNvPr id="0" name=""/>
        <dsp:cNvSpPr/>
      </dsp:nvSpPr>
      <dsp:spPr>
        <a:xfrm>
          <a:off x="2388907" y="2881763"/>
          <a:ext cx="3881025" cy="184985"/>
        </a:xfrm>
        <a:custGeom>
          <a:avLst/>
          <a:gdLst/>
          <a:ahLst/>
          <a:cxnLst/>
          <a:rect l="0" t="0" r="0" b="0"/>
          <a:pathLst>
            <a:path>
              <a:moveTo>
                <a:pt x="0" y="0"/>
              </a:moveTo>
              <a:lnTo>
                <a:pt x="0" y="92492"/>
              </a:lnTo>
              <a:lnTo>
                <a:pt x="3881025" y="92492"/>
              </a:lnTo>
              <a:lnTo>
                <a:pt x="3881025" y="18498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D974DF-39D4-1B46-9662-7A6D356ED980}">
      <dsp:nvSpPr>
        <dsp:cNvPr id="0" name=""/>
        <dsp:cNvSpPr/>
      </dsp:nvSpPr>
      <dsp:spPr>
        <a:xfrm>
          <a:off x="5859351" y="3066749"/>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solidFill>
                <a:srgbClr val="000090"/>
              </a:solidFill>
            </a:rPr>
            <a:t>Customer</a:t>
          </a:r>
          <a:endParaRPr lang="en-US" sz="1400" kern="1200">
            <a:solidFill>
              <a:srgbClr val="000090"/>
            </a:solidFill>
          </a:endParaRPr>
        </a:p>
      </dsp:txBody>
      <dsp:txXfrm>
        <a:off x="5875385" y="3082783"/>
        <a:ext cx="789094" cy="515373"/>
      </dsp:txXfrm>
    </dsp:sp>
    <dsp:sp modelId="{D7271807-C0F5-A347-9CA9-029B5E7C056B}">
      <dsp:nvSpPr>
        <dsp:cNvPr id="0" name=""/>
        <dsp:cNvSpPr/>
      </dsp:nvSpPr>
      <dsp:spPr>
        <a:xfrm>
          <a:off x="3410697" y="2115345"/>
          <a:ext cx="91440" cy="218976"/>
        </a:xfrm>
        <a:custGeom>
          <a:avLst/>
          <a:gdLst/>
          <a:ahLst/>
          <a:cxnLst/>
          <a:rect l="0" t="0" r="0" b="0"/>
          <a:pathLst>
            <a:path>
              <a:moveTo>
                <a:pt x="45720" y="0"/>
              </a:moveTo>
              <a:lnTo>
                <a:pt x="45720" y="21897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A55056-409A-8649-8CED-FA678E2F3F6D}">
      <dsp:nvSpPr>
        <dsp:cNvPr id="0" name=""/>
        <dsp:cNvSpPr/>
      </dsp:nvSpPr>
      <dsp:spPr>
        <a:xfrm>
          <a:off x="3045836" y="2334321"/>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90"/>
              </a:solidFill>
            </a:rPr>
            <a:t>Distributor</a:t>
          </a:r>
          <a:endParaRPr lang="en-US" sz="1400" kern="1200" dirty="0">
            <a:solidFill>
              <a:srgbClr val="000090"/>
            </a:solidFill>
          </a:endParaRPr>
        </a:p>
      </dsp:txBody>
      <dsp:txXfrm>
        <a:off x="3061870" y="2350355"/>
        <a:ext cx="789094" cy="515373"/>
      </dsp:txXfrm>
    </dsp:sp>
    <dsp:sp modelId="{4B10ED71-972C-2B48-84F2-A061F6A337E6}">
      <dsp:nvSpPr>
        <dsp:cNvPr id="0" name=""/>
        <dsp:cNvSpPr/>
      </dsp:nvSpPr>
      <dsp:spPr>
        <a:xfrm>
          <a:off x="3456417" y="2115345"/>
          <a:ext cx="999543" cy="213211"/>
        </a:xfrm>
        <a:custGeom>
          <a:avLst/>
          <a:gdLst/>
          <a:ahLst/>
          <a:cxnLst/>
          <a:rect l="0" t="0" r="0" b="0"/>
          <a:pathLst>
            <a:path>
              <a:moveTo>
                <a:pt x="0" y="0"/>
              </a:moveTo>
              <a:lnTo>
                <a:pt x="0" y="106605"/>
              </a:lnTo>
              <a:lnTo>
                <a:pt x="999543" y="106605"/>
              </a:lnTo>
              <a:lnTo>
                <a:pt x="999543" y="21321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1DF24E-AD46-BD42-B04E-6AC28393DB13}">
      <dsp:nvSpPr>
        <dsp:cNvPr id="0" name=""/>
        <dsp:cNvSpPr/>
      </dsp:nvSpPr>
      <dsp:spPr>
        <a:xfrm>
          <a:off x="4045380" y="2328557"/>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rgbClr val="000090"/>
              </a:solidFill>
            </a:rPr>
            <a:t>Distributor</a:t>
          </a:r>
          <a:endParaRPr lang="en-US" sz="1400" kern="1200" dirty="0">
            <a:solidFill>
              <a:srgbClr val="000090"/>
            </a:solidFill>
          </a:endParaRPr>
        </a:p>
      </dsp:txBody>
      <dsp:txXfrm>
        <a:off x="4061414" y="2344591"/>
        <a:ext cx="789094" cy="5153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E6C59-9ABE-4F4D-9478-D1EE4BEC3D4C}">
      <dsp:nvSpPr>
        <dsp:cNvPr id="0" name=""/>
        <dsp:cNvSpPr/>
      </dsp:nvSpPr>
      <dsp:spPr>
        <a:xfrm>
          <a:off x="3312714" y="35068"/>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90"/>
              </a:solidFill>
            </a:rPr>
            <a:t>Creator</a:t>
          </a:r>
          <a:endParaRPr lang="en-US" sz="1100" kern="1200" dirty="0">
            <a:solidFill>
              <a:srgbClr val="000090"/>
            </a:solidFill>
          </a:endParaRPr>
        </a:p>
      </dsp:txBody>
      <dsp:txXfrm>
        <a:off x="3328748" y="51102"/>
        <a:ext cx="789094" cy="515373"/>
      </dsp:txXfrm>
    </dsp:sp>
    <dsp:sp modelId="{84EA411E-1111-994D-9634-D940C35DB706}">
      <dsp:nvSpPr>
        <dsp:cNvPr id="0" name=""/>
        <dsp:cNvSpPr/>
      </dsp:nvSpPr>
      <dsp:spPr>
        <a:xfrm>
          <a:off x="3677575" y="582509"/>
          <a:ext cx="91440" cy="218976"/>
        </a:xfrm>
        <a:custGeom>
          <a:avLst/>
          <a:gdLst/>
          <a:ahLst/>
          <a:cxnLst/>
          <a:rect l="0" t="0" r="0" b="0"/>
          <a:pathLst>
            <a:path>
              <a:moveTo>
                <a:pt x="45720" y="0"/>
              </a:moveTo>
              <a:lnTo>
                <a:pt x="45720" y="21897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4CF2D8-CEBD-AE42-B435-33F302C1401D}">
      <dsp:nvSpPr>
        <dsp:cNvPr id="0" name=""/>
        <dsp:cNvSpPr/>
      </dsp:nvSpPr>
      <dsp:spPr>
        <a:xfrm>
          <a:off x="3312714" y="801486"/>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90"/>
              </a:solidFill>
            </a:rPr>
            <a:t>Publisher</a:t>
          </a:r>
          <a:endParaRPr lang="en-US" sz="1100" kern="1200" dirty="0">
            <a:solidFill>
              <a:srgbClr val="000090"/>
            </a:solidFill>
          </a:endParaRPr>
        </a:p>
      </dsp:txBody>
      <dsp:txXfrm>
        <a:off x="3328748" y="817520"/>
        <a:ext cx="789094" cy="515373"/>
      </dsp:txXfrm>
    </dsp:sp>
    <dsp:sp modelId="{DF2FA396-3D92-9E47-848D-C78E9992FB00}">
      <dsp:nvSpPr>
        <dsp:cNvPr id="0" name=""/>
        <dsp:cNvSpPr/>
      </dsp:nvSpPr>
      <dsp:spPr>
        <a:xfrm>
          <a:off x="3677575" y="1348927"/>
          <a:ext cx="91440" cy="218976"/>
        </a:xfrm>
        <a:custGeom>
          <a:avLst/>
          <a:gdLst/>
          <a:ahLst/>
          <a:cxnLst/>
          <a:rect l="0" t="0" r="0" b="0"/>
          <a:pathLst>
            <a:path>
              <a:moveTo>
                <a:pt x="45720" y="0"/>
              </a:moveTo>
              <a:lnTo>
                <a:pt x="45720" y="21897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E8E4E1-A369-7E4D-B789-92D74F522A73}">
      <dsp:nvSpPr>
        <dsp:cNvPr id="0" name=""/>
        <dsp:cNvSpPr/>
      </dsp:nvSpPr>
      <dsp:spPr>
        <a:xfrm>
          <a:off x="3312714" y="1567903"/>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90"/>
              </a:solidFill>
            </a:rPr>
            <a:t>Printer</a:t>
          </a:r>
          <a:endParaRPr lang="en-US" sz="1100" kern="1200" dirty="0">
            <a:solidFill>
              <a:srgbClr val="000090"/>
            </a:solidFill>
          </a:endParaRPr>
        </a:p>
      </dsp:txBody>
      <dsp:txXfrm>
        <a:off x="3328748" y="1583937"/>
        <a:ext cx="789094" cy="515373"/>
      </dsp:txXfrm>
    </dsp:sp>
    <dsp:sp modelId="{CC21B796-00EB-2047-9938-80C0E19438B8}">
      <dsp:nvSpPr>
        <dsp:cNvPr id="0" name=""/>
        <dsp:cNvSpPr/>
      </dsp:nvSpPr>
      <dsp:spPr>
        <a:xfrm>
          <a:off x="2122029" y="2115345"/>
          <a:ext cx="1601265" cy="218976"/>
        </a:xfrm>
        <a:custGeom>
          <a:avLst/>
          <a:gdLst/>
          <a:ahLst/>
          <a:cxnLst/>
          <a:rect l="0" t="0" r="0" b="0"/>
          <a:pathLst>
            <a:path>
              <a:moveTo>
                <a:pt x="1601265" y="0"/>
              </a:moveTo>
              <a:lnTo>
                <a:pt x="1601265" y="109488"/>
              </a:lnTo>
              <a:lnTo>
                <a:pt x="0" y="109488"/>
              </a:lnTo>
              <a:lnTo>
                <a:pt x="0" y="21897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0D2C2A-2258-F146-A85E-387D51B819E5}">
      <dsp:nvSpPr>
        <dsp:cNvPr id="0" name=""/>
        <dsp:cNvSpPr/>
      </dsp:nvSpPr>
      <dsp:spPr>
        <a:xfrm>
          <a:off x="1711448" y="2334321"/>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90"/>
              </a:solidFill>
            </a:rPr>
            <a:t>Search Engine</a:t>
          </a:r>
          <a:endParaRPr lang="en-US" sz="1100" kern="1200" dirty="0">
            <a:solidFill>
              <a:srgbClr val="000090"/>
            </a:solidFill>
          </a:endParaRPr>
        </a:p>
      </dsp:txBody>
      <dsp:txXfrm>
        <a:off x="1727482" y="2350355"/>
        <a:ext cx="789094" cy="515373"/>
      </dsp:txXfrm>
    </dsp:sp>
    <dsp:sp modelId="{B8856D86-379B-C848-9B1D-22DDC171B7F5}">
      <dsp:nvSpPr>
        <dsp:cNvPr id="0" name=""/>
        <dsp:cNvSpPr/>
      </dsp:nvSpPr>
      <dsp:spPr>
        <a:xfrm>
          <a:off x="665501" y="2881763"/>
          <a:ext cx="1456527" cy="184985"/>
        </a:xfrm>
        <a:custGeom>
          <a:avLst/>
          <a:gdLst/>
          <a:ahLst/>
          <a:cxnLst/>
          <a:rect l="0" t="0" r="0" b="0"/>
          <a:pathLst>
            <a:path>
              <a:moveTo>
                <a:pt x="1456527" y="0"/>
              </a:moveTo>
              <a:lnTo>
                <a:pt x="1456527" y="92492"/>
              </a:lnTo>
              <a:lnTo>
                <a:pt x="0" y="92492"/>
              </a:lnTo>
              <a:lnTo>
                <a:pt x="0" y="18498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B4B796-A041-924C-B24C-AA19135DC534}">
      <dsp:nvSpPr>
        <dsp:cNvPr id="0" name=""/>
        <dsp:cNvSpPr/>
      </dsp:nvSpPr>
      <dsp:spPr>
        <a:xfrm>
          <a:off x="254920" y="3066749"/>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90"/>
              </a:solidFill>
            </a:rPr>
            <a:t>Customer</a:t>
          </a:r>
          <a:endParaRPr lang="en-US" sz="1100" kern="1200" dirty="0">
            <a:solidFill>
              <a:srgbClr val="000090"/>
            </a:solidFill>
          </a:endParaRPr>
        </a:p>
      </dsp:txBody>
      <dsp:txXfrm>
        <a:off x="270954" y="3082783"/>
        <a:ext cx="789094" cy="515373"/>
      </dsp:txXfrm>
    </dsp:sp>
    <dsp:sp modelId="{85D2CF14-7EEF-FB46-A4EF-0C08A32FEE51}">
      <dsp:nvSpPr>
        <dsp:cNvPr id="0" name=""/>
        <dsp:cNvSpPr/>
      </dsp:nvSpPr>
      <dsp:spPr>
        <a:xfrm>
          <a:off x="1733012" y="2881763"/>
          <a:ext cx="389017" cy="184985"/>
        </a:xfrm>
        <a:custGeom>
          <a:avLst/>
          <a:gdLst/>
          <a:ahLst/>
          <a:cxnLst/>
          <a:rect l="0" t="0" r="0" b="0"/>
          <a:pathLst>
            <a:path>
              <a:moveTo>
                <a:pt x="389017" y="0"/>
              </a:moveTo>
              <a:lnTo>
                <a:pt x="389017" y="92492"/>
              </a:lnTo>
              <a:lnTo>
                <a:pt x="0" y="92492"/>
              </a:lnTo>
              <a:lnTo>
                <a:pt x="0" y="18498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7E05A7-D5F0-F94E-A9E7-80FC6E9B50A5}">
      <dsp:nvSpPr>
        <dsp:cNvPr id="0" name=""/>
        <dsp:cNvSpPr/>
      </dsp:nvSpPr>
      <dsp:spPr>
        <a:xfrm>
          <a:off x="1322431" y="3066749"/>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90"/>
              </a:solidFill>
            </a:rPr>
            <a:t>Customer</a:t>
          </a:r>
          <a:endParaRPr lang="en-US" sz="1100" kern="1200" dirty="0">
            <a:solidFill>
              <a:srgbClr val="000090"/>
            </a:solidFill>
          </a:endParaRPr>
        </a:p>
      </dsp:txBody>
      <dsp:txXfrm>
        <a:off x="1338465" y="3082783"/>
        <a:ext cx="789094" cy="515373"/>
      </dsp:txXfrm>
    </dsp:sp>
    <dsp:sp modelId="{49BDD4C5-DFDF-4944-B0E0-52937DEBA626}">
      <dsp:nvSpPr>
        <dsp:cNvPr id="0" name=""/>
        <dsp:cNvSpPr/>
      </dsp:nvSpPr>
      <dsp:spPr>
        <a:xfrm>
          <a:off x="2122029" y="2881763"/>
          <a:ext cx="678493" cy="184985"/>
        </a:xfrm>
        <a:custGeom>
          <a:avLst/>
          <a:gdLst/>
          <a:ahLst/>
          <a:cxnLst/>
          <a:rect l="0" t="0" r="0" b="0"/>
          <a:pathLst>
            <a:path>
              <a:moveTo>
                <a:pt x="0" y="0"/>
              </a:moveTo>
              <a:lnTo>
                <a:pt x="0" y="92492"/>
              </a:lnTo>
              <a:lnTo>
                <a:pt x="678493" y="92492"/>
              </a:lnTo>
              <a:lnTo>
                <a:pt x="678493" y="18498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15D7DA-5ED3-0B4D-AE59-EDA801F8693E}">
      <dsp:nvSpPr>
        <dsp:cNvPr id="0" name=""/>
        <dsp:cNvSpPr/>
      </dsp:nvSpPr>
      <dsp:spPr>
        <a:xfrm>
          <a:off x="2389941" y="3066749"/>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90"/>
              </a:solidFill>
            </a:rPr>
            <a:t>Customer</a:t>
          </a:r>
          <a:endParaRPr lang="en-US" sz="1100" kern="1200" dirty="0">
            <a:solidFill>
              <a:srgbClr val="000090"/>
            </a:solidFill>
          </a:endParaRPr>
        </a:p>
      </dsp:txBody>
      <dsp:txXfrm>
        <a:off x="2405975" y="3082783"/>
        <a:ext cx="789094" cy="515373"/>
      </dsp:txXfrm>
    </dsp:sp>
    <dsp:sp modelId="{130F5A90-EAC9-304A-B5E7-63CF4E70E777}">
      <dsp:nvSpPr>
        <dsp:cNvPr id="0" name=""/>
        <dsp:cNvSpPr/>
      </dsp:nvSpPr>
      <dsp:spPr>
        <a:xfrm>
          <a:off x="2122029" y="2881763"/>
          <a:ext cx="1746003" cy="184985"/>
        </a:xfrm>
        <a:custGeom>
          <a:avLst/>
          <a:gdLst/>
          <a:ahLst/>
          <a:cxnLst/>
          <a:rect l="0" t="0" r="0" b="0"/>
          <a:pathLst>
            <a:path>
              <a:moveTo>
                <a:pt x="0" y="0"/>
              </a:moveTo>
              <a:lnTo>
                <a:pt x="0" y="92492"/>
              </a:lnTo>
              <a:lnTo>
                <a:pt x="1746003" y="92492"/>
              </a:lnTo>
              <a:lnTo>
                <a:pt x="1746003" y="18498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AA2E656-131B-884B-AE95-D8D863222B37}">
      <dsp:nvSpPr>
        <dsp:cNvPr id="0" name=""/>
        <dsp:cNvSpPr/>
      </dsp:nvSpPr>
      <dsp:spPr>
        <a:xfrm>
          <a:off x="3457452" y="3066749"/>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90"/>
              </a:solidFill>
            </a:rPr>
            <a:t>Customer</a:t>
          </a:r>
          <a:endParaRPr lang="en-US" sz="1100" kern="1200" dirty="0">
            <a:solidFill>
              <a:srgbClr val="000090"/>
            </a:solidFill>
          </a:endParaRPr>
        </a:p>
      </dsp:txBody>
      <dsp:txXfrm>
        <a:off x="3473486" y="3082783"/>
        <a:ext cx="789094" cy="515373"/>
      </dsp:txXfrm>
    </dsp:sp>
    <dsp:sp modelId="{5914D505-1328-D54B-86B7-32F34E3F0F0D}">
      <dsp:nvSpPr>
        <dsp:cNvPr id="0" name=""/>
        <dsp:cNvSpPr/>
      </dsp:nvSpPr>
      <dsp:spPr>
        <a:xfrm>
          <a:off x="2122029" y="2881763"/>
          <a:ext cx="2813514" cy="184985"/>
        </a:xfrm>
        <a:custGeom>
          <a:avLst/>
          <a:gdLst/>
          <a:ahLst/>
          <a:cxnLst/>
          <a:rect l="0" t="0" r="0" b="0"/>
          <a:pathLst>
            <a:path>
              <a:moveTo>
                <a:pt x="0" y="0"/>
              </a:moveTo>
              <a:lnTo>
                <a:pt x="0" y="92492"/>
              </a:lnTo>
              <a:lnTo>
                <a:pt x="2813514" y="92492"/>
              </a:lnTo>
              <a:lnTo>
                <a:pt x="2813514" y="18498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612296-7478-8F44-B0D7-8C0EAB8CD08D}">
      <dsp:nvSpPr>
        <dsp:cNvPr id="0" name=""/>
        <dsp:cNvSpPr/>
      </dsp:nvSpPr>
      <dsp:spPr>
        <a:xfrm>
          <a:off x="4524963" y="3066749"/>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90"/>
              </a:solidFill>
            </a:rPr>
            <a:t>Customer</a:t>
          </a:r>
          <a:endParaRPr lang="en-US" sz="1100" kern="1200" dirty="0">
            <a:solidFill>
              <a:srgbClr val="000090"/>
            </a:solidFill>
          </a:endParaRPr>
        </a:p>
      </dsp:txBody>
      <dsp:txXfrm>
        <a:off x="4540997" y="3082783"/>
        <a:ext cx="789094" cy="515373"/>
      </dsp:txXfrm>
    </dsp:sp>
    <dsp:sp modelId="{650E0229-6226-5945-AB60-45B388AAA075}">
      <dsp:nvSpPr>
        <dsp:cNvPr id="0" name=""/>
        <dsp:cNvSpPr/>
      </dsp:nvSpPr>
      <dsp:spPr>
        <a:xfrm>
          <a:off x="2122029" y="2881763"/>
          <a:ext cx="3881025" cy="184985"/>
        </a:xfrm>
        <a:custGeom>
          <a:avLst/>
          <a:gdLst/>
          <a:ahLst/>
          <a:cxnLst/>
          <a:rect l="0" t="0" r="0" b="0"/>
          <a:pathLst>
            <a:path>
              <a:moveTo>
                <a:pt x="0" y="0"/>
              </a:moveTo>
              <a:lnTo>
                <a:pt x="0" y="92492"/>
              </a:lnTo>
              <a:lnTo>
                <a:pt x="3881025" y="92492"/>
              </a:lnTo>
              <a:lnTo>
                <a:pt x="3881025" y="184985"/>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D974DF-39D4-1B46-9662-7A6D356ED980}">
      <dsp:nvSpPr>
        <dsp:cNvPr id="0" name=""/>
        <dsp:cNvSpPr/>
      </dsp:nvSpPr>
      <dsp:spPr>
        <a:xfrm>
          <a:off x="5592473" y="3066749"/>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smtClean="0">
              <a:solidFill>
                <a:srgbClr val="000090"/>
              </a:solidFill>
            </a:rPr>
            <a:t>Customer</a:t>
          </a:r>
          <a:endParaRPr lang="en-US" sz="1100" kern="1200">
            <a:solidFill>
              <a:srgbClr val="000090"/>
            </a:solidFill>
          </a:endParaRPr>
        </a:p>
      </dsp:txBody>
      <dsp:txXfrm>
        <a:off x="5608507" y="3082783"/>
        <a:ext cx="789094" cy="515373"/>
      </dsp:txXfrm>
    </dsp:sp>
    <dsp:sp modelId="{D7271807-C0F5-A347-9CA9-029B5E7C056B}">
      <dsp:nvSpPr>
        <dsp:cNvPr id="0" name=""/>
        <dsp:cNvSpPr/>
      </dsp:nvSpPr>
      <dsp:spPr>
        <a:xfrm>
          <a:off x="3119002" y="2115345"/>
          <a:ext cx="604293" cy="218976"/>
        </a:xfrm>
        <a:custGeom>
          <a:avLst/>
          <a:gdLst/>
          <a:ahLst/>
          <a:cxnLst/>
          <a:rect l="0" t="0" r="0" b="0"/>
          <a:pathLst>
            <a:path>
              <a:moveTo>
                <a:pt x="604293" y="0"/>
              </a:moveTo>
              <a:lnTo>
                <a:pt x="604293" y="109488"/>
              </a:lnTo>
              <a:lnTo>
                <a:pt x="0" y="109488"/>
              </a:lnTo>
              <a:lnTo>
                <a:pt x="0" y="21897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A55056-409A-8649-8CED-FA678E2F3F6D}">
      <dsp:nvSpPr>
        <dsp:cNvPr id="0" name=""/>
        <dsp:cNvSpPr/>
      </dsp:nvSpPr>
      <dsp:spPr>
        <a:xfrm>
          <a:off x="2708421" y="2334321"/>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90"/>
              </a:solidFill>
            </a:rPr>
            <a:t>ISP</a:t>
          </a:r>
          <a:endParaRPr lang="en-US" sz="1100" kern="1200" dirty="0">
            <a:solidFill>
              <a:srgbClr val="000090"/>
            </a:solidFill>
          </a:endParaRPr>
        </a:p>
      </dsp:txBody>
      <dsp:txXfrm>
        <a:off x="2724455" y="2350355"/>
        <a:ext cx="789094" cy="515373"/>
      </dsp:txXfrm>
    </dsp:sp>
    <dsp:sp modelId="{4B10ED71-972C-2B48-84F2-A061F6A337E6}">
      <dsp:nvSpPr>
        <dsp:cNvPr id="0" name=""/>
        <dsp:cNvSpPr/>
      </dsp:nvSpPr>
      <dsp:spPr>
        <a:xfrm>
          <a:off x="3723295" y="2115345"/>
          <a:ext cx="423465" cy="213211"/>
        </a:xfrm>
        <a:custGeom>
          <a:avLst/>
          <a:gdLst/>
          <a:ahLst/>
          <a:cxnLst/>
          <a:rect l="0" t="0" r="0" b="0"/>
          <a:pathLst>
            <a:path>
              <a:moveTo>
                <a:pt x="0" y="0"/>
              </a:moveTo>
              <a:lnTo>
                <a:pt x="0" y="106605"/>
              </a:lnTo>
              <a:lnTo>
                <a:pt x="423465" y="106605"/>
              </a:lnTo>
              <a:lnTo>
                <a:pt x="423465" y="21321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1DF24E-AD46-BD42-B04E-6AC28393DB13}">
      <dsp:nvSpPr>
        <dsp:cNvPr id="0" name=""/>
        <dsp:cNvSpPr/>
      </dsp:nvSpPr>
      <dsp:spPr>
        <a:xfrm>
          <a:off x="3736179" y="2328557"/>
          <a:ext cx="821162" cy="547441"/>
        </a:xfrm>
        <a:prstGeom prst="roundRect">
          <a:avLst>
            <a:gd name="adj" fmla="val 10000"/>
          </a:avLst>
        </a:prstGeom>
        <a:solidFill>
          <a:schemeClr val="tx1"/>
        </a:solidFill>
        <a:ln>
          <a:solidFill>
            <a:schemeClr val="bg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90"/>
              </a:solidFill>
            </a:rPr>
            <a:t>Telco </a:t>
          </a:r>
          <a:endParaRPr lang="en-US" sz="1100" kern="1200" dirty="0">
            <a:solidFill>
              <a:srgbClr val="000090"/>
            </a:solidFill>
          </a:endParaRPr>
        </a:p>
      </dsp:txBody>
      <dsp:txXfrm>
        <a:off x="3752213" y="2344591"/>
        <a:ext cx="789094" cy="515373"/>
      </dsp:txXfrm>
    </dsp:sp>
    <dsp:sp modelId="{C1598128-9B20-B244-B8DA-53AC5BC21E5E}">
      <dsp:nvSpPr>
        <dsp:cNvPr id="0" name=""/>
        <dsp:cNvSpPr/>
      </dsp:nvSpPr>
      <dsp:spPr>
        <a:xfrm>
          <a:off x="3723295" y="2115345"/>
          <a:ext cx="1388289" cy="227319"/>
        </a:xfrm>
        <a:custGeom>
          <a:avLst/>
          <a:gdLst/>
          <a:ahLst/>
          <a:cxnLst/>
          <a:rect l="0" t="0" r="0" b="0"/>
          <a:pathLst>
            <a:path>
              <a:moveTo>
                <a:pt x="0" y="0"/>
              </a:moveTo>
              <a:lnTo>
                <a:pt x="0" y="113659"/>
              </a:lnTo>
              <a:lnTo>
                <a:pt x="1388289" y="113659"/>
              </a:lnTo>
              <a:lnTo>
                <a:pt x="1388289" y="22731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0EEBCE-A82D-8248-B4A3-3E7DDDE64BBB}">
      <dsp:nvSpPr>
        <dsp:cNvPr id="0" name=""/>
        <dsp:cNvSpPr/>
      </dsp:nvSpPr>
      <dsp:spPr>
        <a:xfrm>
          <a:off x="4701004" y="2342664"/>
          <a:ext cx="821162" cy="547441"/>
        </a:xfrm>
        <a:prstGeom prst="roundRect">
          <a:avLst>
            <a:gd name="adj" fmla="val 10000"/>
          </a:avLst>
        </a:prstGeom>
        <a:solidFill>
          <a:schemeClr val="tx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90"/>
              </a:solidFill>
            </a:rPr>
            <a:t>Infrastructure provider</a:t>
          </a:r>
          <a:endParaRPr lang="en-US" sz="1100" kern="1200" dirty="0">
            <a:solidFill>
              <a:srgbClr val="000090"/>
            </a:solidFill>
          </a:endParaRPr>
        </a:p>
      </dsp:txBody>
      <dsp:txXfrm>
        <a:off x="4717038" y="2358698"/>
        <a:ext cx="789094" cy="5153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1026"/>
          <p:cNvSpPr>
            <a:spLocks noGrp="1" noChangeArrowheads="1"/>
          </p:cNvSpPr>
          <p:nvPr>
            <p:ph type="hdr" sz="quarter"/>
          </p:nvPr>
        </p:nvSpPr>
        <p:spPr bwMode="auto">
          <a:xfrm>
            <a:off x="0" y="0"/>
            <a:ext cx="30670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6871" tIns="43436" rIns="86871" bIns="43436" numCol="1" anchor="t" anchorCtr="0" compatLnSpc="1">
            <a:prstTxWarp prst="textNoShape">
              <a:avLst/>
            </a:prstTxWarp>
          </a:bodyPr>
          <a:lstStyle>
            <a:lvl1pPr defTabSz="869950">
              <a:defRPr sz="1200" i="0">
                <a:latin typeface="Times New Roman" charset="0"/>
                <a:ea typeface="ＭＳ Ｐゴシック" charset="0"/>
                <a:cs typeface="+mn-cs"/>
              </a:defRPr>
            </a:lvl1pPr>
          </a:lstStyle>
          <a:p>
            <a:pPr>
              <a:defRPr/>
            </a:pPr>
            <a:endParaRPr lang="en-US"/>
          </a:p>
        </p:txBody>
      </p:sp>
      <p:sp>
        <p:nvSpPr>
          <p:cNvPr id="54275" name="Rectangle 1027"/>
          <p:cNvSpPr>
            <a:spLocks noGrp="1" noChangeArrowheads="1"/>
          </p:cNvSpPr>
          <p:nvPr>
            <p:ph type="dt" sz="quarter" idx="1"/>
          </p:nvPr>
        </p:nvSpPr>
        <p:spPr bwMode="auto">
          <a:xfrm>
            <a:off x="4005263" y="0"/>
            <a:ext cx="30670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6871" tIns="43436" rIns="86871" bIns="43436" numCol="1" anchor="t" anchorCtr="0" compatLnSpc="1">
            <a:prstTxWarp prst="textNoShape">
              <a:avLst/>
            </a:prstTxWarp>
          </a:bodyPr>
          <a:lstStyle>
            <a:lvl1pPr algn="r" defTabSz="869950">
              <a:defRPr sz="1200" i="0">
                <a:latin typeface="Times New Roman" charset="0"/>
                <a:ea typeface="ＭＳ Ｐゴシック" charset="0"/>
                <a:cs typeface="+mn-cs"/>
              </a:defRPr>
            </a:lvl1pPr>
          </a:lstStyle>
          <a:p>
            <a:pPr>
              <a:defRPr/>
            </a:pPr>
            <a:endParaRPr lang="en-US"/>
          </a:p>
        </p:txBody>
      </p:sp>
      <p:sp>
        <p:nvSpPr>
          <p:cNvPr id="54276" name="Rectangle 1028"/>
          <p:cNvSpPr>
            <a:spLocks noGrp="1" noChangeArrowheads="1"/>
          </p:cNvSpPr>
          <p:nvPr>
            <p:ph type="ftr" sz="quarter" idx="2"/>
          </p:nvPr>
        </p:nvSpPr>
        <p:spPr bwMode="auto">
          <a:xfrm>
            <a:off x="0" y="8567738"/>
            <a:ext cx="30670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6871" tIns="43436" rIns="86871" bIns="43436" numCol="1" anchor="b" anchorCtr="0" compatLnSpc="1">
            <a:prstTxWarp prst="textNoShape">
              <a:avLst/>
            </a:prstTxWarp>
          </a:bodyPr>
          <a:lstStyle>
            <a:lvl1pPr defTabSz="869950">
              <a:defRPr sz="1200" i="0">
                <a:latin typeface="Times New Roman" charset="0"/>
                <a:ea typeface="ＭＳ Ｐゴシック" charset="0"/>
                <a:cs typeface="+mn-cs"/>
              </a:defRPr>
            </a:lvl1pPr>
          </a:lstStyle>
          <a:p>
            <a:pPr>
              <a:defRPr/>
            </a:pPr>
            <a:endParaRPr lang="en-US"/>
          </a:p>
        </p:txBody>
      </p:sp>
      <p:sp>
        <p:nvSpPr>
          <p:cNvPr id="54277" name="Rectangle 1029"/>
          <p:cNvSpPr>
            <a:spLocks noGrp="1" noChangeArrowheads="1"/>
          </p:cNvSpPr>
          <p:nvPr>
            <p:ph type="sldNum" sz="quarter" idx="3"/>
          </p:nvPr>
        </p:nvSpPr>
        <p:spPr bwMode="auto">
          <a:xfrm>
            <a:off x="4005263" y="8567738"/>
            <a:ext cx="30670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6871" tIns="43436" rIns="86871" bIns="43436" numCol="1" anchor="b" anchorCtr="0" compatLnSpc="1">
            <a:prstTxWarp prst="textNoShape">
              <a:avLst/>
            </a:prstTxWarp>
          </a:bodyPr>
          <a:lstStyle>
            <a:lvl1pPr algn="r" defTabSz="869950">
              <a:defRPr sz="1200" i="0"/>
            </a:lvl1pPr>
          </a:lstStyle>
          <a:p>
            <a:fld id="{387E9847-569E-494E-9CD2-9F3B07E24F23}" type="slidenum">
              <a:rPr lang="en-US"/>
              <a:pPr/>
              <a:t>‹#›</a:t>
            </a:fld>
            <a:endParaRPr lang="en-US"/>
          </a:p>
        </p:txBody>
      </p:sp>
    </p:spTree>
    <p:extLst>
      <p:ext uri="{BB962C8B-B14F-4D97-AF65-F5344CB8AC3E}">
        <p14:creationId xmlns:p14="http://schemas.microsoft.com/office/powerpoint/2010/main" val="3426834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670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6871" tIns="43436" rIns="86871" bIns="43436" numCol="1" anchor="t" anchorCtr="0" compatLnSpc="1">
            <a:prstTxWarp prst="textNoShape">
              <a:avLst/>
            </a:prstTxWarp>
          </a:bodyPr>
          <a:lstStyle>
            <a:lvl1pPr defTabSz="869950">
              <a:defRPr sz="1200" i="0">
                <a:latin typeface="Times New Roman" charset="0"/>
                <a:ea typeface="ＭＳ Ｐゴシック" charset="0"/>
                <a:cs typeface="+mn-cs"/>
              </a:defRPr>
            </a:lvl1pPr>
          </a:lstStyle>
          <a:p>
            <a:pPr>
              <a:defRPr/>
            </a:pPr>
            <a:endParaRPr lang="en-US"/>
          </a:p>
        </p:txBody>
      </p:sp>
      <p:sp>
        <p:nvSpPr>
          <p:cNvPr id="48131" name="Rectangle 3"/>
          <p:cNvSpPr>
            <a:spLocks noGrp="1" noChangeArrowheads="1"/>
          </p:cNvSpPr>
          <p:nvPr>
            <p:ph type="dt" idx="1"/>
          </p:nvPr>
        </p:nvSpPr>
        <p:spPr bwMode="auto">
          <a:xfrm>
            <a:off x="4005263" y="0"/>
            <a:ext cx="30670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6871" tIns="43436" rIns="86871" bIns="43436" numCol="1" anchor="t" anchorCtr="0" compatLnSpc="1">
            <a:prstTxWarp prst="textNoShape">
              <a:avLst/>
            </a:prstTxWarp>
          </a:bodyPr>
          <a:lstStyle>
            <a:lvl1pPr algn="r" defTabSz="869950">
              <a:defRPr sz="1200" i="0">
                <a:latin typeface="Times New Roman" charset="0"/>
                <a:ea typeface="ＭＳ Ｐゴシック" charset="0"/>
                <a:cs typeface="+mn-cs"/>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273175" y="676275"/>
            <a:ext cx="4524375" cy="33924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942975" y="4295775"/>
            <a:ext cx="5186363" cy="407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6871" tIns="43436" rIns="86871" bIns="434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8589963"/>
            <a:ext cx="30670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6871" tIns="43436" rIns="86871" bIns="43436" numCol="1" anchor="b" anchorCtr="0" compatLnSpc="1">
            <a:prstTxWarp prst="textNoShape">
              <a:avLst/>
            </a:prstTxWarp>
          </a:bodyPr>
          <a:lstStyle>
            <a:lvl1pPr defTabSz="869950">
              <a:defRPr sz="1200" i="0">
                <a:latin typeface="Times New Roman" charset="0"/>
                <a:ea typeface="ＭＳ Ｐゴシック" charset="0"/>
                <a:cs typeface="+mn-cs"/>
              </a:defRPr>
            </a:lvl1pPr>
          </a:lstStyle>
          <a:p>
            <a:pPr>
              <a:defRPr/>
            </a:pPr>
            <a:endParaRPr lang="en-US"/>
          </a:p>
        </p:txBody>
      </p:sp>
      <p:sp>
        <p:nvSpPr>
          <p:cNvPr id="48135" name="Rectangle 7"/>
          <p:cNvSpPr>
            <a:spLocks noGrp="1" noChangeArrowheads="1"/>
          </p:cNvSpPr>
          <p:nvPr>
            <p:ph type="sldNum" sz="quarter" idx="5"/>
          </p:nvPr>
        </p:nvSpPr>
        <p:spPr bwMode="auto">
          <a:xfrm>
            <a:off x="4005263" y="8589963"/>
            <a:ext cx="30670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86871" tIns="43436" rIns="86871" bIns="43436" numCol="1" anchor="b" anchorCtr="0" compatLnSpc="1">
            <a:prstTxWarp prst="textNoShape">
              <a:avLst/>
            </a:prstTxWarp>
          </a:bodyPr>
          <a:lstStyle>
            <a:lvl1pPr algn="r" defTabSz="869950">
              <a:defRPr sz="1200" i="0"/>
            </a:lvl1pPr>
          </a:lstStyle>
          <a:p>
            <a:fld id="{848E2179-C9E8-4212-B309-BFA51CB3F0D0}" type="slidenum">
              <a:rPr lang="en-US"/>
              <a:pPr/>
              <a:t>‹#›</a:t>
            </a:fld>
            <a:endParaRPr lang="en-US"/>
          </a:p>
        </p:txBody>
      </p:sp>
    </p:spTree>
    <p:extLst>
      <p:ext uri="{BB962C8B-B14F-4D97-AF65-F5344CB8AC3E}">
        <p14:creationId xmlns:p14="http://schemas.microsoft.com/office/powerpoint/2010/main" val="317321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defTabSz="869950">
              <a:defRPr sz="2400" i="1">
                <a:solidFill>
                  <a:schemeClr val="tx1"/>
                </a:solidFill>
                <a:latin typeface="Times New Roman" pitchFamily="18" charset="0"/>
                <a:ea typeface="MS PGothic" pitchFamily="34" charset="-128"/>
              </a:defRPr>
            </a:lvl1pPr>
            <a:lvl2pPr marL="742950" indent="-285750" defTabSz="869950">
              <a:defRPr sz="2400" i="1">
                <a:solidFill>
                  <a:schemeClr val="tx1"/>
                </a:solidFill>
                <a:latin typeface="Times New Roman" pitchFamily="18" charset="0"/>
                <a:ea typeface="MS PGothic" pitchFamily="34" charset="-128"/>
              </a:defRPr>
            </a:lvl2pPr>
            <a:lvl3pPr marL="1143000" indent="-228600" defTabSz="869950">
              <a:defRPr sz="2400" i="1">
                <a:solidFill>
                  <a:schemeClr val="tx1"/>
                </a:solidFill>
                <a:latin typeface="Times New Roman" pitchFamily="18" charset="0"/>
                <a:ea typeface="MS PGothic" pitchFamily="34" charset="-128"/>
              </a:defRPr>
            </a:lvl3pPr>
            <a:lvl4pPr marL="1600200" indent="-228600" defTabSz="869950">
              <a:defRPr sz="2400" i="1">
                <a:solidFill>
                  <a:schemeClr val="tx1"/>
                </a:solidFill>
                <a:latin typeface="Times New Roman" pitchFamily="18" charset="0"/>
                <a:ea typeface="MS PGothic" pitchFamily="34" charset="-128"/>
              </a:defRPr>
            </a:lvl4pPr>
            <a:lvl5pPr marL="2057400" indent="-228600" defTabSz="869950">
              <a:defRPr sz="2400" i="1">
                <a:solidFill>
                  <a:schemeClr val="tx1"/>
                </a:solidFill>
                <a:latin typeface="Times New Roman" pitchFamily="18" charset="0"/>
                <a:ea typeface="MS PGothic" pitchFamily="34" charset="-128"/>
              </a:defRPr>
            </a:lvl5pPr>
            <a:lvl6pPr marL="2514600" indent="-228600" defTabSz="86995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defTabSz="86995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defTabSz="86995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defTabSz="86995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F31A4E1F-E760-474A-8233-9D695D853586}" type="slidenum">
              <a:rPr lang="en-US" sz="1200" i="0"/>
              <a:pPr/>
              <a:t>1</a:t>
            </a:fld>
            <a:endParaRPr lang="en-US" sz="1200" i="0"/>
          </a:p>
        </p:txBody>
      </p:sp>
      <p:sp>
        <p:nvSpPr>
          <p:cNvPr id="375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75811" name="Rectangle 3"/>
          <p:cNvSpPr>
            <a:spLocks noGrp="1" noChangeArrowheads="1"/>
          </p:cNvSpPr>
          <p:nvPr>
            <p:ph type="body" idx="1"/>
          </p:nvPr>
        </p:nvSpPr>
        <p:spPr/>
        <p:txBody>
          <a:bodyPr/>
          <a:lstStyle/>
          <a:p>
            <a:pPr>
              <a:defRPr/>
            </a:pPr>
            <a:endParaRPr lang="en-AU" smtClean="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AU"/>
          </a:p>
        </p:txBody>
      </p:sp>
      <p:sp>
        <p:nvSpPr>
          <p:cNvPr id="5" name="Rectangle 6"/>
          <p:cNvSpPr>
            <a:spLocks noGrp="1" noChangeArrowheads="1"/>
          </p:cNvSpPr>
          <p:nvPr>
            <p:ph type="ftr" sz="quarter" idx="11"/>
          </p:nvPr>
        </p:nvSpPr>
        <p:spPr>
          <a:ln/>
        </p:spPr>
        <p:txBody>
          <a:bodyPr/>
          <a:lstStyle>
            <a:lvl1pPr>
              <a:defRPr/>
            </a:lvl1pPr>
          </a:lstStyle>
          <a:p>
            <a:pPr>
              <a:defRPr/>
            </a:pPr>
            <a:endParaRPr lang="en-AU"/>
          </a:p>
        </p:txBody>
      </p:sp>
      <p:sp>
        <p:nvSpPr>
          <p:cNvPr id="6" name="Rectangle 7"/>
          <p:cNvSpPr>
            <a:spLocks noGrp="1" noChangeArrowheads="1"/>
          </p:cNvSpPr>
          <p:nvPr>
            <p:ph type="sldNum" sz="quarter" idx="12"/>
          </p:nvPr>
        </p:nvSpPr>
        <p:spPr>
          <a:ln/>
        </p:spPr>
        <p:txBody>
          <a:bodyPr/>
          <a:lstStyle>
            <a:lvl1pPr>
              <a:defRPr/>
            </a:lvl1pPr>
          </a:lstStyle>
          <a:p>
            <a:fld id="{56F557BC-7DC8-4BA1-9105-79AF10A7B77C}" type="slidenum">
              <a:rPr lang="en-AU"/>
              <a:pPr/>
              <a:t>‹#›</a:t>
            </a:fld>
            <a:endParaRPr lang="en-AU"/>
          </a:p>
        </p:txBody>
      </p:sp>
    </p:spTree>
    <p:extLst>
      <p:ext uri="{BB962C8B-B14F-4D97-AF65-F5344CB8AC3E}">
        <p14:creationId xmlns:p14="http://schemas.microsoft.com/office/powerpoint/2010/main" val="372786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AU"/>
          </a:p>
        </p:txBody>
      </p:sp>
      <p:sp>
        <p:nvSpPr>
          <p:cNvPr id="5" name="Rectangle 6"/>
          <p:cNvSpPr>
            <a:spLocks noGrp="1" noChangeArrowheads="1"/>
          </p:cNvSpPr>
          <p:nvPr>
            <p:ph type="ftr" sz="quarter" idx="11"/>
          </p:nvPr>
        </p:nvSpPr>
        <p:spPr>
          <a:ln/>
        </p:spPr>
        <p:txBody>
          <a:bodyPr/>
          <a:lstStyle>
            <a:lvl1pPr>
              <a:defRPr/>
            </a:lvl1pPr>
          </a:lstStyle>
          <a:p>
            <a:pPr>
              <a:defRPr/>
            </a:pPr>
            <a:endParaRPr lang="en-AU"/>
          </a:p>
        </p:txBody>
      </p:sp>
      <p:sp>
        <p:nvSpPr>
          <p:cNvPr id="6" name="Rectangle 7"/>
          <p:cNvSpPr>
            <a:spLocks noGrp="1" noChangeArrowheads="1"/>
          </p:cNvSpPr>
          <p:nvPr>
            <p:ph type="sldNum" sz="quarter" idx="12"/>
          </p:nvPr>
        </p:nvSpPr>
        <p:spPr>
          <a:ln/>
        </p:spPr>
        <p:txBody>
          <a:bodyPr/>
          <a:lstStyle>
            <a:lvl1pPr>
              <a:defRPr/>
            </a:lvl1pPr>
          </a:lstStyle>
          <a:p>
            <a:fld id="{1FB610C7-8E15-4650-9B07-AC77402C688C}" type="slidenum">
              <a:rPr lang="en-AU"/>
              <a:pPr/>
              <a:t>‹#›</a:t>
            </a:fld>
            <a:endParaRPr lang="en-AU"/>
          </a:p>
        </p:txBody>
      </p:sp>
    </p:spTree>
    <p:extLst>
      <p:ext uri="{BB962C8B-B14F-4D97-AF65-F5344CB8AC3E}">
        <p14:creationId xmlns:p14="http://schemas.microsoft.com/office/powerpoint/2010/main" val="2740673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09600"/>
            <a:ext cx="2286000" cy="54864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0" y="609600"/>
            <a:ext cx="6705600" cy="54864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AU"/>
          </a:p>
        </p:txBody>
      </p:sp>
      <p:sp>
        <p:nvSpPr>
          <p:cNvPr id="5" name="Rectangle 6"/>
          <p:cNvSpPr>
            <a:spLocks noGrp="1" noChangeArrowheads="1"/>
          </p:cNvSpPr>
          <p:nvPr>
            <p:ph type="ftr" sz="quarter" idx="11"/>
          </p:nvPr>
        </p:nvSpPr>
        <p:spPr>
          <a:ln/>
        </p:spPr>
        <p:txBody>
          <a:bodyPr/>
          <a:lstStyle>
            <a:lvl1pPr>
              <a:defRPr/>
            </a:lvl1pPr>
          </a:lstStyle>
          <a:p>
            <a:pPr>
              <a:defRPr/>
            </a:pPr>
            <a:endParaRPr lang="en-AU"/>
          </a:p>
        </p:txBody>
      </p:sp>
      <p:sp>
        <p:nvSpPr>
          <p:cNvPr id="6" name="Rectangle 7"/>
          <p:cNvSpPr>
            <a:spLocks noGrp="1" noChangeArrowheads="1"/>
          </p:cNvSpPr>
          <p:nvPr>
            <p:ph type="sldNum" sz="quarter" idx="12"/>
          </p:nvPr>
        </p:nvSpPr>
        <p:spPr>
          <a:ln/>
        </p:spPr>
        <p:txBody>
          <a:bodyPr/>
          <a:lstStyle>
            <a:lvl1pPr>
              <a:defRPr/>
            </a:lvl1pPr>
          </a:lstStyle>
          <a:p>
            <a:fld id="{58A285FE-E06F-4F4A-924C-BBE7BB57CB42}" type="slidenum">
              <a:rPr lang="en-AU"/>
              <a:pPr/>
              <a:t>‹#›</a:t>
            </a:fld>
            <a:endParaRPr lang="en-AU"/>
          </a:p>
        </p:txBody>
      </p:sp>
    </p:spTree>
    <p:extLst>
      <p:ext uri="{BB962C8B-B14F-4D97-AF65-F5344CB8AC3E}">
        <p14:creationId xmlns:p14="http://schemas.microsoft.com/office/powerpoint/2010/main" val="3513540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AU"/>
          </a:p>
        </p:txBody>
      </p:sp>
      <p:sp>
        <p:nvSpPr>
          <p:cNvPr id="5" name="Rectangle 6"/>
          <p:cNvSpPr>
            <a:spLocks noGrp="1" noChangeArrowheads="1"/>
          </p:cNvSpPr>
          <p:nvPr>
            <p:ph type="ftr" sz="quarter" idx="11"/>
          </p:nvPr>
        </p:nvSpPr>
        <p:spPr>
          <a:ln/>
        </p:spPr>
        <p:txBody>
          <a:bodyPr/>
          <a:lstStyle>
            <a:lvl1pPr>
              <a:defRPr/>
            </a:lvl1pPr>
          </a:lstStyle>
          <a:p>
            <a:pPr>
              <a:defRPr/>
            </a:pPr>
            <a:endParaRPr lang="en-AU"/>
          </a:p>
        </p:txBody>
      </p:sp>
      <p:sp>
        <p:nvSpPr>
          <p:cNvPr id="6" name="Rectangle 7"/>
          <p:cNvSpPr>
            <a:spLocks noGrp="1" noChangeArrowheads="1"/>
          </p:cNvSpPr>
          <p:nvPr>
            <p:ph type="sldNum" sz="quarter" idx="12"/>
          </p:nvPr>
        </p:nvSpPr>
        <p:spPr>
          <a:ln/>
        </p:spPr>
        <p:txBody>
          <a:bodyPr/>
          <a:lstStyle>
            <a:lvl1pPr>
              <a:defRPr/>
            </a:lvl1pPr>
          </a:lstStyle>
          <a:p>
            <a:fld id="{F879204B-7CCC-4BB3-87FB-E7774847F73B}" type="slidenum">
              <a:rPr lang="en-AU"/>
              <a:pPr/>
              <a:t>‹#›</a:t>
            </a:fld>
            <a:endParaRPr lang="en-AU"/>
          </a:p>
        </p:txBody>
      </p:sp>
    </p:spTree>
    <p:extLst>
      <p:ext uri="{BB962C8B-B14F-4D97-AF65-F5344CB8AC3E}">
        <p14:creationId xmlns:p14="http://schemas.microsoft.com/office/powerpoint/2010/main" val="232495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AU"/>
          </a:p>
        </p:txBody>
      </p:sp>
      <p:sp>
        <p:nvSpPr>
          <p:cNvPr id="5" name="Rectangle 6"/>
          <p:cNvSpPr>
            <a:spLocks noGrp="1" noChangeArrowheads="1"/>
          </p:cNvSpPr>
          <p:nvPr>
            <p:ph type="ftr" sz="quarter" idx="11"/>
          </p:nvPr>
        </p:nvSpPr>
        <p:spPr>
          <a:ln/>
        </p:spPr>
        <p:txBody>
          <a:bodyPr/>
          <a:lstStyle>
            <a:lvl1pPr>
              <a:defRPr/>
            </a:lvl1pPr>
          </a:lstStyle>
          <a:p>
            <a:pPr>
              <a:defRPr/>
            </a:pPr>
            <a:endParaRPr lang="en-AU"/>
          </a:p>
        </p:txBody>
      </p:sp>
      <p:sp>
        <p:nvSpPr>
          <p:cNvPr id="6" name="Rectangle 7"/>
          <p:cNvSpPr>
            <a:spLocks noGrp="1" noChangeArrowheads="1"/>
          </p:cNvSpPr>
          <p:nvPr>
            <p:ph type="sldNum" sz="quarter" idx="12"/>
          </p:nvPr>
        </p:nvSpPr>
        <p:spPr>
          <a:ln/>
        </p:spPr>
        <p:txBody>
          <a:bodyPr/>
          <a:lstStyle>
            <a:lvl1pPr>
              <a:defRPr/>
            </a:lvl1pPr>
          </a:lstStyle>
          <a:p>
            <a:fld id="{BEB85632-B0AA-4E2A-AEE9-1D6E5817042A}" type="slidenum">
              <a:rPr lang="en-AU"/>
              <a:pPr/>
              <a:t>‹#›</a:t>
            </a:fld>
            <a:endParaRPr lang="en-AU"/>
          </a:p>
        </p:txBody>
      </p:sp>
    </p:spTree>
    <p:extLst>
      <p:ext uri="{BB962C8B-B14F-4D97-AF65-F5344CB8AC3E}">
        <p14:creationId xmlns:p14="http://schemas.microsoft.com/office/powerpoint/2010/main" val="131929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AU"/>
          </a:p>
        </p:txBody>
      </p:sp>
      <p:sp>
        <p:nvSpPr>
          <p:cNvPr id="6" name="Rectangle 6"/>
          <p:cNvSpPr>
            <a:spLocks noGrp="1" noChangeArrowheads="1"/>
          </p:cNvSpPr>
          <p:nvPr>
            <p:ph type="ftr" sz="quarter" idx="11"/>
          </p:nvPr>
        </p:nvSpPr>
        <p:spPr>
          <a:ln/>
        </p:spPr>
        <p:txBody>
          <a:bodyPr/>
          <a:lstStyle>
            <a:lvl1pPr>
              <a:defRPr/>
            </a:lvl1pPr>
          </a:lstStyle>
          <a:p>
            <a:pPr>
              <a:defRPr/>
            </a:pPr>
            <a:endParaRPr lang="en-AU"/>
          </a:p>
        </p:txBody>
      </p:sp>
      <p:sp>
        <p:nvSpPr>
          <p:cNvPr id="7" name="Rectangle 7"/>
          <p:cNvSpPr>
            <a:spLocks noGrp="1" noChangeArrowheads="1"/>
          </p:cNvSpPr>
          <p:nvPr>
            <p:ph type="sldNum" sz="quarter" idx="12"/>
          </p:nvPr>
        </p:nvSpPr>
        <p:spPr>
          <a:ln/>
        </p:spPr>
        <p:txBody>
          <a:bodyPr/>
          <a:lstStyle>
            <a:lvl1pPr>
              <a:defRPr/>
            </a:lvl1pPr>
          </a:lstStyle>
          <a:p>
            <a:fld id="{2F956B92-3610-4D93-82BD-6276CAD889FD}" type="slidenum">
              <a:rPr lang="en-AU"/>
              <a:pPr/>
              <a:t>‹#›</a:t>
            </a:fld>
            <a:endParaRPr lang="en-AU"/>
          </a:p>
        </p:txBody>
      </p:sp>
    </p:spTree>
    <p:extLst>
      <p:ext uri="{BB962C8B-B14F-4D97-AF65-F5344CB8AC3E}">
        <p14:creationId xmlns:p14="http://schemas.microsoft.com/office/powerpoint/2010/main" val="4066707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AU"/>
          </a:p>
        </p:txBody>
      </p:sp>
      <p:sp>
        <p:nvSpPr>
          <p:cNvPr id="8" name="Rectangle 6"/>
          <p:cNvSpPr>
            <a:spLocks noGrp="1" noChangeArrowheads="1"/>
          </p:cNvSpPr>
          <p:nvPr>
            <p:ph type="ftr" sz="quarter" idx="11"/>
          </p:nvPr>
        </p:nvSpPr>
        <p:spPr>
          <a:ln/>
        </p:spPr>
        <p:txBody>
          <a:bodyPr/>
          <a:lstStyle>
            <a:lvl1pPr>
              <a:defRPr/>
            </a:lvl1pPr>
          </a:lstStyle>
          <a:p>
            <a:pPr>
              <a:defRPr/>
            </a:pPr>
            <a:endParaRPr lang="en-AU"/>
          </a:p>
        </p:txBody>
      </p:sp>
      <p:sp>
        <p:nvSpPr>
          <p:cNvPr id="9" name="Rectangle 7"/>
          <p:cNvSpPr>
            <a:spLocks noGrp="1" noChangeArrowheads="1"/>
          </p:cNvSpPr>
          <p:nvPr>
            <p:ph type="sldNum" sz="quarter" idx="12"/>
          </p:nvPr>
        </p:nvSpPr>
        <p:spPr>
          <a:ln/>
        </p:spPr>
        <p:txBody>
          <a:bodyPr/>
          <a:lstStyle>
            <a:lvl1pPr>
              <a:defRPr/>
            </a:lvl1pPr>
          </a:lstStyle>
          <a:p>
            <a:fld id="{64ABC57F-D169-46BB-9C86-127A41107534}" type="slidenum">
              <a:rPr lang="en-AU"/>
              <a:pPr/>
              <a:t>‹#›</a:t>
            </a:fld>
            <a:endParaRPr lang="en-AU"/>
          </a:p>
        </p:txBody>
      </p:sp>
    </p:spTree>
    <p:extLst>
      <p:ext uri="{BB962C8B-B14F-4D97-AF65-F5344CB8AC3E}">
        <p14:creationId xmlns:p14="http://schemas.microsoft.com/office/powerpoint/2010/main" val="209433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AU"/>
          </a:p>
        </p:txBody>
      </p:sp>
      <p:sp>
        <p:nvSpPr>
          <p:cNvPr id="4" name="Rectangle 6"/>
          <p:cNvSpPr>
            <a:spLocks noGrp="1" noChangeArrowheads="1"/>
          </p:cNvSpPr>
          <p:nvPr>
            <p:ph type="ftr" sz="quarter" idx="11"/>
          </p:nvPr>
        </p:nvSpPr>
        <p:spPr>
          <a:ln/>
        </p:spPr>
        <p:txBody>
          <a:bodyPr/>
          <a:lstStyle>
            <a:lvl1pPr>
              <a:defRPr/>
            </a:lvl1pPr>
          </a:lstStyle>
          <a:p>
            <a:pPr>
              <a:defRPr/>
            </a:pPr>
            <a:endParaRPr lang="en-AU"/>
          </a:p>
        </p:txBody>
      </p:sp>
      <p:sp>
        <p:nvSpPr>
          <p:cNvPr id="5" name="Rectangle 7"/>
          <p:cNvSpPr>
            <a:spLocks noGrp="1" noChangeArrowheads="1"/>
          </p:cNvSpPr>
          <p:nvPr>
            <p:ph type="sldNum" sz="quarter" idx="12"/>
          </p:nvPr>
        </p:nvSpPr>
        <p:spPr>
          <a:ln/>
        </p:spPr>
        <p:txBody>
          <a:bodyPr/>
          <a:lstStyle>
            <a:lvl1pPr>
              <a:defRPr/>
            </a:lvl1pPr>
          </a:lstStyle>
          <a:p>
            <a:fld id="{3DBD0382-0EBD-4864-BA32-C454560AFC82}" type="slidenum">
              <a:rPr lang="en-AU"/>
              <a:pPr/>
              <a:t>‹#›</a:t>
            </a:fld>
            <a:endParaRPr lang="en-AU"/>
          </a:p>
        </p:txBody>
      </p:sp>
    </p:spTree>
    <p:extLst>
      <p:ext uri="{BB962C8B-B14F-4D97-AF65-F5344CB8AC3E}">
        <p14:creationId xmlns:p14="http://schemas.microsoft.com/office/powerpoint/2010/main" val="418416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AU"/>
          </a:p>
        </p:txBody>
      </p:sp>
      <p:sp>
        <p:nvSpPr>
          <p:cNvPr id="3" name="Rectangle 6"/>
          <p:cNvSpPr>
            <a:spLocks noGrp="1" noChangeArrowheads="1"/>
          </p:cNvSpPr>
          <p:nvPr>
            <p:ph type="ftr" sz="quarter" idx="11"/>
          </p:nvPr>
        </p:nvSpPr>
        <p:spPr>
          <a:ln/>
        </p:spPr>
        <p:txBody>
          <a:bodyPr/>
          <a:lstStyle>
            <a:lvl1pPr>
              <a:defRPr/>
            </a:lvl1pPr>
          </a:lstStyle>
          <a:p>
            <a:pPr>
              <a:defRPr/>
            </a:pPr>
            <a:endParaRPr lang="en-AU"/>
          </a:p>
        </p:txBody>
      </p:sp>
      <p:sp>
        <p:nvSpPr>
          <p:cNvPr id="4" name="Rectangle 7"/>
          <p:cNvSpPr>
            <a:spLocks noGrp="1" noChangeArrowheads="1"/>
          </p:cNvSpPr>
          <p:nvPr>
            <p:ph type="sldNum" sz="quarter" idx="12"/>
          </p:nvPr>
        </p:nvSpPr>
        <p:spPr>
          <a:ln/>
        </p:spPr>
        <p:txBody>
          <a:bodyPr/>
          <a:lstStyle>
            <a:lvl1pPr>
              <a:defRPr/>
            </a:lvl1pPr>
          </a:lstStyle>
          <a:p>
            <a:fld id="{35DC2963-135E-4206-9ECF-F29B8269C598}" type="slidenum">
              <a:rPr lang="en-AU"/>
              <a:pPr/>
              <a:t>‹#›</a:t>
            </a:fld>
            <a:endParaRPr lang="en-AU"/>
          </a:p>
        </p:txBody>
      </p:sp>
    </p:spTree>
    <p:extLst>
      <p:ext uri="{BB962C8B-B14F-4D97-AF65-F5344CB8AC3E}">
        <p14:creationId xmlns:p14="http://schemas.microsoft.com/office/powerpoint/2010/main" val="251885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AU"/>
          </a:p>
        </p:txBody>
      </p:sp>
      <p:sp>
        <p:nvSpPr>
          <p:cNvPr id="6" name="Rectangle 6"/>
          <p:cNvSpPr>
            <a:spLocks noGrp="1" noChangeArrowheads="1"/>
          </p:cNvSpPr>
          <p:nvPr>
            <p:ph type="ftr" sz="quarter" idx="11"/>
          </p:nvPr>
        </p:nvSpPr>
        <p:spPr>
          <a:ln/>
        </p:spPr>
        <p:txBody>
          <a:bodyPr/>
          <a:lstStyle>
            <a:lvl1pPr>
              <a:defRPr/>
            </a:lvl1pPr>
          </a:lstStyle>
          <a:p>
            <a:pPr>
              <a:defRPr/>
            </a:pPr>
            <a:endParaRPr lang="en-AU"/>
          </a:p>
        </p:txBody>
      </p:sp>
      <p:sp>
        <p:nvSpPr>
          <p:cNvPr id="7" name="Rectangle 7"/>
          <p:cNvSpPr>
            <a:spLocks noGrp="1" noChangeArrowheads="1"/>
          </p:cNvSpPr>
          <p:nvPr>
            <p:ph type="sldNum" sz="quarter" idx="12"/>
          </p:nvPr>
        </p:nvSpPr>
        <p:spPr>
          <a:ln/>
        </p:spPr>
        <p:txBody>
          <a:bodyPr/>
          <a:lstStyle>
            <a:lvl1pPr>
              <a:defRPr/>
            </a:lvl1pPr>
          </a:lstStyle>
          <a:p>
            <a:fld id="{710D44D3-486E-4FFF-B8F8-4130BC7E69DA}" type="slidenum">
              <a:rPr lang="en-AU"/>
              <a:pPr/>
              <a:t>‹#›</a:t>
            </a:fld>
            <a:endParaRPr lang="en-AU"/>
          </a:p>
        </p:txBody>
      </p:sp>
    </p:spTree>
    <p:extLst>
      <p:ext uri="{BB962C8B-B14F-4D97-AF65-F5344CB8AC3E}">
        <p14:creationId xmlns:p14="http://schemas.microsoft.com/office/powerpoint/2010/main" val="82185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AU"/>
          </a:p>
        </p:txBody>
      </p:sp>
      <p:sp>
        <p:nvSpPr>
          <p:cNvPr id="6" name="Rectangle 6"/>
          <p:cNvSpPr>
            <a:spLocks noGrp="1" noChangeArrowheads="1"/>
          </p:cNvSpPr>
          <p:nvPr>
            <p:ph type="ftr" sz="quarter" idx="11"/>
          </p:nvPr>
        </p:nvSpPr>
        <p:spPr>
          <a:ln/>
        </p:spPr>
        <p:txBody>
          <a:bodyPr/>
          <a:lstStyle>
            <a:lvl1pPr>
              <a:defRPr/>
            </a:lvl1pPr>
          </a:lstStyle>
          <a:p>
            <a:pPr>
              <a:defRPr/>
            </a:pPr>
            <a:endParaRPr lang="en-AU"/>
          </a:p>
        </p:txBody>
      </p:sp>
      <p:sp>
        <p:nvSpPr>
          <p:cNvPr id="7" name="Rectangle 7"/>
          <p:cNvSpPr>
            <a:spLocks noGrp="1" noChangeArrowheads="1"/>
          </p:cNvSpPr>
          <p:nvPr>
            <p:ph type="sldNum" sz="quarter" idx="12"/>
          </p:nvPr>
        </p:nvSpPr>
        <p:spPr>
          <a:ln/>
        </p:spPr>
        <p:txBody>
          <a:bodyPr/>
          <a:lstStyle>
            <a:lvl1pPr>
              <a:defRPr/>
            </a:lvl1pPr>
          </a:lstStyle>
          <a:p>
            <a:fld id="{16E32561-27A1-428A-9668-15D90392A48B}" type="slidenum">
              <a:rPr lang="en-AU"/>
              <a:pPr/>
              <a:t>‹#›</a:t>
            </a:fld>
            <a:endParaRPr lang="en-AU"/>
          </a:p>
        </p:txBody>
      </p:sp>
    </p:spTree>
    <p:extLst>
      <p:ext uri="{BB962C8B-B14F-4D97-AF65-F5344CB8AC3E}">
        <p14:creationId xmlns:p14="http://schemas.microsoft.com/office/powerpoint/2010/main" val="429207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0" y="0"/>
            <a:ext cx="9144000" cy="6096000"/>
          </a:xfrm>
          <a:prstGeom prst="rect">
            <a:avLst/>
          </a:prstGeom>
          <a:gradFill rotWithShape="0">
            <a:gsLst>
              <a:gs pos="0">
                <a:schemeClr val="bg2"/>
              </a:gs>
              <a:gs pos="50000">
                <a:srgbClr val="0033CC"/>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lvl="4" algn="ctr">
              <a:defRPr/>
            </a:pPr>
            <a:endParaRPr lang="en-US" i="0">
              <a:latin typeface="Times New Roman" charset="0"/>
              <a:ea typeface="ＭＳ Ｐゴシック" charset="0"/>
            </a:endParaRPr>
          </a:p>
          <a:p>
            <a:pPr algn="ctr">
              <a:defRPr/>
            </a:pPr>
            <a:endParaRPr lang="en-US">
              <a:latin typeface="Times New Roman" charset="0"/>
              <a:ea typeface="ＭＳ Ｐゴシック" charset="0"/>
            </a:endParaRPr>
          </a:p>
        </p:txBody>
      </p:sp>
      <p:pic>
        <p:nvPicPr>
          <p:cNvPr id="1027" name="Picture 10" descr="Gov2T-PPT-background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5" name="Rectangle 3"/>
          <p:cNvSpPr>
            <a:spLocks noGrp="1" noChangeArrowheads="1"/>
          </p:cNvSpPr>
          <p:nvPr>
            <p:ph type="title"/>
          </p:nvPr>
        </p:nvSpPr>
        <p:spPr bwMode="auto">
          <a:xfrm>
            <a:off x="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endParaRPr lang="en-AU"/>
          </a:p>
        </p:txBody>
      </p:sp>
      <p:sp>
        <p:nvSpPr>
          <p:cNvPr id="264196" name="Rectangle 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4197" name="Rectangle 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i="0">
                <a:solidFill>
                  <a:srgbClr val="99CCFF"/>
                </a:solidFill>
                <a:latin typeface="Times New Roman" charset="0"/>
                <a:ea typeface="ＭＳ Ｐゴシック" charset="0"/>
                <a:cs typeface="+mn-cs"/>
              </a:defRPr>
            </a:lvl1pPr>
          </a:lstStyle>
          <a:p>
            <a:pPr>
              <a:defRPr/>
            </a:pPr>
            <a:endParaRPr lang="en-AU"/>
          </a:p>
        </p:txBody>
      </p:sp>
      <p:sp>
        <p:nvSpPr>
          <p:cNvPr id="264198"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i="0">
                <a:solidFill>
                  <a:srgbClr val="99CCFF"/>
                </a:solidFill>
                <a:latin typeface="Times New Roman" charset="0"/>
                <a:ea typeface="ＭＳ Ｐゴシック" charset="0"/>
                <a:cs typeface="+mn-cs"/>
              </a:defRPr>
            </a:lvl1pPr>
          </a:lstStyle>
          <a:p>
            <a:pPr>
              <a:defRPr/>
            </a:pPr>
            <a:endParaRPr lang="en-AU"/>
          </a:p>
        </p:txBody>
      </p:sp>
      <p:sp>
        <p:nvSpPr>
          <p:cNvPr id="264199" name="Rectangle 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i="0">
                <a:solidFill>
                  <a:srgbClr val="CCFFCC"/>
                </a:solidFill>
              </a:defRPr>
            </a:lvl1pPr>
          </a:lstStyle>
          <a:p>
            <a:fld id="{AD7A55C4-2623-4763-8ACB-9904DD8828FB}" type="slidenum">
              <a:rPr lang="en-AU"/>
              <a:pPr/>
              <a:t>‹#›</a:t>
            </a:fld>
            <a:endParaRPr lang="en-AU"/>
          </a:p>
        </p:txBody>
      </p:sp>
      <p:pic>
        <p:nvPicPr>
          <p:cNvPr id="1033" name="Picture 12" descr="lateral_economic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702300" y="6127750"/>
            <a:ext cx="32512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4196">
                                            <p:txEl>
                                              <p:pRg st="0" end="0"/>
                                            </p:txEl>
                                          </p:spTgt>
                                        </p:tgtEl>
                                        <p:attrNameLst>
                                          <p:attrName>style.visibility</p:attrName>
                                        </p:attrNameLst>
                                      </p:cBhvr>
                                      <p:to>
                                        <p:strVal val="visible"/>
                                      </p:to>
                                    </p:set>
                                    <p:anim calcmode="lin" valueType="num">
                                      <p:cBhvr additive="base">
                                        <p:cTn id="7" dur="500" fill="hold"/>
                                        <p:tgtEl>
                                          <p:spTgt spid="26419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419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4196">
                                            <p:txEl>
                                              <p:pRg st="1" end="1"/>
                                            </p:txEl>
                                          </p:spTgt>
                                        </p:tgtEl>
                                        <p:attrNameLst>
                                          <p:attrName>style.visibility</p:attrName>
                                        </p:attrNameLst>
                                      </p:cBhvr>
                                      <p:to>
                                        <p:strVal val="visible"/>
                                      </p:to>
                                    </p:set>
                                    <p:anim calcmode="lin" valueType="num">
                                      <p:cBhvr additive="base">
                                        <p:cTn id="13" dur="500" fill="hold"/>
                                        <p:tgtEl>
                                          <p:spTgt spid="26419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419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4196">
                                            <p:txEl>
                                              <p:pRg st="2" end="2"/>
                                            </p:txEl>
                                          </p:spTgt>
                                        </p:tgtEl>
                                        <p:attrNameLst>
                                          <p:attrName>style.visibility</p:attrName>
                                        </p:attrNameLst>
                                      </p:cBhvr>
                                      <p:to>
                                        <p:strVal val="visible"/>
                                      </p:to>
                                    </p:set>
                                    <p:anim calcmode="lin" valueType="num">
                                      <p:cBhvr additive="base">
                                        <p:cTn id="19" dur="500" fill="hold"/>
                                        <p:tgtEl>
                                          <p:spTgt spid="26419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419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4196">
                                            <p:txEl>
                                              <p:pRg st="3" end="3"/>
                                            </p:txEl>
                                          </p:spTgt>
                                        </p:tgtEl>
                                        <p:attrNameLst>
                                          <p:attrName>style.visibility</p:attrName>
                                        </p:attrNameLst>
                                      </p:cBhvr>
                                      <p:to>
                                        <p:strVal val="visible"/>
                                      </p:to>
                                    </p:set>
                                    <p:anim calcmode="lin" valueType="num">
                                      <p:cBhvr additive="base">
                                        <p:cTn id="25" dur="500" fill="hold"/>
                                        <p:tgtEl>
                                          <p:spTgt spid="26419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419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4196">
                                            <p:txEl>
                                              <p:pRg st="4" end="4"/>
                                            </p:txEl>
                                          </p:spTgt>
                                        </p:tgtEl>
                                        <p:attrNameLst>
                                          <p:attrName>style.visibility</p:attrName>
                                        </p:attrNameLst>
                                      </p:cBhvr>
                                      <p:to>
                                        <p:strVal val="visible"/>
                                      </p:to>
                                    </p:set>
                                    <p:anim calcmode="lin" valueType="num">
                                      <p:cBhvr additive="base">
                                        <p:cTn id="31" dur="500" fill="hold"/>
                                        <p:tgtEl>
                                          <p:spTgt spid="264196">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419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6" grpId="0" build="p" bldLvl="3" autoUpdateAnimBg="0">
        <p:tmplLst>
          <p:tmpl lvl="1">
            <p:tnLst>
              <p:par>
                <p:cTn presetID="2" presetClass="entr" presetSubtype="8" fill="hold" nodeType="clickEffect">
                  <p:stCondLst>
                    <p:cond delay="0"/>
                  </p:stCondLst>
                  <p:childTnLst>
                    <p:set>
                      <p:cBhvr>
                        <p:cTn dur="1" fill="hold">
                          <p:stCondLst>
                            <p:cond delay="0"/>
                          </p:stCondLst>
                        </p:cTn>
                        <p:tgtEl>
                          <p:spTgt spid="264196"/>
                        </p:tgtEl>
                        <p:attrNameLst>
                          <p:attrName>style.visibility</p:attrName>
                        </p:attrNameLst>
                      </p:cBhvr>
                      <p:to>
                        <p:strVal val="visible"/>
                      </p:to>
                    </p:set>
                    <p:anim calcmode="lin" valueType="num">
                      <p:cBhvr additive="base">
                        <p:cTn dur="500" fill="hold"/>
                        <p:tgtEl>
                          <p:spTgt spid="264196"/>
                        </p:tgtEl>
                        <p:attrNameLst>
                          <p:attrName>ppt_x</p:attrName>
                        </p:attrNameLst>
                      </p:cBhvr>
                      <p:tavLst>
                        <p:tav tm="0">
                          <p:val>
                            <p:strVal val="0-#ppt_w/2"/>
                          </p:val>
                        </p:tav>
                        <p:tav tm="100000">
                          <p:val>
                            <p:strVal val="#ppt_x"/>
                          </p:val>
                        </p:tav>
                      </p:tavLst>
                    </p:anim>
                    <p:anim calcmode="lin" valueType="num">
                      <p:cBhvr additive="base">
                        <p:cTn dur="500" fill="hold"/>
                        <p:tgtEl>
                          <p:spTgt spid="264196"/>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clickEffect">
                  <p:stCondLst>
                    <p:cond delay="0"/>
                  </p:stCondLst>
                  <p:childTnLst>
                    <p:set>
                      <p:cBhvr>
                        <p:cTn dur="1" fill="hold">
                          <p:stCondLst>
                            <p:cond delay="0"/>
                          </p:stCondLst>
                        </p:cTn>
                        <p:tgtEl>
                          <p:spTgt spid="264196"/>
                        </p:tgtEl>
                        <p:attrNameLst>
                          <p:attrName>style.visibility</p:attrName>
                        </p:attrNameLst>
                      </p:cBhvr>
                      <p:to>
                        <p:strVal val="visible"/>
                      </p:to>
                    </p:set>
                    <p:anim calcmode="lin" valueType="num">
                      <p:cBhvr additive="base">
                        <p:cTn dur="500" fill="hold"/>
                        <p:tgtEl>
                          <p:spTgt spid="264196"/>
                        </p:tgtEl>
                        <p:attrNameLst>
                          <p:attrName>ppt_x</p:attrName>
                        </p:attrNameLst>
                      </p:cBhvr>
                      <p:tavLst>
                        <p:tav tm="0">
                          <p:val>
                            <p:strVal val="0-#ppt_w/2"/>
                          </p:val>
                        </p:tav>
                        <p:tav tm="100000">
                          <p:val>
                            <p:strVal val="#ppt_x"/>
                          </p:val>
                        </p:tav>
                      </p:tavLst>
                    </p:anim>
                    <p:anim calcmode="lin" valueType="num">
                      <p:cBhvr additive="base">
                        <p:cTn dur="500" fill="hold"/>
                        <p:tgtEl>
                          <p:spTgt spid="264196"/>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clickEffect">
                  <p:stCondLst>
                    <p:cond delay="0"/>
                  </p:stCondLst>
                  <p:childTnLst>
                    <p:set>
                      <p:cBhvr>
                        <p:cTn dur="1" fill="hold">
                          <p:stCondLst>
                            <p:cond delay="0"/>
                          </p:stCondLst>
                        </p:cTn>
                        <p:tgtEl>
                          <p:spTgt spid="264196"/>
                        </p:tgtEl>
                        <p:attrNameLst>
                          <p:attrName>style.visibility</p:attrName>
                        </p:attrNameLst>
                      </p:cBhvr>
                      <p:to>
                        <p:strVal val="visible"/>
                      </p:to>
                    </p:set>
                    <p:anim calcmode="lin" valueType="num">
                      <p:cBhvr additive="base">
                        <p:cTn dur="500" fill="hold"/>
                        <p:tgtEl>
                          <p:spTgt spid="264196"/>
                        </p:tgtEl>
                        <p:attrNameLst>
                          <p:attrName>ppt_x</p:attrName>
                        </p:attrNameLst>
                      </p:cBhvr>
                      <p:tavLst>
                        <p:tav tm="0">
                          <p:val>
                            <p:strVal val="0-#ppt_w/2"/>
                          </p:val>
                        </p:tav>
                        <p:tav tm="100000">
                          <p:val>
                            <p:strVal val="#ppt_x"/>
                          </p:val>
                        </p:tav>
                      </p:tavLst>
                    </p:anim>
                    <p:anim calcmode="lin" valueType="num">
                      <p:cBhvr additive="base">
                        <p:cTn dur="500" fill="hold"/>
                        <p:tgtEl>
                          <p:spTgt spid="264196"/>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clickEffect">
                  <p:stCondLst>
                    <p:cond delay="0"/>
                  </p:stCondLst>
                  <p:childTnLst>
                    <p:set>
                      <p:cBhvr>
                        <p:cTn dur="1" fill="hold">
                          <p:stCondLst>
                            <p:cond delay="0"/>
                          </p:stCondLst>
                        </p:cTn>
                        <p:tgtEl>
                          <p:spTgt spid="264196"/>
                        </p:tgtEl>
                        <p:attrNameLst>
                          <p:attrName>style.visibility</p:attrName>
                        </p:attrNameLst>
                      </p:cBhvr>
                      <p:to>
                        <p:strVal val="visible"/>
                      </p:to>
                    </p:set>
                    <p:anim calcmode="lin" valueType="num">
                      <p:cBhvr additive="base">
                        <p:cTn dur="500" fill="hold"/>
                        <p:tgtEl>
                          <p:spTgt spid="264196"/>
                        </p:tgtEl>
                        <p:attrNameLst>
                          <p:attrName>ppt_x</p:attrName>
                        </p:attrNameLst>
                      </p:cBhvr>
                      <p:tavLst>
                        <p:tav tm="0">
                          <p:val>
                            <p:strVal val="0-#ppt_w/2"/>
                          </p:val>
                        </p:tav>
                        <p:tav tm="100000">
                          <p:val>
                            <p:strVal val="#ppt_x"/>
                          </p:val>
                        </p:tav>
                      </p:tavLst>
                    </p:anim>
                    <p:anim calcmode="lin" valueType="num">
                      <p:cBhvr additive="base">
                        <p:cTn dur="500" fill="hold"/>
                        <p:tgtEl>
                          <p:spTgt spid="264196"/>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clickEffect">
                  <p:stCondLst>
                    <p:cond delay="0"/>
                  </p:stCondLst>
                  <p:childTnLst>
                    <p:set>
                      <p:cBhvr>
                        <p:cTn dur="1" fill="hold">
                          <p:stCondLst>
                            <p:cond delay="0"/>
                          </p:stCondLst>
                        </p:cTn>
                        <p:tgtEl>
                          <p:spTgt spid="264196"/>
                        </p:tgtEl>
                        <p:attrNameLst>
                          <p:attrName>style.visibility</p:attrName>
                        </p:attrNameLst>
                      </p:cBhvr>
                      <p:to>
                        <p:strVal val="visible"/>
                      </p:to>
                    </p:set>
                    <p:anim calcmode="lin" valueType="num">
                      <p:cBhvr additive="base">
                        <p:cTn dur="500" fill="hold"/>
                        <p:tgtEl>
                          <p:spTgt spid="264196"/>
                        </p:tgtEl>
                        <p:attrNameLst>
                          <p:attrName>ppt_x</p:attrName>
                        </p:attrNameLst>
                      </p:cBhvr>
                      <p:tavLst>
                        <p:tav tm="0">
                          <p:val>
                            <p:strVal val="0-#ppt_w/2"/>
                          </p:val>
                        </p:tav>
                        <p:tav tm="100000">
                          <p:val>
                            <p:strVal val="#ppt_x"/>
                          </p:val>
                        </p:tav>
                      </p:tavLst>
                    </p:anim>
                    <p:anim calcmode="lin" valueType="num">
                      <p:cBhvr additive="base">
                        <p:cTn dur="500" fill="hold"/>
                        <p:tgtEl>
                          <p:spTgt spid="264196"/>
                        </p:tgtEl>
                        <p:attrNameLst>
                          <p:attrName>ppt_y</p:attrName>
                        </p:attrNameLst>
                      </p:cBhvr>
                      <p:tavLst>
                        <p:tav tm="0">
                          <p:val>
                            <p:strVal val="#ppt_y"/>
                          </p:val>
                        </p:tav>
                        <p:tav tm="100000">
                          <p:val>
                            <p:strVal val="#ppt_y"/>
                          </p:val>
                        </p:tav>
                      </p:tavLst>
                    </p:anim>
                  </p:childTnLst>
                </p:cTn>
              </p:par>
            </p:tnLst>
          </p:tmpl>
        </p:tmplLst>
      </p:bldP>
    </p:bldLst>
  </p:timing>
  <p:hf hdr="0" ftr="0" dt="0"/>
  <p:txStyles>
    <p:titleStyle>
      <a:lvl1pPr algn="ctr" rtl="0" eaLnBrk="0" fontAlgn="base" hangingPunct="0">
        <a:spcBef>
          <a:spcPct val="0"/>
        </a:spcBef>
        <a:spcAft>
          <a:spcPct val="0"/>
        </a:spcAft>
        <a:defRPr sz="44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Arial Narrow"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Arial Narrow"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Arial Narrow"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Arial Narrow" charset="0"/>
          <a:ea typeface="MS PGothic" pitchFamily="34" charset="-128"/>
          <a:cs typeface="ＭＳ Ｐゴシック" charset="0"/>
        </a:defRPr>
      </a:lvl5pPr>
      <a:lvl6pPr marL="457200" algn="ctr" rtl="0" eaLnBrk="0" fontAlgn="base" hangingPunct="0">
        <a:spcBef>
          <a:spcPct val="0"/>
        </a:spcBef>
        <a:spcAft>
          <a:spcPct val="0"/>
        </a:spcAft>
        <a:defRPr sz="4400">
          <a:solidFill>
            <a:schemeClr val="tx1"/>
          </a:solidFill>
          <a:latin typeface="Arial Narrow" charset="0"/>
          <a:ea typeface="ＭＳ Ｐゴシック" charset="0"/>
        </a:defRPr>
      </a:lvl6pPr>
      <a:lvl7pPr marL="914400" algn="ctr" rtl="0" eaLnBrk="0" fontAlgn="base" hangingPunct="0">
        <a:spcBef>
          <a:spcPct val="0"/>
        </a:spcBef>
        <a:spcAft>
          <a:spcPct val="0"/>
        </a:spcAft>
        <a:defRPr sz="4400">
          <a:solidFill>
            <a:schemeClr val="tx1"/>
          </a:solidFill>
          <a:latin typeface="Arial Narrow" charset="0"/>
          <a:ea typeface="ＭＳ Ｐゴシック" charset="0"/>
        </a:defRPr>
      </a:lvl7pPr>
      <a:lvl8pPr marL="1371600" algn="ctr" rtl="0" eaLnBrk="0" fontAlgn="base" hangingPunct="0">
        <a:spcBef>
          <a:spcPct val="0"/>
        </a:spcBef>
        <a:spcAft>
          <a:spcPct val="0"/>
        </a:spcAft>
        <a:defRPr sz="4400">
          <a:solidFill>
            <a:schemeClr val="tx1"/>
          </a:solidFill>
          <a:latin typeface="Arial Narrow" charset="0"/>
          <a:ea typeface="ＭＳ Ｐゴシック" charset="0"/>
        </a:defRPr>
      </a:lvl8pPr>
      <a:lvl9pPr marL="1828800" algn="ctr" rtl="0" eaLnBrk="0" fontAlgn="base" hangingPunct="0">
        <a:spcBef>
          <a:spcPct val="0"/>
        </a:spcBef>
        <a:spcAft>
          <a:spcPct val="0"/>
        </a:spcAft>
        <a:defRPr sz="4400">
          <a:solidFill>
            <a:schemeClr val="tx1"/>
          </a:solidFill>
          <a:latin typeface="Arial Narrow" charset="0"/>
          <a:ea typeface="ＭＳ Ｐゴシック"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08585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42875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177165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228850" indent="-228600" algn="l" rtl="0" eaLnBrk="0" fontAlgn="base" hangingPunct="0">
        <a:spcBef>
          <a:spcPct val="20000"/>
        </a:spcBef>
        <a:spcAft>
          <a:spcPct val="0"/>
        </a:spcAft>
        <a:buChar char="»"/>
        <a:defRPr sz="2000">
          <a:solidFill>
            <a:schemeClr val="tx1"/>
          </a:solidFill>
          <a:latin typeface="+mn-lt"/>
          <a:ea typeface="+mn-ea"/>
        </a:defRPr>
      </a:lvl6pPr>
      <a:lvl7pPr marL="2686050" indent="-228600" algn="l" rtl="0" eaLnBrk="0" fontAlgn="base" hangingPunct="0">
        <a:spcBef>
          <a:spcPct val="20000"/>
        </a:spcBef>
        <a:spcAft>
          <a:spcPct val="0"/>
        </a:spcAft>
        <a:buChar char="»"/>
        <a:defRPr sz="2000">
          <a:solidFill>
            <a:schemeClr val="tx1"/>
          </a:solidFill>
          <a:latin typeface="+mn-lt"/>
          <a:ea typeface="+mn-ea"/>
        </a:defRPr>
      </a:lvl7pPr>
      <a:lvl8pPr marL="3143250" indent="-228600" algn="l" rtl="0" eaLnBrk="0" fontAlgn="base" hangingPunct="0">
        <a:spcBef>
          <a:spcPct val="20000"/>
        </a:spcBef>
        <a:spcAft>
          <a:spcPct val="0"/>
        </a:spcAft>
        <a:buChar char="»"/>
        <a:defRPr sz="2000">
          <a:solidFill>
            <a:schemeClr val="tx1"/>
          </a:solidFill>
          <a:latin typeface="+mn-lt"/>
          <a:ea typeface="+mn-ea"/>
        </a:defRPr>
      </a:lvl8pPr>
      <a:lvl9pPr marL="360045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briarpress.org/17019"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Users/ishtarv/Downloads/localhost/Users/nicholasgruen/Documents/Lateral%20Economics/Google/Copyright%20Exceptions/Excepting%20the%20Future/Image_1"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fotopedia.com/items/flickr-2619460773"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25EE013C-7924-4809-B499-7E0B6C729F8D}" type="slidenum">
              <a:rPr lang="en-AU" sz="1400" i="0">
                <a:solidFill>
                  <a:srgbClr val="CCFFCC"/>
                </a:solidFill>
              </a:rPr>
              <a:pPr/>
              <a:t>1</a:t>
            </a:fld>
            <a:endParaRPr lang="en-AU" sz="1400" i="0">
              <a:solidFill>
                <a:srgbClr val="CCFFCC"/>
              </a:solidFill>
            </a:endParaRPr>
          </a:p>
        </p:txBody>
      </p:sp>
      <p:sp>
        <p:nvSpPr>
          <p:cNvPr id="5" name="Rectangle 2"/>
          <p:cNvSpPr txBox="1">
            <a:spLocks noChangeArrowheads="1"/>
          </p:cNvSpPr>
          <p:nvPr/>
        </p:nvSpPr>
        <p:spPr bwMode="auto">
          <a:xfrm>
            <a:off x="409575" y="681038"/>
            <a:ext cx="8426450" cy="432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225" indent="-22225">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pPr>
              <a:lnSpc>
                <a:spcPct val="110000"/>
              </a:lnSpc>
              <a:spcBef>
                <a:spcPts val="600"/>
              </a:spcBef>
            </a:pPr>
            <a:r>
              <a:rPr lang="en-AU" sz="4200" i="0">
                <a:latin typeface="Arial Narrow" pitchFamily="34" charset="0"/>
              </a:rPr>
              <a:t>Extracting innovation from digital gridlock: How copyright law is stifling innovation, what it</a:t>
            </a:r>
            <a:r>
              <a:rPr lang="en-AU" altLang="en-US" sz="4200" i="0">
                <a:latin typeface="Arial Narrow" pitchFamily="34" charset="0"/>
              </a:rPr>
              <a:t>’</a:t>
            </a:r>
            <a:r>
              <a:rPr lang="en-AU" sz="4200" i="0">
                <a:latin typeface="Arial Narrow" pitchFamily="34" charset="0"/>
              </a:rPr>
              <a:t>s costing and how to fix it</a:t>
            </a:r>
          </a:p>
          <a:p>
            <a:pPr>
              <a:lnSpc>
                <a:spcPct val="90000"/>
              </a:lnSpc>
              <a:spcBef>
                <a:spcPts val="600"/>
              </a:spcBef>
            </a:pPr>
            <a:endParaRPr lang="en-AU" sz="4000" i="0">
              <a:latin typeface="Arial Narrow" pitchFamily="34" charset="0"/>
            </a:endParaRPr>
          </a:p>
          <a:p>
            <a:pPr>
              <a:lnSpc>
                <a:spcPct val="90000"/>
              </a:lnSpc>
              <a:spcBef>
                <a:spcPts val="600"/>
              </a:spcBef>
            </a:pPr>
            <a:endParaRPr lang="en-AU" sz="4000" i="0">
              <a:latin typeface="Arial Narrow" pitchFamily="34" charset="0"/>
            </a:endParaRPr>
          </a:p>
          <a:p>
            <a:pPr>
              <a:lnSpc>
                <a:spcPct val="90000"/>
              </a:lnSpc>
              <a:spcBef>
                <a:spcPts val="600"/>
              </a:spcBef>
            </a:pPr>
            <a:r>
              <a:rPr lang="en-AU" sz="3600" i="0">
                <a:latin typeface="Arial Narrow" pitchFamily="34" charset="0"/>
              </a:rPr>
              <a:t>Nicholas Gruen, Sept 2012</a:t>
            </a:r>
            <a:r>
              <a:rPr lang="en-AU" sz="4000" i="0">
                <a:latin typeface="Arial Narrow"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850"/>
            <a:ext cx="9144000" cy="1143000"/>
          </a:xfrm>
        </p:spPr>
        <p:txBody>
          <a:bodyPr/>
          <a:lstStyle/>
          <a:p>
            <a:pPr>
              <a:defRPr/>
            </a:pPr>
            <a:r>
              <a:rPr lang="en-US" dirty="0" smtClean="0">
                <a:ea typeface="+mj-ea"/>
              </a:rPr>
              <a:t>Trade performance: Exceptions Industries  </a:t>
            </a:r>
            <a:endParaRPr lang="en-US" dirty="0">
              <a:ea typeface="+mj-ea"/>
            </a:endParaRP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0AFB318E-72C0-487E-9C12-C5E1C0DC61A2}" type="slidenum">
              <a:rPr lang="en-AU" sz="1400" i="0">
                <a:solidFill>
                  <a:srgbClr val="CCFFCC"/>
                </a:solidFill>
              </a:rPr>
              <a:pPr/>
              <a:t>10</a:t>
            </a:fld>
            <a:endParaRPr lang="en-AU" sz="1400" i="0">
              <a:solidFill>
                <a:srgbClr val="CCFFCC"/>
              </a:solidFill>
            </a:endParaRPr>
          </a:p>
        </p:txBody>
      </p:sp>
      <p:graphicFrame>
        <p:nvGraphicFramePr>
          <p:cNvPr id="7" name="Chart 6" title="Trade in limitations and exceptions industries "/>
          <p:cNvGraphicFramePr>
            <a:graphicFrameLocks/>
          </p:cNvGraphicFramePr>
          <p:nvPr/>
        </p:nvGraphicFramePr>
        <p:xfrm>
          <a:off x="873125" y="2825749"/>
          <a:ext cx="7397750" cy="3349625"/>
        </p:xfrm>
        <a:graphic>
          <a:graphicData uri="http://schemas.openxmlformats.org/drawingml/2006/chart">
            <c:chart xmlns:c="http://schemas.openxmlformats.org/drawingml/2006/chart" xmlns:r="http://schemas.openxmlformats.org/officeDocument/2006/relationships" r:id="rId2"/>
          </a:graphicData>
        </a:graphic>
      </p:graphicFrame>
      <p:sp>
        <p:nvSpPr>
          <p:cNvPr id="8" name="Content Placeholder 2"/>
          <p:cNvSpPr txBox="1">
            <a:spLocks/>
          </p:cNvSpPr>
          <p:nvPr/>
        </p:nvSpPr>
        <p:spPr bwMode="auto">
          <a:xfrm>
            <a:off x="685800" y="1457325"/>
            <a:ext cx="77724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085850" indent="-228600" algn="l" rtl="0" eaLnBrk="0" fontAlgn="base" hangingPunct="0">
              <a:spcBef>
                <a:spcPct val="20000"/>
              </a:spcBef>
              <a:spcAft>
                <a:spcPct val="0"/>
              </a:spcAft>
              <a:buChar char="•"/>
              <a:defRPr sz="2400">
                <a:solidFill>
                  <a:schemeClr val="tx1"/>
                </a:solidFill>
                <a:latin typeface="+mn-lt"/>
                <a:ea typeface="+mn-ea"/>
              </a:defRPr>
            </a:lvl3pPr>
            <a:lvl4pPr marL="1428750" indent="-228600" algn="l" rtl="0" eaLnBrk="0" fontAlgn="base" hangingPunct="0">
              <a:spcBef>
                <a:spcPct val="20000"/>
              </a:spcBef>
              <a:spcAft>
                <a:spcPct val="0"/>
              </a:spcAft>
              <a:buChar char="–"/>
              <a:defRPr sz="2000">
                <a:solidFill>
                  <a:schemeClr val="tx1"/>
                </a:solidFill>
                <a:latin typeface="+mn-lt"/>
                <a:ea typeface="+mn-ea"/>
              </a:defRPr>
            </a:lvl4pPr>
            <a:lvl5pPr marL="1771650" indent="-228600" algn="l" rtl="0" eaLnBrk="0" fontAlgn="base" hangingPunct="0">
              <a:spcBef>
                <a:spcPct val="20000"/>
              </a:spcBef>
              <a:spcAft>
                <a:spcPct val="0"/>
              </a:spcAft>
              <a:buChar char="»"/>
              <a:defRPr sz="2000">
                <a:solidFill>
                  <a:schemeClr val="tx1"/>
                </a:solidFill>
                <a:latin typeface="+mn-lt"/>
                <a:ea typeface="+mn-ea"/>
              </a:defRPr>
            </a:lvl5pPr>
            <a:lvl6pPr marL="2228850" indent="-228600" algn="l" rtl="0" eaLnBrk="0" fontAlgn="base" hangingPunct="0">
              <a:spcBef>
                <a:spcPct val="20000"/>
              </a:spcBef>
              <a:spcAft>
                <a:spcPct val="0"/>
              </a:spcAft>
              <a:buChar char="»"/>
              <a:defRPr sz="2000">
                <a:solidFill>
                  <a:schemeClr val="tx1"/>
                </a:solidFill>
                <a:latin typeface="+mn-lt"/>
                <a:ea typeface="+mn-ea"/>
              </a:defRPr>
            </a:lvl6pPr>
            <a:lvl7pPr marL="2686050" indent="-228600" algn="l" rtl="0" eaLnBrk="0" fontAlgn="base" hangingPunct="0">
              <a:spcBef>
                <a:spcPct val="20000"/>
              </a:spcBef>
              <a:spcAft>
                <a:spcPct val="0"/>
              </a:spcAft>
              <a:buChar char="»"/>
              <a:defRPr sz="2000">
                <a:solidFill>
                  <a:schemeClr val="tx1"/>
                </a:solidFill>
                <a:latin typeface="+mn-lt"/>
                <a:ea typeface="+mn-ea"/>
              </a:defRPr>
            </a:lvl7pPr>
            <a:lvl8pPr marL="3143250" indent="-228600" algn="l" rtl="0" eaLnBrk="0" fontAlgn="base" hangingPunct="0">
              <a:spcBef>
                <a:spcPct val="20000"/>
              </a:spcBef>
              <a:spcAft>
                <a:spcPct val="0"/>
              </a:spcAft>
              <a:buChar char="»"/>
              <a:defRPr sz="2000">
                <a:solidFill>
                  <a:schemeClr val="tx1"/>
                </a:solidFill>
                <a:latin typeface="+mn-lt"/>
                <a:ea typeface="+mn-ea"/>
              </a:defRPr>
            </a:lvl8pPr>
            <a:lvl9pPr marL="3600450" indent="-228600" algn="l" rtl="0" eaLnBrk="0" fontAlgn="base" hangingPunct="0">
              <a:spcBef>
                <a:spcPct val="20000"/>
              </a:spcBef>
              <a:spcAft>
                <a:spcPct val="0"/>
              </a:spcAft>
              <a:buChar char="»"/>
              <a:defRPr sz="2000">
                <a:solidFill>
                  <a:schemeClr val="tx1"/>
                </a:solidFill>
                <a:latin typeface="+mn-lt"/>
                <a:ea typeface="+mn-ea"/>
              </a:defRPr>
            </a:lvl9pPr>
          </a:lstStyle>
          <a:p>
            <a:pPr marL="0" indent="0">
              <a:defRPr/>
            </a:pPr>
            <a:r>
              <a:rPr lang="en-US" i="0" dirty="0" smtClean="0"/>
              <a:t>Imports 		$15.6 </a:t>
            </a:r>
            <a:r>
              <a:rPr lang="en-US" i="0" dirty="0" err="1" smtClean="0"/>
              <a:t>Bil</a:t>
            </a:r>
            <a:endParaRPr lang="en-US" i="0" dirty="0" smtClean="0"/>
          </a:p>
          <a:p>
            <a:pPr marL="0" indent="0">
              <a:defRPr/>
            </a:pPr>
            <a:r>
              <a:rPr lang="en-US" i="0" dirty="0" smtClean="0"/>
              <a:t>Exports 		$26.6 </a:t>
            </a:r>
            <a:r>
              <a:rPr lang="en-US" i="0" dirty="0" err="1" smtClean="0"/>
              <a:t>Bil</a:t>
            </a:r>
            <a:endParaRPr lang="en-US" i="0" dirty="0" smtClean="0"/>
          </a:p>
          <a:p>
            <a:pPr marL="0" indent="0">
              <a:defRPr/>
            </a:pPr>
            <a:endParaRPr lang="en-US" i="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450"/>
            <a:ext cx="9144000" cy="1143000"/>
          </a:xfrm>
        </p:spPr>
        <p:txBody>
          <a:bodyPr/>
          <a:lstStyle/>
          <a:p>
            <a:r>
              <a:rPr lang="en-US" smtClean="0"/>
              <a:t>The copy – right in the analogue world</a:t>
            </a:r>
          </a:p>
        </p:txBody>
      </p:sp>
      <p:graphicFrame>
        <p:nvGraphicFramePr>
          <p:cNvPr id="5" name="Content Placeholder 4"/>
          <p:cNvGraphicFramePr>
            <a:graphicFrameLocks noGrp="1"/>
          </p:cNvGraphicFramePr>
          <p:nvPr>
            <p:ph idx="1"/>
          </p:nvPr>
        </p:nvGraphicFramePr>
        <p:xfrm>
          <a:off x="64910" y="1577622"/>
          <a:ext cx="7202312" cy="3615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CFC41391-CE06-4558-A983-15D342D582B9}" type="slidenum">
              <a:rPr lang="en-AU" sz="1400" i="0">
                <a:solidFill>
                  <a:srgbClr val="CCFFCC"/>
                </a:solidFill>
              </a:rPr>
              <a:pPr/>
              <a:t>11</a:t>
            </a:fld>
            <a:endParaRPr lang="en-AU" sz="1400" i="0">
              <a:solidFill>
                <a:srgbClr val="CCFFCC"/>
              </a:solidFill>
            </a:endParaRPr>
          </a:p>
        </p:txBody>
      </p:sp>
      <p:cxnSp>
        <p:nvCxnSpPr>
          <p:cNvPr id="7" name="Straight Connector 6"/>
          <p:cNvCxnSpPr>
            <a:cxnSpLocks noChangeShapeType="1"/>
          </p:cNvCxnSpPr>
          <p:nvPr/>
        </p:nvCxnSpPr>
        <p:spPr bwMode="auto">
          <a:xfrm>
            <a:off x="395288" y="3752850"/>
            <a:ext cx="8297862" cy="14288"/>
          </a:xfrm>
          <a:prstGeom prst="line">
            <a:avLst/>
          </a:prstGeom>
          <a:no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ounded Rectangle 8"/>
          <p:cNvSpPr/>
          <p:nvPr/>
        </p:nvSpPr>
        <p:spPr bwMode="auto">
          <a:xfrm>
            <a:off x="1382713" y="1509713"/>
            <a:ext cx="3146425" cy="2201862"/>
          </a:xfrm>
          <a:prstGeom prst="roundRect">
            <a:avLst/>
          </a:prstGeom>
          <a:solidFill>
            <a:schemeClr val="tx1">
              <a:alpha val="29000"/>
            </a:schemeClr>
          </a:solidFill>
          <a:ln w="9525" cap="flat" cmpd="sng" algn="ctr">
            <a:solidFill>
              <a:schemeClr val="tx1">
                <a:alpha val="25000"/>
              </a:schemeClr>
            </a:solidFill>
            <a:prstDash val="solid"/>
            <a:round/>
            <a:headEnd type="none" w="med" len="med"/>
            <a:tailEnd type="none" w="med" len="med"/>
          </a:ln>
          <a:effectLst/>
          <a:extLst/>
        </p:spPr>
        <p:txBody>
          <a:bodyPr wrap="none"/>
          <a:lstStyle/>
          <a:p>
            <a:pPr>
              <a:defRPr/>
            </a:pPr>
            <a:r>
              <a:rPr lang="en-US" i="0" dirty="0">
                <a:latin typeface="+mj-lt"/>
                <a:ea typeface="ＭＳ Ｐゴシック" charset="0"/>
                <a:cs typeface="ＭＳ Ｐゴシック" charset="0"/>
              </a:rPr>
              <a:t>Domain of </a:t>
            </a:r>
          </a:p>
          <a:p>
            <a:pPr>
              <a:defRPr/>
            </a:pPr>
            <a:r>
              <a:rPr lang="en-US" i="0" dirty="0">
                <a:latin typeface="+mj-lt"/>
                <a:ea typeface="ＭＳ Ｐゴシック" charset="0"/>
                <a:cs typeface="ＭＳ Ｐゴシック" charset="0"/>
              </a:rPr>
              <a:t>analogue</a:t>
            </a:r>
          </a:p>
          <a:p>
            <a:pPr>
              <a:defRPr/>
            </a:pPr>
            <a:r>
              <a:rPr lang="en-US" i="0" dirty="0">
                <a:latin typeface="+mj-lt"/>
                <a:ea typeface="ＭＳ Ｐゴシック" charset="0"/>
                <a:cs typeface="ＭＳ Ｐゴシック" charset="0"/>
              </a:rPr>
              <a:t>copyright</a:t>
            </a:r>
          </a:p>
        </p:txBody>
      </p:sp>
      <p:sp>
        <p:nvSpPr>
          <p:cNvPr id="3" name="Up-Down Arrow 2"/>
          <p:cNvSpPr/>
          <p:nvPr/>
        </p:nvSpPr>
        <p:spPr bwMode="auto">
          <a:xfrm>
            <a:off x="6872288" y="1679575"/>
            <a:ext cx="2187575" cy="1989138"/>
          </a:xfrm>
          <a:prstGeom prst="upDownArrow">
            <a:avLst>
              <a:gd name="adj1" fmla="val 68064"/>
              <a:gd name="adj2" fmla="val 24150"/>
            </a:avLst>
          </a:prstGeom>
          <a:solidFill>
            <a:schemeClr val="tx1">
              <a:alpha val="29000"/>
            </a:schemeClr>
          </a:solidFill>
          <a:ln w="9525" cap="flat" cmpd="sng" algn="ctr">
            <a:solidFill>
              <a:schemeClr val="tx1">
                <a:alpha val="25000"/>
              </a:schemeClr>
            </a:solidFill>
            <a:prstDash val="solid"/>
            <a:round/>
            <a:headEnd type="none" w="med" len="med"/>
            <a:tailEnd type="none" w="med" len="med"/>
          </a:ln>
          <a:effectLst/>
          <a:extLst/>
        </p:spPr>
        <p:txBody>
          <a:bodyPr wrap="none"/>
          <a:lstStyle/>
          <a:p>
            <a:pPr algn="ctr">
              <a:defRPr/>
            </a:pPr>
            <a:r>
              <a:rPr lang="en-US" i="0" dirty="0">
                <a:latin typeface="+mj-lt"/>
                <a:ea typeface="ＭＳ Ｐゴシック" charset="0"/>
                <a:cs typeface="ＭＳ Ｐゴシック" charset="0"/>
              </a:rPr>
              <a:t>Copies </a:t>
            </a:r>
          </a:p>
          <a:p>
            <a:pPr>
              <a:defRPr/>
            </a:pPr>
            <a:r>
              <a:rPr lang="en-US" i="0" dirty="0">
                <a:latin typeface="+mj-lt"/>
                <a:ea typeface="ＭＳ Ｐゴシック" charset="0"/>
                <a:cs typeface="ＭＳ Ｐゴシック" charset="0"/>
              </a:rPr>
              <a:t>made</a:t>
            </a:r>
          </a:p>
        </p:txBody>
      </p:sp>
      <p:sp>
        <p:nvSpPr>
          <p:cNvPr id="6" name="Left-Right Arrow 5"/>
          <p:cNvSpPr/>
          <p:nvPr/>
        </p:nvSpPr>
        <p:spPr bwMode="auto">
          <a:xfrm>
            <a:off x="565150" y="5249863"/>
            <a:ext cx="6477000" cy="817562"/>
          </a:xfrm>
          <a:prstGeom prst="leftRightArrow">
            <a:avLst>
              <a:gd name="adj1" fmla="val 54762"/>
              <a:gd name="adj2" fmla="val 50000"/>
            </a:avLst>
          </a:prstGeom>
          <a:solidFill>
            <a:schemeClr val="tx1">
              <a:alpha val="29000"/>
            </a:schemeClr>
          </a:solidFill>
          <a:ln w="9525" cap="flat" cmpd="sng" algn="ctr">
            <a:solidFill>
              <a:schemeClr val="tx1">
                <a:alpha val="25000"/>
              </a:schemeClr>
            </a:solidFill>
            <a:prstDash val="solid"/>
            <a:round/>
            <a:headEnd type="none" w="med" len="med"/>
            <a:tailEnd type="none" w="med" len="med"/>
          </a:ln>
          <a:effectLst/>
          <a:extLst/>
        </p:spPr>
        <p:txBody>
          <a:bodyPr wrap="none"/>
          <a:lstStyle/>
          <a:p>
            <a:pPr algn="ctr">
              <a:spcBef>
                <a:spcPts val="0"/>
              </a:spcBef>
              <a:spcAft>
                <a:spcPts val="100"/>
              </a:spcAft>
              <a:defRPr/>
            </a:pPr>
            <a:r>
              <a:rPr lang="en-US" i="0" dirty="0">
                <a:latin typeface="+mj-lt"/>
                <a:ea typeface="ＭＳ Ｐゴシック" charset="0"/>
                <a:cs typeface="ＭＳ Ｐゴシック" charset="0"/>
              </a:rPr>
              <a:t>No copies made</a:t>
            </a:r>
          </a:p>
        </p:txBody>
      </p:sp>
      <p:sp>
        <p:nvSpPr>
          <p:cNvPr id="14" name="Up-Down Arrow 13"/>
          <p:cNvSpPr/>
          <p:nvPr/>
        </p:nvSpPr>
        <p:spPr bwMode="auto">
          <a:xfrm>
            <a:off x="6872288" y="3892550"/>
            <a:ext cx="2187575" cy="1989138"/>
          </a:xfrm>
          <a:prstGeom prst="upDownArrow">
            <a:avLst>
              <a:gd name="adj1" fmla="val 68064"/>
              <a:gd name="adj2" fmla="val 24150"/>
            </a:avLst>
          </a:prstGeom>
          <a:solidFill>
            <a:schemeClr val="tx1">
              <a:alpha val="29000"/>
            </a:schemeClr>
          </a:solidFill>
          <a:ln w="9525" cap="flat" cmpd="sng" algn="ctr">
            <a:solidFill>
              <a:schemeClr val="tx1">
                <a:alpha val="25000"/>
              </a:schemeClr>
            </a:solidFill>
            <a:prstDash val="solid"/>
            <a:round/>
            <a:headEnd type="none" w="med" len="med"/>
            <a:tailEnd type="none" w="med" len="med"/>
          </a:ln>
          <a:effectLst/>
          <a:extLst/>
        </p:spPr>
        <p:txBody>
          <a:bodyPr wrap="none"/>
          <a:lstStyle/>
          <a:p>
            <a:pPr algn="ctr">
              <a:defRPr/>
            </a:pPr>
            <a:r>
              <a:rPr lang="en-US" i="0" dirty="0">
                <a:latin typeface="+mj-lt"/>
                <a:ea typeface="ＭＳ Ｐゴシック" charset="0"/>
                <a:cs typeface="ＭＳ Ｐゴシック" charset="0"/>
              </a:rPr>
              <a:t>No copies </a:t>
            </a:r>
          </a:p>
          <a:p>
            <a:pPr>
              <a:defRPr/>
            </a:pPr>
            <a:r>
              <a:rPr lang="en-US" i="0" dirty="0">
                <a:latin typeface="+mj-lt"/>
                <a:ea typeface="ＭＳ Ｐゴシック" charset="0"/>
                <a:cs typeface="ＭＳ Ｐゴシック" charset="0"/>
              </a:rPr>
              <a:t>made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6"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3863"/>
            <a:ext cx="9144000" cy="1143000"/>
          </a:xfrm>
        </p:spPr>
        <p:txBody>
          <a:bodyPr/>
          <a:lstStyle/>
          <a:p>
            <a:r>
              <a:rPr lang="en-US" smtClean="0"/>
              <a:t>The analogue copy – right </a:t>
            </a: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EAFED704-1486-46CA-A09E-CE3BAC4AEB06}" type="slidenum">
              <a:rPr lang="en-AU" sz="1400" i="0">
                <a:solidFill>
                  <a:srgbClr val="CCFFCC"/>
                </a:solidFill>
              </a:rPr>
              <a:pPr/>
              <a:t>12</a:t>
            </a:fld>
            <a:endParaRPr lang="en-AU" sz="1400" i="0">
              <a:solidFill>
                <a:srgbClr val="CCFFCC"/>
              </a:solidFill>
            </a:endParaRP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8650" y="1520825"/>
            <a:ext cx="32385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1144" t="7375" r="1144" b="2213"/>
          <a:stretch>
            <a:fillRect/>
          </a:stretch>
        </p:blipFill>
        <p:spPr bwMode="auto">
          <a:xfrm>
            <a:off x="187325" y="1619250"/>
            <a:ext cx="5549900" cy="389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a:grpSpLocks/>
          </p:cNvGrpSpPr>
          <p:nvPr/>
        </p:nvGrpSpPr>
        <p:grpSpPr bwMode="auto">
          <a:xfrm>
            <a:off x="-3810000" y="3078163"/>
            <a:ext cx="3810000" cy="2944812"/>
            <a:chOff x="3979332" y="2976406"/>
            <a:chExt cx="3810001" cy="2943872"/>
          </a:xfrm>
        </p:grpSpPr>
        <p:pic>
          <p:nvPicPr>
            <p:cNvPr id="7" name="Picture 6" title="CHUCKMAN'S PHOTOS ON WORDPRESS"/>
            <p:cNvPicPr>
              <a:picLocks noChangeAspect="1"/>
            </p:cNvPicPr>
            <p:nvPr/>
          </p:nvPicPr>
          <p:blipFill>
            <a:blip r:embed="rId5"/>
            <a:stretch>
              <a:fillRect/>
            </a:stretch>
          </p:blipFill>
          <p:spPr>
            <a:xfrm>
              <a:off x="3979332" y="2976406"/>
              <a:ext cx="3810001" cy="2935938"/>
            </a:xfrm>
            <a:prstGeom prst="rect">
              <a:avLst/>
            </a:prstGeom>
          </p:spPr>
        </p:pic>
        <p:sp>
          <p:nvSpPr>
            <p:cNvPr id="8" name="Rectangle 7"/>
            <p:cNvSpPr/>
            <p:nvPr/>
          </p:nvSpPr>
          <p:spPr>
            <a:xfrm>
              <a:off x="3979332" y="5582249"/>
              <a:ext cx="3810001" cy="338029"/>
            </a:xfrm>
            <a:prstGeom prst="rect">
              <a:avLst/>
            </a:prstGeom>
          </p:spPr>
          <p:txBody>
            <a:bodyPr>
              <a:spAutoFit/>
            </a:bodyPr>
            <a:lstStyle/>
            <a:p>
              <a:pPr>
                <a:defRPr/>
              </a:pPr>
              <a:r>
                <a:rPr lang="en-US" sz="1600" i="0" dirty="0">
                  <a:solidFill>
                    <a:schemeClr val="bg2"/>
                  </a:solidFill>
                  <a:latin typeface="+mj-lt"/>
                  <a:ea typeface="ＭＳ Ｐゴシック" charset="0"/>
                  <a:cs typeface="ＭＳ Ｐゴシック" charset="0"/>
                </a:rPr>
                <a:t>CHUCKMAN'S PHOTOS ON WORDPRESS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3000" fill="hold"/>
                                        <p:tgtEl>
                                          <p:spTgt spid="9"/>
                                        </p:tgtEl>
                                        <p:attrNameLst>
                                          <p:attrName>ppt_x</p:attrName>
                                        </p:attrNameLst>
                                      </p:cBhvr>
                                      <p:tavLst>
                                        <p:tav tm="0">
                                          <p:val>
                                            <p:strVal val="1+#ppt_w/2"/>
                                          </p:val>
                                        </p:tav>
                                        <p:tav tm="100000">
                                          <p:val>
                                            <p:strVal val="#ppt_x"/>
                                          </p:val>
                                        </p:tav>
                                      </p:tavLst>
                                    </p:anim>
                                    <p:anim calcmode="lin" valueType="num">
                                      <p:cBhvr additive="base">
                                        <p:cTn id="20" dur="3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282575" y="1466850"/>
            <a:ext cx="6673850" cy="3895725"/>
          </a:xfrm>
          <a:prstGeom prst="roundRect">
            <a:avLst/>
          </a:prstGeom>
          <a:solidFill>
            <a:schemeClr val="tx1">
              <a:alpha val="29000"/>
            </a:schemeClr>
          </a:solidFill>
          <a:ln w="9525" cap="flat" cmpd="sng" algn="ctr">
            <a:solidFill>
              <a:schemeClr val="tx1">
                <a:alpha val="25000"/>
              </a:schemeClr>
            </a:solidFill>
            <a:prstDash val="solid"/>
            <a:round/>
            <a:headEnd type="none" w="med" len="med"/>
            <a:tailEnd type="none" w="med" len="med"/>
          </a:ln>
          <a:effectLst/>
          <a:extLst/>
        </p:spPr>
        <p:txBody>
          <a:bodyPr wrap="none"/>
          <a:lstStyle/>
          <a:p>
            <a:pPr>
              <a:defRPr/>
            </a:pPr>
            <a:r>
              <a:rPr lang="en-US" i="0" dirty="0">
                <a:latin typeface="+mj-lt"/>
                <a:ea typeface="ＭＳ Ｐゴシック" charset="0"/>
                <a:cs typeface="ＭＳ Ｐゴシック" charset="0"/>
              </a:rPr>
              <a:t>Domain of </a:t>
            </a:r>
          </a:p>
          <a:p>
            <a:pPr>
              <a:defRPr/>
            </a:pPr>
            <a:r>
              <a:rPr lang="en-US" i="0" dirty="0">
                <a:latin typeface="+mj-lt"/>
                <a:ea typeface="ＭＳ Ｐゴシック" charset="0"/>
                <a:cs typeface="ＭＳ Ｐゴシック" charset="0"/>
              </a:rPr>
              <a:t>digital</a:t>
            </a:r>
          </a:p>
          <a:p>
            <a:pPr>
              <a:defRPr/>
            </a:pPr>
            <a:r>
              <a:rPr lang="en-US" i="0" dirty="0">
                <a:latin typeface="+mj-lt"/>
                <a:ea typeface="ＭＳ Ｐゴシック" charset="0"/>
                <a:cs typeface="ＭＳ Ｐゴシック" charset="0"/>
              </a:rPr>
              <a:t>copyright</a:t>
            </a:r>
          </a:p>
        </p:txBody>
      </p:sp>
      <p:sp>
        <p:nvSpPr>
          <p:cNvPr id="2" name="Title 1"/>
          <p:cNvSpPr>
            <a:spLocks noGrp="1"/>
          </p:cNvSpPr>
          <p:nvPr>
            <p:ph type="title"/>
          </p:nvPr>
        </p:nvSpPr>
        <p:spPr>
          <a:xfrm>
            <a:off x="0" y="298450"/>
            <a:ext cx="9144000" cy="1143000"/>
          </a:xfrm>
        </p:spPr>
        <p:txBody>
          <a:bodyPr/>
          <a:lstStyle/>
          <a:p>
            <a:r>
              <a:rPr lang="en-US" smtClean="0"/>
              <a:t>The copy – right in the digital world</a:t>
            </a:r>
          </a:p>
        </p:txBody>
      </p:sp>
      <p:graphicFrame>
        <p:nvGraphicFramePr>
          <p:cNvPr id="5" name="Content Placeholder 4"/>
          <p:cNvGraphicFramePr>
            <a:graphicFrameLocks noGrp="1"/>
          </p:cNvGraphicFramePr>
          <p:nvPr>
            <p:ph idx="1"/>
          </p:nvPr>
        </p:nvGraphicFramePr>
        <p:xfrm>
          <a:off x="64910" y="1577622"/>
          <a:ext cx="7202312" cy="3615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576BA522-596E-4395-A4F3-B11AC41AA53E}" type="slidenum">
              <a:rPr lang="en-AU" sz="1400" i="0">
                <a:solidFill>
                  <a:srgbClr val="CCFFCC"/>
                </a:solidFill>
              </a:rPr>
              <a:pPr/>
              <a:t>13</a:t>
            </a:fld>
            <a:endParaRPr lang="en-AU" sz="1400" i="0">
              <a:solidFill>
                <a:srgbClr val="CCFFCC"/>
              </a:solidFill>
            </a:endParaRPr>
          </a:p>
        </p:txBody>
      </p:sp>
      <p:cxnSp>
        <p:nvCxnSpPr>
          <p:cNvPr id="7" name="Straight Connector 6"/>
          <p:cNvCxnSpPr>
            <a:cxnSpLocks noChangeShapeType="1"/>
          </p:cNvCxnSpPr>
          <p:nvPr/>
        </p:nvCxnSpPr>
        <p:spPr bwMode="auto">
          <a:xfrm>
            <a:off x="395288" y="3752850"/>
            <a:ext cx="8297862" cy="14288"/>
          </a:xfrm>
          <a:prstGeom prst="line">
            <a:avLst/>
          </a:prstGeom>
          <a:noFill/>
          <a:ln w="57150" cmpd="thickThin">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Up-Down Arrow 2"/>
          <p:cNvSpPr/>
          <p:nvPr/>
        </p:nvSpPr>
        <p:spPr bwMode="auto">
          <a:xfrm>
            <a:off x="6872288" y="1679575"/>
            <a:ext cx="2187575" cy="3541713"/>
          </a:xfrm>
          <a:prstGeom prst="upDownArrow">
            <a:avLst>
              <a:gd name="adj1" fmla="val 68064"/>
              <a:gd name="adj2" fmla="val 24150"/>
            </a:avLst>
          </a:prstGeom>
          <a:solidFill>
            <a:schemeClr val="tx1">
              <a:alpha val="29000"/>
            </a:schemeClr>
          </a:solidFill>
          <a:ln w="9525" cap="flat" cmpd="sng" algn="ctr">
            <a:solidFill>
              <a:schemeClr val="tx1">
                <a:alpha val="25000"/>
              </a:schemeClr>
            </a:solidFill>
            <a:prstDash val="solid"/>
            <a:round/>
            <a:headEnd type="none" w="med" len="med"/>
            <a:tailEnd type="none" w="med" len="med"/>
          </a:ln>
          <a:effectLst/>
          <a:extLst/>
        </p:spPr>
        <p:txBody>
          <a:bodyPr wrap="none"/>
          <a:lstStyle/>
          <a:p>
            <a:pPr algn="ctr">
              <a:defRPr/>
            </a:pPr>
            <a:r>
              <a:rPr lang="en-US" i="0" dirty="0">
                <a:latin typeface="+mj-lt"/>
                <a:ea typeface="ＭＳ Ｐゴシック" charset="0"/>
                <a:cs typeface="ＭＳ Ｐゴシック" charset="0"/>
              </a:rPr>
              <a:t>Copies </a:t>
            </a:r>
          </a:p>
          <a:p>
            <a:pPr>
              <a:defRPr/>
            </a:pPr>
            <a:r>
              <a:rPr lang="en-US" i="0" dirty="0">
                <a:latin typeface="+mj-lt"/>
                <a:ea typeface="ＭＳ Ｐゴシック" charset="0"/>
                <a:cs typeface="ＭＳ Ｐゴシック" charset="0"/>
              </a:rPr>
              <a:t>made</a:t>
            </a:r>
          </a:p>
        </p:txBody>
      </p:sp>
      <p:sp>
        <p:nvSpPr>
          <p:cNvPr id="6" name="Left-Right Arrow 5"/>
          <p:cNvSpPr/>
          <p:nvPr/>
        </p:nvSpPr>
        <p:spPr bwMode="auto">
          <a:xfrm>
            <a:off x="565150" y="5249863"/>
            <a:ext cx="6477000" cy="817562"/>
          </a:xfrm>
          <a:prstGeom prst="leftRightArrow">
            <a:avLst>
              <a:gd name="adj1" fmla="val 54762"/>
              <a:gd name="adj2" fmla="val 50000"/>
            </a:avLst>
          </a:prstGeom>
          <a:solidFill>
            <a:schemeClr val="tx1">
              <a:alpha val="29000"/>
            </a:schemeClr>
          </a:solidFill>
          <a:ln w="9525" cap="flat" cmpd="sng" algn="ctr">
            <a:solidFill>
              <a:schemeClr val="tx1">
                <a:alpha val="25000"/>
              </a:schemeClr>
            </a:solidFill>
            <a:prstDash val="solid"/>
            <a:round/>
            <a:headEnd type="none" w="med" len="med"/>
            <a:tailEnd type="none" w="med" len="med"/>
          </a:ln>
          <a:effectLst/>
          <a:extLst/>
        </p:spPr>
        <p:txBody>
          <a:bodyPr wrap="none"/>
          <a:lstStyle/>
          <a:p>
            <a:pPr algn="ctr">
              <a:spcBef>
                <a:spcPts val="0"/>
              </a:spcBef>
              <a:spcAft>
                <a:spcPts val="100"/>
              </a:spcAft>
              <a:defRPr/>
            </a:pPr>
            <a:r>
              <a:rPr lang="en-US" i="0" dirty="0">
                <a:latin typeface="+mj-lt"/>
                <a:ea typeface="ＭＳ Ｐゴシック" charset="0"/>
                <a:cs typeface="ＭＳ Ｐゴシック" charset="0"/>
              </a:rPr>
              <a:t>Copies made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0" presetClass="path" presetSubtype="0" accel="50000" decel="50000" fill="hold" nodeType="withEffect">
                                  <p:stCondLst>
                                    <p:cond delay="0"/>
                                  </p:stCondLst>
                                  <p:childTnLst>
                                    <p:animMotion origin="layout" path="M 2.22222E-6 -7.40741E-7 L 2.22222E-6 0.22222 " pathEditMode="relative" rAng="0" ptsTypes="AA">
                                      <p:cBhvr>
                                        <p:cTn id="10" dur="2000" fill="hold"/>
                                        <p:tgtEl>
                                          <p:spTgt spid="7"/>
                                        </p:tgtEl>
                                        <p:attrNameLst>
                                          <p:attrName>ppt_x</p:attrName>
                                          <p:attrName>ppt_y</p:attrName>
                                        </p:attrNameLst>
                                      </p:cBhvr>
                                      <p:rCtr x="0" y="11111"/>
                                    </p:animMotion>
                                  </p:childTnLst>
                                </p:cTn>
                              </p:par>
                              <p:par>
                                <p:cTn id="11" presetID="2" presetClass="entr" presetSubtype="1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Legal obsolescence </a:t>
            </a:r>
            <a:endParaRPr lang="en-US" dirty="0">
              <a:ea typeface="+mj-ea"/>
            </a:endParaRPr>
          </a:p>
        </p:txBody>
      </p:sp>
      <p:pic>
        <p:nvPicPr>
          <p:cNvPr id="5" name="Content Placeholder 4"/>
          <p:cNvPicPr>
            <a:picLocks noGrp="1" noChangeAspect="1"/>
          </p:cNvPicPr>
          <p:nvPr>
            <p:ph idx="1"/>
          </p:nvPr>
        </p:nvPicPr>
        <p:blipFill>
          <a:blip r:embed="rId2"/>
          <a:srcRect t="9276" b="9276"/>
          <a:stretch>
            <a:fillRect/>
          </a:stretch>
        </p:blipFill>
        <p:spPr>
          <a:xfrm>
            <a:off x="717550" y="1822450"/>
            <a:ext cx="7772400" cy="4114800"/>
          </a:xfrm>
        </p:spPr>
      </p:pic>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49F6D368-2E11-4275-B434-7F5AC81469C5}" type="slidenum">
              <a:rPr lang="en-AU" sz="1400" i="0">
                <a:solidFill>
                  <a:srgbClr val="CCFFCC"/>
                </a:solidFill>
              </a:rPr>
              <a:pPr/>
              <a:t>14</a:t>
            </a:fld>
            <a:endParaRPr lang="en-AU" sz="1400" i="0">
              <a:solidFill>
                <a:srgbClr val="CCFFC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F325EA17-1931-4B89-8E16-8A39FAA3643A}" type="slidenum">
              <a:rPr lang="en-AU" sz="1400" i="0">
                <a:solidFill>
                  <a:srgbClr val="CCFFCC"/>
                </a:solidFill>
              </a:rPr>
              <a:pPr/>
              <a:t>15</a:t>
            </a:fld>
            <a:endParaRPr lang="en-AU" sz="1400" i="0">
              <a:solidFill>
                <a:srgbClr val="CCFFCC"/>
              </a:solidFill>
            </a:endParaRPr>
          </a:p>
        </p:txBody>
      </p:sp>
      <p:pic>
        <p:nvPicPr>
          <p:cNvPr id="3072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 y="1209675"/>
            <a:ext cx="7508875"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12065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1"/>
                </a:solidFill>
                <a:latin typeface="+mj-lt"/>
                <a:ea typeface="+mj-ea"/>
                <a:cs typeface="ＭＳ Ｐゴシック" charset="0"/>
              </a:defRPr>
            </a:lvl1pPr>
            <a:lvl2pPr algn="ctr" rtl="0" eaLnBrk="0" fontAlgn="base" hangingPunct="0">
              <a:spcBef>
                <a:spcPct val="0"/>
              </a:spcBef>
              <a:spcAft>
                <a:spcPct val="0"/>
              </a:spcAft>
              <a:defRPr sz="4400">
                <a:solidFill>
                  <a:schemeClr val="tx1"/>
                </a:solidFill>
                <a:latin typeface="Arial Narrow"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Arial Narrow"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Arial Narrow"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Arial Narrow"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1"/>
                </a:solidFill>
                <a:latin typeface="Arial Narrow" charset="0"/>
                <a:ea typeface="ＭＳ Ｐゴシック" charset="0"/>
              </a:defRPr>
            </a:lvl6pPr>
            <a:lvl7pPr marL="914400" algn="ctr" rtl="0" eaLnBrk="0" fontAlgn="base" hangingPunct="0">
              <a:spcBef>
                <a:spcPct val="0"/>
              </a:spcBef>
              <a:spcAft>
                <a:spcPct val="0"/>
              </a:spcAft>
              <a:defRPr sz="4400">
                <a:solidFill>
                  <a:schemeClr val="tx1"/>
                </a:solidFill>
                <a:latin typeface="Arial Narrow" charset="0"/>
                <a:ea typeface="ＭＳ Ｐゴシック" charset="0"/>
              </a:defRPr>
            </a:lvl7pPr>
            <a:lvl8pPr marL="1371600" algn="ctr" rtl="0" eaLnBrk="0" fontAlgn="base" hangingPunct="0">
              <a:spcBef>
                <a:spcPct val="0"/>
              </a:spcBef>
              <a:spcAft>
                <a:spcPct val="0"/>
              </a:spcAft>
              <a:defRPr sz="4400">
                <a:solidFill>
                  <a:schemeClr val="tx1"/>
                </a:solidFill>
                <a:latin typeface="Arial Narrow" charset="0"/>
                <a:ea typeface="ＭＳ Ｐゴシック" charset="0"/>
              </a:defRPr>
            </a:lvl8pPr>
            <a:lvl9pPr marL="1828800" algn="ctr" rtl="0" eaLnBrk="0" fontAlgn="base" hangingPunct="0">
              <a:spcBef>
                <a:spcPct val="0"/>
              </a:spcBef>
              <a:spcAft>
                <a:spcPct val="0"/>
              </a:spcAft>
              <a:defRPr sz="4400">
                <a:solidFill>
                  <a:schemeClr val="tx1"/>
                </a:solidFill>
                <a:latin typeface="Arial Narrow" charset="0"/>
                <a:ea typeface="ＭＳ Ｐゴシック" charset="0"/>
              </a:defRPr>
            </a:lvl9pPr>
          </a:lstStyle>
          <a:p>
            <a:pPr>
              <a:defRPr/>
            </a:pPr>
            <a:r>
              <a:rPr lang="en-AU" sz="2400" b="1" i="0" dirty="0" err="1" smtClean="0"/>
              <a:t>Cuius</a:t>
            </a:r>
            <a:r>
              <a:rPr lang="en-AU" sz="2400" b="1" i="0" dirty="0" smtClean="0"/>
              <a:t> </a:t>
            </a:r>
            <a:r>
              <a:rPr lang="en-AU" sz="2400" b="1" i="0" dirty="0" err="1" smtClean="0"/>
              <a:t>est</a:t>
            </a:r>
            <a:r>
              <a:rPr lang="en-AU" sz="2400" b="1" i="0" dirty="0" smtClean="0"/>
              <a:t> </a:t>
            </a:r>
            <a:r>
              <a:rPr lang="en-AU" sz="2400" b="1" i="0" dirty="0" err="1" smtClean="0"/>
              <a:t>solum</a:t>
            </a:r>
            <a:r>
              <a:rPr lang="en-AU" sz="2400" b="1" i="0" dirty="0" smtClean="0"/>
              <a:t>, </a:t>
            </a:r>
            <a:r>
              <a:rPr lang="en-AU" sz="2400" b="1" i="0" dirty="0" err="1" smtClean="0"/>
              <a:t>eius</a:t>
            </a:r>
            <a:r>
              <a:rPr lang="en-AU" sz="2400" b="1" i="0" dirty="0" smtClean="0"/>
              <a:t> </a:t>
            </a:r>
            <a:r>
              <a:rPr lang="en-AU" sz="2400" b="1" i="0" dirty="0" err="1" smtClean="0"/>
              <a:t>est</a:t>
            </a:r>
            <a:r>
              <a:rPr lang="en-AU" sz="2400" b="1" i="0" dirty="0" smtClean="0"/>
              <a:t> </a:t>
            </a:r>
            <a:r>
              <a:rPr lang="en-AU" sz="2400" b="1" i="0" dirty="0" err="1" smtClean="0"/>
              <a:t>usque</a:t>
            </a:r>
            <a:r>
              <a:rPr lang="en-AU" sz="2400" b="1" i="0" dirty="0" smtClean="0"/>
              <a:t> ad </a:t>
            </a:r>
            <a:r>
              <a:rPr lang="en-AU" sz="2400" b="1" i="0" dirty="0" err="1" smtClean="0"/>
              <a:t>caelum</a:t>
            </a:r>
            <a:r>
              <a:rPr lang="en-AU" sz="2400" b="1" i="0" dirty="0" smtClean="0"/>
              <a:t> et ad </a:t>
            </a:r>
            <a:r>
              <a:rPr lang="en-AU" sz="2400" b="1" i="0" dirty="0" err="1" smtClean="0"/>
              <a:t>inferos</a:t>
            </a:r>
            <a:r>
              <a:rPr lang="en-AU" sz="2400" b="1" i="0" dirty="0" smtClean="0"/>
              <a:t>:</a:t>
            </a:r>
            <a:br>
              <a:rPr lang="en-AU" sz="2400" b="1" i="0" dirty="0" smtClean="0"/>
            </a:br>
            <a:r>
              <a:rPr lang="en-AU" sz="2400" b="1" dirty="0" smtClean="0"/>
              <a:t>For whomever owns the soil, it is theirs up to Heaven and down to Hell. </a:t>
            </a:r>
            <a:endParaRPr lang="en-US"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7F73DD5E-95E4-4915-BF4F-CF1A27980A9A}" type="slidenum">
              <a:rPr lang="en-AU" sz="1400" i="0">
                <a:solidFill>
                  <a:srgbClr val="CCFFCC"/>
                </a:solidFill>
              </a:rPr>
              <a:pPr/>
              <a:t>16</a:t>
            </a:fld>
            <a:endParaRPr lang="en-AU" sz="1400" i="0">
              <a:solidFill>
                <a:srgbClr val="CCFFCC"/>
              </a:solidFill>
            </a:endParaRPr>
          </a:p>
        </p:txBody>
      </p:sp>
      <p:sp>
        <p:nvSpPr>
          <p:cNvPr id="8" name="Title 1"/>
          <p:cNvSpPr txBox="1">
            <a:spLocks/>
          </p:cNvSpPr>
          <p:nvPr/>
        </p:nvSpPr>
        <p:spPr bwMode="auto">
          <a:xfrm>
            <a:off x="12065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1"/>
                </a:solidFill>
                <a:latin typeface="+mj-lt"/>
                <a:ea typeface="+mj-ea"/>
                <a:cs typeface="ＭＳ Ｐゴシック" charset="0"/>
              </a:defRPr>
            </a:lvl1pPr>
            <a:lvl2pPr algn="ctr" rtl="0" eaLnBrk="0" fontAlgn="base" hangingPunct="0">
              <a:spcBef>
                <a:spcPct val="0"/>
              </a:spcBef>
              <a:spcAft>
                <a:spcPct val="0"/>
              </a:spcAft>
              <a:defRPr sz="4400">
                <a:solidFill>
                  <a:schemeClr val="tx1"/>
                </a:solidFill>
                <a:latin typeface="Arial Narrow"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Arial Narrow"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Arial Narrow"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Arial Narrow"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1"/>
                </a:solidFill>
                <a:latin typeface="Arial Narrow" charset="0"/>
                <a:ea typeface="ＭＳ Ｐゴシック" charset="0"/>
              </a:defRPr>
            </a:lvl6pPr>
            <a:lvl7pPr marL="914400" algn="ctr" rtl="0" eaLnBrk="0" fontAlgn="base" hangingPunct="0">
              <a:spcBef>
                <a:spcPct val="0"/>
              </a:spcBef>
              <a:spcAft>
                <a:spcPct val="0"/>
              </a:spcAft>
              <a:defRPr sz="4400">
                <a:solidFill>
                  <a:schemeClr val="tx1"/>
                </a:solidFill>
                <a:latin typeface="Arial Narrow" charset="0"/>
                <a:ea typeface="ＭＳ Ｐゴシック" charset="0"/>
              </a:defRPr>
            </a:lvl7pPr>
            <a:lvl8pPr marL="1371600" algn="ctr" rtl="0" eaLnBrk="0" fontAlgn="base" hangingPunct="0">
              <a:spcBef>
                <a:spcPct val="0"/>
              </a:spcBef>
              <a:spcAft>
                <a:spcPct val="0"/>
              </a:spcAft>
              <a:defRPr sz="4400">
                <a:solidFill>
                  <a:schemeClr val="tx1"/>
                </a:solidFill>
                <a:latin typeface="Arial Narrow" charset="0"/>
                <a:ea typeface="ＭＳ Ｐゴシック" charset="0"/>
              </a:defRPr>
            </a:lvl8pPr>
            <a:lvl9pPr marL="1828800" algn="ctr" rtl="0" eaLnBrk="0" fontAlgn="base" hangingPunct="0">
              <a:spcBef>
                <a:spcPct val="0"/>
              </a:spcBef>
              <a:spcAft>
                <a:spcPct val="0"/>
              </a:spcAft>
              <a:defRPr sz="4400">
                <a:solidFill>
                  <a:schemeClr val="tx1"/>
                </a:solidFill>
                <a:latin typeface="Arial Narrow" charset="0"/>
                <a:ea typeface="ＭＳ Ｐゴシック" charset="0"/>
              </a:defRPr>
            </a:lvl9pPr>
          </a:lstStyle>
          <a:p>
            <a:pPr>
              <a:defRPr/>
            </a:pPr>
            <a:r>
              <a:rPr lang="en-AU" sz="2400" b="1" i="0" dirty="0" err="1" smtClean="0"/>
              <a:t>Cuius</a:t>
            </a:r>
            <a:r>
              <a:rPr lang="en-AU" sz="2400" b="1" i="0" dirty="0" smtClean="0"/>
              <a:t> </a:t>
            </a:r>
            <a:r>
              <a:rPr lang="en-AU" sz="2400" b="1" i="0" dirty="0" err="1" smtClean="0"/>
              <a:t>est</a:t>
            </a:r>
            <a:r>
              <a:rPr lang="en-AU" sz="2400" b="1" i="0" dirty="0" smtClean="0"/>
              <a:t> </a:t>
            </a:r>
            <a:r>
              <a:rPr lang="en-AU" sz="2400" b="1" i="0" dirty="0" err="1" smtClean="0"/>
              <a:t>solum</a:t>
            </a:r>
            <a:r>
              <a:rPr lang="en-AU" sz="2400" b="1" i="0" dirty="0" smtClean="0"/>
              <a:t>, </a:t>
            </a:r>
            <a:r>
              <a:rPr lang="en-AU" sz="2400" b="1" i="0" dirty="0" err="1" smtClean="0"/>
              <a:t>eius</a:t>
            </a:r>
            <a:r>
              <a:rPr lang="en-AU" sz="2400" b="1" i="0" dirty="0" smtClean="0"/>
              <a:t> </a:t>
            </a:r>
            <a:r>
              <a:rPr lang="en-AU" sz="2400" b="1" i="0" dirty="0" err="1" smtClean="0"/>
              <a:t>est</a:t>
            </a:r>
            <a:r>
              <a:rPr lang="en-AU" sz="2400" b="1" i="0" dirty="0" smtClean="0"/>
              <a:t> </a:t>
            </a:r>
            <a:r>
              <a:rPr lang="en-AU" sz="2400" b="1" i="0" dirty="0" err="1" smtClean="0"/>
              <a:t>usque</a:t>
            </a:r>
            <a:r>
              <a:rPr lang="en-AU" sz="2400" b="1" i="0" dirty="0" smtClean="0"/>
              <a:t> ad </a:t>
            </a:r>
            <a:r>
              <a:rPr lang="en-AU" sz="2400" b="1" i="0" dirty="0" err="1" smtClean="0"/>
              <a:t>caelum</a:t>
            </a:r>
            <a:r>
              <a:rPr lang="en-AU" sz="2400" b="1" i="0" dirty="0" smtClean="0"/>
              <a:t> et ad </a:t>
            </a:r>
            <a:r>
              <a:rPr lang="en-AU" sz="2400" b="1" i="0" dirty="0" err="1" smtClean="0"/>
              <a:t>inferos</a:t>
            </a:r>
            <a:r>
              <a:rPr lang="en-AU" sz="2400" b="1" i="0" dirty="0" smtClean="0"/>
              <a:t>:</a:t>
            </a:r>
            <a:br>
              <a:rPr lang="en-AU" sz="2400" b="1" i="0" dirty="0" smtClean="0"/>
            </a:br>
            <a:r>
              <a:rPr lang="en-AU" sz="2400" b="1" dirty="0" smtClean="0"/>
              <a:t>For whomever owns the soil, it is theirs up to Heaven and down to Hell. </a:t>
            </a:r>
            <a:endParaRPr lang="en-US" sz="2400" b="1" dirty="0"/>
          </a:p>
        </p:txBody>
      </p:sp>
      <p:pic>
        <p:nvPicPr>
          <p:cNvPr id="3174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00125"/>
            <a:ext cx="688975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8475"/>
            <a:ext cx="9144000" cy="1143000"/>
          </a:xfrm>
        </p:spPr>
        <p:txBody>
          <a:bodyPr/>
          <a:lstStyle/>
          <a:p>
            <a:pPr>
              <a:defRPr/>
            </a:pPr>
            <a:r>
              <a:rPr lang="en-US" dirty="0" smtClean="0">
                <a:ea typeface="+mj-ea"/>
              </a:rPr>
              <a:t>Copyright red tape</a:t>
            </a:r>
            <a:endParaRPr lang="en-US" dirty="0">
              <a:ea typeface="+mj-ea"/>
            </a:endParaRPr>
          </a:p>
        </p:txBody>
      </p:sp>
      <p:sp>
        <p:nvSpPr>
          <p:cNvPr id="3" name="Content Placeholder 2"/>
          <p:cNvSpPr>
            <a:spLocks noGrp="1"/>
          </p:cNvSpPr>
          <p:nvPr>
            <p:ph idx="1"/>
          </p:nvPr>
        </p:nvSpPr>
        <p:spPr>
          <a:xfrm>
            <a:off x="685800" y="1838325"/>
            <a:ext cx="7772400" cy="4114800"/>
          </a:xfrm>
        </p:spPr>
        <p:txBody>
          <a:bodyPr>
            <a:normAutofit/>
          </a:bodyPr>
          <a:lstStyle/>
          <a:p>
            <a:pPr marL="0" indent="0">
              <a:lnSpc>
                <a:spcPct val="80000"/>
              </a:lnSpc>
            </a:pPr>
            <a:r>
              <a:rPr lang="en-US" sz="3000" smtClean="0"/>
              <a:t>Simply looking at Australian intermediaries and content publishers, if all 1,000 intermediaries sought individual licenses from all 3.8 million potential content publishers, there would be 3.8 billion transactions. </a:t>
            </a:r>
          </a:p>
          <a:p>
            <a:pPr marL="0" indent="0">
              <a:lnSpc>
                <a:spcPct val="80000"/>
              </a:lnSpc>
              <a:buFont typeface="Lucida Grande" charset="0"/>
              <a:buChar char="⇒"/>
            </a:pPr>
            <a:r>
              <a:rPr lang="en-US" sz="3000" smtClean="0"/>
              <a:t>Transaction costs &gt; $900 bil p.a in Australia alone. </a:t>
            </a:r>
          </a:p>
          <a:p>
            <a:pPr marL="0" indent="0">
              <a:lnSpc>
                <a:spcPct val="80000"/>
              </a:lnSpc>
            </a:pPr>
            <a:r>
              <a:rPr lang="en-US" sz="3000" smtClean="0"/>
              <a:t>If all the internet intermediaries required explicit licences from all potential rights holders globally</a:t>
            </a:r>
          </a:p>
          <a:p>
            <a:pPr marL="0" indent="0">
              <a:lnSpc>
                <a:spcPct val="80000"/>
              </a:lnSpc>
              <a:buFont typeface="Lucida Grande" charset="0"/>
              <a:buChar char="⇒"/>
            </a:pPr>
            <a:r>
              <a:rPr lang="en-US" sz="3000" smtClean="0"/>
              <a:t>Transaction costs = $ Trillions. </a:t>
            </a:r>
          </a:p>
          <a:p>
            <a:pPr marL="0" indent="0">
              <a:lnSpc>
                <a:spcPct val="80000"/>
              </a:lnSpc>
              <a:buFont typeface="Lucida Grande" charset="0"/>
              <a:buChar char="⇒"/>
            </a:pPr>
            <a:r>
              <a:rPr lang="en-US" sz="3000" smtClean="0"/>
              <a:t>i.e. &gt; Australia</a:t>
            </a:r>
            <a:r>
              <a:rPr lang="en-US" altLang="en-US" sz="3000" smtClean="0"/>
              <a:t>’</a:t>
            </a:r>
            <a:r>
              <a:rPr lang="en-US" sz="3000" smtClean="0"/>
              <a:t>s GDP </a:t>
            </a:r>
          </a:p>
          <a:p>
            <a:pPr marL="0" indent="0">
              <a:lnSpc>
                <a:spcPct val="80000"/>
              </a:lnSpc>
            </a:pPr>
            <a:endParaRPr lang="en-US" sz="3000" smtClean="0"/>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94B0530B-A175-406B-B372-7C5AFA9A1968}" type="slidenum">
              <a:rPr lang="en-AU" sz="1400" i="0">
                <a:solidFill>
                  <a:srgbClr val="CCFFCC"/>
                </a:solidFill>
              </a:rPr>
              <a:pPr/>
              <a:t>17</a:t>
            </a:fld>
            <a:endParaRPr lang="en-AU" sz="1400" i="0">
              <a:solidFill>
                <a:srgbClr val="CCFFCC"/>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2225"/>
            <a:ext cx="9144000" cy="1143000"/>
          </a:xfrm>
        </p:spPr>
        <p:txBody>
          <a:bodyPr/>
          <a:lstStyle/>
          <a:p>
            <a:pPr>
              <a:defRPr/>
            </a:pPr>
            <a:r>
              <a:rPr lang="en-US" dirty="0" smtClean="0">
                <a:ea typeface="+mj-ea"/>
              </a:rPr>
              <a:t>Fair dealing v flexible exceptions</a:t>
            </a:r>
            <a:endParaRPr lang="en-US" dirty="0">
              <a:ea typeface="+mj-ea"/>
            </a:endParaRP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2539A96B-A89E-449A-B549-21F2E2BCE5E4}" type="slidenum">
              <a:rPr lang="en-AU" sz="1400" i="0">
                <a:solidFill>
                  <a:srgbClr val="CCFFCC"/>
                </a:solidFill>
              </a:rPr>
              <a:pPr/>
              <a:t>18</a:t>
            </a:fld>
            <a:endParaRPr lang="en-AU" sz="1400" i="0">
              <a:solidFill>
                <a:srgbClr val="CCFFCC"/>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4025"/>
            <a:ext cx="9144000" cy="1143000"/>
          </a:xfrm>
        </p:spPr>
        <p:txBody>
          <a:bodyPr/>
          <a:lstStyle/>
          <a:p>
            <a:pPr>
              <a:defRPr/>
            </a:pPr>
            <a:r>
              <a:rPr lang="en-US" dirty="0" smtClean="0">
                <a:ea typeface="+mj-ea"/>
              </a:rPr>
              <a:t>Specifically defined exceptions</a:t>
            </a:r>
            <a:endParaRPr lang="en-US" dirty="0">
              <a:ea typeface="+mj-ea"/>
            </a:endParaRPr>
          </a:p>
        </p:txBody>
      </p:sp>
      <p:sp>
        <p:nvSpPr>
          <p:cNvPr id="3" name="Content Placeholder 2"/>
          <p:cNvSpPr>
            <a:spLocks noGrp="1"/>
          </p:cNvSpPr>
          <p:nvPr>
            <p:ph idx="1"/>
          </p:nvPr>
        </p:nvSpPr>
        <p:spPr>
          <a:xfrm>
            <a:off x="831850" y="2016125"/>
            <a:ext cx="7691438" cy="4037013"/>
          </a:xfrm>
        </p:spPr>
        <p:txBody>
          <a:bodyPr>
            <a:normAutofit/>
          </a:bodyPr>
          <a:lstStyle/>
          <a:p>
            <a:pPr marL="0" indent="0"/>
            <a:r>
              <a:rPr lang="en-US" sz="2600" smtClean="0"/>
              <a:t>Time shifting was infringement till 2006 (</a:t>
            </a:r>
            <a:r>
              <a:rPr lang="en-US" sz="2800" smtClean="0"/>
              <a:t>s111)</a:t>
            </a:r>
            <a:endParaRPr lang="en-US" sz="2600" smtClean="0"/>
          </a:p>
          <a:p>
            <a:pPr marL="0" indent="0"/>
            <a:r>
              <a:rPr lang="en-US" sz="2600" smtClean="0"/>
              <a:t>Audio – without DRM – can be format shifted (</a:t>
            </a:r>
            <a:r>
              <a:rPr lang="en-US" sz="2800" smtClean="0"/>
              <a:t>s109A</a:t>
            </a:r>
            <a:r>
              <a:rPr lang="en-US" sz="2600" smtClean="0"/>
              <a:t>)</a:t>
            </a:r>
          </a:p>
          <a:p>
            <a:pPr marL="400050" lvl="1" indent="0"/>
            <a:r>
              <a:rPr lang="en-US" sz="2200" smtClean="0"/>
              <a:t>  But not if it</a:t>
            </a:r>
            <a:r>
              <a:rPr lang="en-US" altLang="en-US" sz="2200" smtClean="0"/>
              <a:t>’</a:t>
            </a:r>
            <a:r>
              <a:rPr lang="en-US" sz="2200" smtClean="0"/>
              <a:t>s downloaded (however legitimately)</a:t>
            </a:r>
          </a:p>
          <a:p>
            <a:pPr marL="0" indent="0"/>
            <a:r>
              <a:rPr lang="en-US" sz="2600" smtClean="0"/>
              <a:t>Video </a:t>
            </a:r>
            <a:r>
              <a:rPr lang="en-US" sz="2600" i="1" smtClean="0"/>
              <a:t>tape</a:t>
            </a:r>
            <a:r>
              <a:rPr lang="en-US" sz="2600" smtClean="0"/>
              <a:t> can be format shifted (S 110AA)</a:t>
            </a:r>
          </a:p>
          <a:p>
            <a:pPr marL="400050" lvl="1" indent="0"/>
            <a:r>
              <a:rPr lang="en-US" sz="2200" smtClean="0"/>
              <a:t>  But not other forms of video like files</a:t>
            </a:r>
          </a:p>
          <a:p>
            <a:pPr marL="0" indent="0"/>
            <a:r>
              <a:rPr lang="en-US" sz="2600" smtClean="0"/>
              <a:t>Print (but only a book, magazine or periodical) can be reformatted as digital, but not a digital original (s43C)</a:t>
            </a:r>
          </a:p>
          <a:p>
            <a:pPr marL="0" indent="0"/>
            <a:r>
              <a:rPr lang="en-US" sz="2600" smtClean="0"/>
              <a:t>A library can copy a work if it</a:t>
            </a:r>
            <a:r>
              <a:rPr lang="en-US" altLang="en-US" sz="2600" smtClean="0"/>
              <a:t>’</a:t>
            </a:r>
            <a:r>
              <a:rPr lang="en-US" sz="2600" smtClean="0"/>
              <a:t>s been lost or stolen (S51(A)(c))</a:t>
            </a:r>
          </a:p>
          <a:p>
            <a:pPr marL="0" indent="0"/>
            <a:endParaRPr lang="en-US" smtClean="0"/>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CB42B424-B2A1-4A02-B5AF-FB65394BB657}" type="slidenum">
              <a:rPr lang="en-AU" sz="1400" i="0">
                <a:solidFill>
                  <a:srgbClr val="CCFFCC"/>
                </a:solidFill>
              </a:rPr>
              <a:pPr/>
              <a:t>19</a:t>
            </a:fld>
            <a:endParaRPr lang="en-AU" sz="1400" i="0">
              <a:solidFill>
                <a:srgbClr val="CCFFC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0850"/>
            <a:ext cx="9144000" cy="1143000"/>
          </a:xfrm>
        </p:spPr>
        <p:txBody>
          <a:bodyPr/>
          <a:lstStyle/>
          <a:p>
            <a:pPr>
              <a:defRPr/>
            </a:pPr>
            <a:r>
              <a:rPr lang="en-US" dirty="0" smtClean="0">
                <a:ea typeface="+mj-ea"/>
              </a:rPr>
              <a:t>Outline</a:t>
            </a:r>
            <a:endParaRPr lang="en-US" dirty="0">
              <a:ea typeface="+mj-ea"/>
            </a:endParaRP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E81E6318-0CDE-4E05-833A-01E6D8FE98A8}" type="slidenum">
              <a:rPr lang="en-AU" sz="1400" i="0">
                <a:solidFill>
                  <a:srgbClr val="CCFFCC"/>
                </a:solidFill>
              </a:rPr>
              <a:pPr/>
              <a:t>2</a:t>
            </a:fld>
            <a:endParaRPr lang="en-AU" sz="1400" i="0">
              <a:solidFill>
                <a:srgbClr val="CCFFCC"/>
              </a:solidFill>
            </a:endParaRPr>
          </a:p>
        </p:txBody>
      </p:sp>
      <p:sp>
        <p:nvSpPr>
          <p:cNvPr id="6" name="Content Placeholder 2"/>
          <p:cNvSpPr txBox="1">
            <a:spLocks/>
          </p:cNvSpPr>
          <p:nvPr/>
        </p:nvSpPr>
        <p:spPr bwMode="auto">
          <a:xfrm>
            <a:off x="444500" y="1711325"/>
            <a:ext cx="8194675"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1200150" indent="-45720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pPr>
              <a:spcBef>
                <a:spcPct val="20000"/>
              </a:spcBef>
            </a:pPr>
            <a:r>
              <a:rPr lang="en-US" sz="3200" i="0">
                <a:latin typeface="Arial Narrow" pitchFamily="34" charset="0"/>
              </a:rPr>
              <a:t>Limitations and exceptions to copyright</a:t>
            </a:r>
          </a:p>
          <a:p>
            <a:pPr>
              <a:spcBef>
                <a:spcPct val="20000"/>
              </a:spcBef>
            </a:pPr>
            <a:r>
              <a:rPr lang="en-US" sz="3200" i="0">
                <a:latin typeface="Arial Narrow" pitchFamily="34" charset="0"/>
              </a:rPr>
              <a:t>Content industries and exceptions industries</a:t>
            </a:r>
          </a:p>
          <a:p>
            <a:pPr>
              <a:spcBef>
                <a:spcPct val="20000"/>
              </a:spcBef>
            </a:pPr>
            <a:r>
              <a:rPr lang="en-US" sz="3200" i="0">
                <a:latin typeface="Arial Narrow" pitchFamily="34" charset="0"/>
              </a:rPr>
              <a:t>Legal obsolescence: Copyright in the digital age </a:t>
            </a:r>
          </a:p>
          <a:p>
            <a:pPr>
              <a:spcBef>
                <a:spcPct val="20000"/>
              </a:spcBef>
            </a:pPr>
            <a:r>
              <a:rPr lang="en-US" sz="3200" i="0">
                <a:latin typeface="Arial Narrow" pitchFamily="34" charset="0"/>
              </a:rPr>
              <a:t>Specific </a:t>
            </a:r>
            <a:r>
              <a:rPr lang="en-US" altLang="en-US" sz="3200" i="0">
                <a:latin typeface="Arial Narrow" pitchFamily="34" charset="0"/>
              </a:rPr>
              <a:t>‘</a:t>
            </a:r>
            <a:r>
              <a:rPr lang="en-US" sz="3200" i="0">
                <a:latin typeface="Arial Narrow" pitchFamily="34" charset="0"/>
              </a:rPr>
              <a:t>fair dealing</a:t>
            </a:r>
            <a:r>
              <a:rPr lang="en-US" altLang="en-US" sz="3200" i="0">
                <a:latin typeface="Arial Narrow" pitchFamily="34" charset="0"/>
              </a:rPr>
              <a:t>’</a:t>
            </a:r>
            <a:r>
              <a:rPr lang="en-US" sz="3200" i="0">
                <a:latin typeface="Arial Narrow" pitchFamily="34" charset="0"/>
              </a:rPr>
              <a:t> exceptions v flexible exceptions</a:t>
            </a:r>
          </a:p>
          <a:p>
            <a:pPr>
              <a:spcBef>
                <a:spcPct val="20000"/>
              </a:spcBef>
            </a:pPr>
            <a:r>
              <a:rPr lang="en-US" sz="3200" i="0">
                <a:latin typeface="Arial Narrow" pitchFamily="34" charset="0"/>
              </a:rPr>
              <a:t>The benefits of flexible exceptions and safe harbours </a:t>
            </a:r>
          </a:p>
          <a:p>
            <a:pPr lvl="1">
              <a:spcBef>
                <a:spcPct val="20000"/>
              </a:spcBef>
              <a:buFont typeface="Arial" pitchFamily="34" charset="0"/>
              <a:buChar char="•"/>
            </a:pPr>
            <a:r>
              <a:rPr lang="en-US" sz="2800" i="0">
                <a:latin typeface="Arial Narrow" pitchFamily="34" charset="0"/>
              </a:rPr>
              <a:t>Risks to intermediaries </a:t>
            </a:r>
          </a:p>
          <a:p>
            <a:pPr lvl="1">
              <a:spcBef>
                <a:spcPct val="20000"/>
              </a:spcBef>
              <a:buFont typeface="Arial" pitchFamily="34" charset="0"/>
              <a:buChar char="•"/>
            </a:pPr>
            <a:r>
              <a:rPr lang="en-US" sz="2800" i="0">
                <a:latin typeface="Arial Narrow" pitchFamily="34" charset="0"/>
              </a:rPr>
              <a:t>Productivity impacts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AAA539FB-F1DD-4E7C-83D2-2A5A8970F3F7}" type="slidenum">
              <a:rPr lang="en-AU" sz="1400" i="0">
                <a:solidFill>
                  <a:srgbClr val="CCFFCC"/>
                </a:solidFill>
              </a:rPr>
              <a:pPr/>
              <a:t>20</a:t>
            </a:fld>
            <a:endParaRPr lang="en-AU" sz="1400" i="0">
              <a:solidFill>
                <a:srgbClr val="CCFFCC"/>
              </a:solidFill>
            </a:endParaRPr>
          </a:p>
        </p:txBody>
      </p:sp>
      <p:sp>
        <p:nvSpPr>
          <p:cNvPr id="6" name="Content Placeholder 2"/>
          <p:cNvSpPr txBox="1">
            <a:spLocks/>
          </p:cNvSpPr>
          <p:nvPr/>
        </p:nvSpPr>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ormAutofit/>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pPr>
              <a:lnSpc>
                <a:spcPct val="80000"/>
              </a:lnSpc>
              <a:spcBef>
                <a:spcPct val="20000"/>
              </a:spcBef>
            </a:pPr>
            <a:r>
              <a:rPr lang="en-US">
                <a:latin typeface="Arial Narrow" pitchFamily="34" charset="0"/>
              </a:rPr>
              <a:t>S49  Reproducing and communicating works by libraries and archives for users</a:t>
            </a:r>
          </a:p>
          <a:p>
            <a:pPr>
              <a:lnSpc>
                <a:spcPct val="80000"/>
              </a:lnSpc>
              <a:spcBef>
                <a:spcPct val="20000"/>
              </a:spcBef>
            </a:pPr>
            <a:r>
              <a:rPr lang="en-US" sz="800">
                <a:latin typeface="Arial Narrow" pitchFamily="34" charset="0"/>
              </a:rPr>
              <a:t>         </a:t>
            </a:r>
            <a:r>
              <a:rPr lang="en-US" sz="1000">
                <a:latin typeface="Arial Narrow" pitchFamily="34" charset="0"/>
              </a:rPr>
              <a:t>    (1)  A person may furnish to the officer in charge of a library or archives:</a:t>
            </a:r>
          </a:p>
          <a:p>
            <a:pPr>
              <a:lnSpc>
                <a:spcPct val="80000"/>
              </a:lnSpc>
              <a:spcBef>
                <a:spcPct val="20000"/>
              </a:spcBef>
            </a:pPr>
            <a:r>
              <a:rPr lang="en-US" sz="1000">
                <a:latin typeface="Arial Narrow" pitchFamily="34" charset="0"/>
              </a:rPr>
              <a:t>                     (a)  a request in writing to be supplied with a reproduction of an article, or a part of an article, contained in a periodical publication or of the whole or a part of a published work other than an article contained in a periodical publication, being a periodical publication or a published work held in the collection of a library or archives; and</a:t>
            </a:r>
          </a:p>
          <a:p>
            <a:pPr>
              <a:lnSpc>
                <a:spcPct val="80000"/>
              </a:lnSpc>
              <a:spcBef>
                <a:spcPct val="20000"/>
              </a:spcBef>
            </a:pPr>
            <a:r>
              <a:rPr lang="en-US" sz="1000">
                <a:latin typeface="Arial Narrow" pitchFamily="34" charset="0"/>
              </a:rPr>
              <a:t>                     (b)  a declaration signed by him or her stating:</a:t>
            </a:r>
          </a:p>
          <a:p>
            <a:pPr>
              <a:lnSpc>
                <a:spcPct val="80000"/>
              </a:lnSpc>
              <a:spcBef>
                <a:spcPct val="20000"/>
              </a:spcBef>
            </a:pPr>
            <a:r>
              <a:rPr lang="en-US" sz="1000">
                <a:latin typeface="Arial Narrow" pitchFamily="34" charset="0"/>
              </a:rPr>
              <a:t>                              (i)  that he or she requires the reproduction for the purpose of research or study and will not use it for any other purpose; and</a:t>
            </a:r>
          </a:p>
          <a:p>
            <a:pPr>
              <a:lnSpc>
                <a:spcPct val="80000"/>
              </a:lnSpc>
              <a:spcBef>
                <a:spcPct val="20000"/>
              </a:spcBef>
            </a:pPr>
            <a:r>
              <a:rPr lang="en-US" sz="1000">
                <a:latin typeface="Arial Narrow" pitchFamily="34" charset="0"/>
              </a:rPr>
              <a:t>                             (ii)  that he or she has not previously been supplied with a reproduction of the same article or other work, or the same part of the article or other work, as the case may be, by an authorized officer of the library or archives.</a:t>
            </a:r>
          </a:p>
          <a:p>
            <a:pPr>
              <a:lnSpc>
                <a:spcPct val="80000"/>
              </a:lnSpc>
              <a:spcBef>
                <a:spcPct val="20000"/>
              </a:spcBef>
            </a:pPr>
            <a:r>
              <a:rPr lang="en-US" sz="1000">
                <a:latin typeface="Arial Narrow" pitchFamily="34" charset="0"/>
              </a:rPr>
              <a:t>             (2)  Subject to this section, where a request and declaration referred to in subsection (1) are furnished to the officer in charge of a library or archives, an authorized officer of the library or archives may, unless the declaration contains a statement that to his or her knowledge is untrue in a material particular, make, or cause to be made, the reproduction to which the request relates and supply the reproduction to the person who made the request.</a:t>
            </a:r>
          </a:p>
          <a:p>
            <a:pPr>
              <a:lnSpc>
                <a:spcPct val="80000"/>
              </a:lnSpc>
              <a:spcBef>
                <a:spcPct val="20000"/>
              </a:spcBef>
            </a:pPr>
            <a:r>
              <a:rPr lang="en-US" sz="1000">
                <a:latin typeface="Arial Narrow" pitchFamily="34" charset="0"/>
              </a:rPr>
              <a:t>Note:          The reproduction could be made from another reproduction of the article or published work in the collection of the library or archives that was made without infringing copyright because of subsection 51A(1), to replace the article or published work because it was damaged, had deteriorated or had been lost or stolen.</a:t>
            </a:r>
          </a:p>
          <a:p>
            <a:pPr>
              <a:lnSpc>
                <a:spcPct val="80000"/>
              </a:lnSpc>
              <a:spcBef>
                <a:spcPct val="20000"/>
              </a:spcBef>
            </a:pPr>
            <a:r>
              <a:rPr lang="en-US" sz="1000">
                <a:latin typeface="Arial Narrow" pitchFamily="34" charset="0"/>
              </a:rPr>
              <a:t>          (2A)  A person may make to an authorized officer of a library or archives:</a:t>
            </a:r>
          </a:p>
          <a:p>
            <a:pPr>
              <a:lnSpc>
                <a:spcPct val="80000"/>
              </a:lnSpc>
              <a:spcBef>
                <a:spcPct val="20000"/>
              </a:spcBef>
            </a:pPr>
            <a:r>
              <a:rPr lang="en-US" sz="1000">
                <a:latin typeface="Arial Narrow" pitchFamily="34" charset="0"/>
              </a:rPr>
              <a:t>                     (a)  a request to be supplied with a reproduction of an article, or part of an article, contained in a periodical publication, or of the whole or a part of a published work other than an article contained in a periodical publication, being a periodical publication or a published work held in the collection of a library or archives; and</a:t>
            </a:r>
          </a:p>
          <a:p>
            <a:pPr>
              <a:lnSpc>
                <a:spcPct val="80000"/>
              </a:lnSpc>
              <a:spcBef>
                <a:spcPct val="20000"/>
              </a:spcBef>
            </a:pPr>
            <a:r>
              <a:rPr lang="en-US" sz="1000">
                <a:latin typeface="Arial Narrow" pitchFamily="34" charset="0"/>
              </a:rPr>
              <a:t>                     (b)  a declaration to the effect that:</a:t>
            </a:r>
          </a:p>
          <a:p>
            <a:pPr>
              <a:lnSpc>
                <a:spcPct val="80000"/>
              </a:lnSpc>
              <a:spcBef>
                <a:spcPct val="20000"/>
              </a:spcBef>
            </a:pPr>
            <a:r>
              <a:rPr lang="en-US" sz="1000">
                <a:latin typeface="Arial Narrow" pitchFamily="34" charset="0"/>
              </a:rPr>
              <a:t>                              (i)  the person requires the reproduction for the purpose of research or study and will not use it for any other purpose;</a:t>
            </a:r>
          </a:p>
          <a:p>
            <a:pPr>
              <a:lnSpc>
                <a:spcPct val="80000"/>
              </a:lnSpc>
              <a:spcBef>
                <a:spcPct val="20000"/>
              </a:spcBef>
            </a:pPr>
            <a:r>
              <a:rPr lang="en-US" sz="1000">
                <a:latin typeface="Arial Narrow" pitchFamily="34" charset="0"/>
              </a:rPr>
              <a:t>                             (ii)  the person has not previously been supplied with a reproduction of the same article or other work, or the same part of the article or other work, as the case may be, by an authorized officer of the library or archives; and</a:t>
            </a:r>
          </a:p>
          <a:p>
            <a:pPr>
              <a:lnSpc>
                <a:spcPct val="80000"/>
              </a:lnSpc>
              <a:spcBef>
                <a:spcPct val="20000"/>
              </a:spcBef>
            </a:pPr>
            <a:r>
              <a:rPr lang="en-US" sz="1000">
                <a:latin typeface="Arial Narrow" pitchFamily="34" charset="0"/>
              </a:rPr>
              <a:t>                            (iii)  by reason of the remoteness of the person</a:t>
            </a:r>
            <a:r>
              <a:rPr lang="en-US" altLang="en-US" sz="1000">
                <a:latin typeface="Arial Narrow" pitchFamily="34" charset="0"/>
              </a:rPr>
              <a:t>’</a:t>
            </a:r>
            <a:r>
              <a:rPr lang="en-US" sz="1000">
                <a:latin typeface="Arial Narrow" pitchFamily="34" charset="0"/>
              </a:rPr>
              <a:t>s location, the person cannot conveniently furnish to the officer in charge of the library or archives a request and declaration referred to in subsection (1) in relation to the reproduction soon enough to enable the reproduction to be supplied to the person before the time by which the person requires it.</a:t>
            </a:r>
          </a:p>
          <a:p>
            <a:pPr>
              <a:lnSpc>
                <a:spcPct val="80000"/>
              </a:lnSpc>
              <a:spcBef>
                <a:spcPct val="20000"/>
              </a:spcBef>
            </a:pPr>
            <a:r>
              <a:rPr lang="en-US" sz="1000">
                <a:latin typeface="Arial Narrow" pitchFamily="34" charset="0"/>
              </a:rPr>
              <a:t>          (2B)  A request or declaration referred to in subsection (2A) is not required to be made in writing.</a:t>
            </a:r>
          </a:p>
          <a:p>
            <a:pPr>
              <a:lnSpc>
                <a:spcPct val="80000"/>
              </a:lnSpc>
              <a:spcBef>
                <a:spcPct val="20000"/>
              </a:spcBef>
            </a:pPr>
            <a:r>
              <a:rPr lang="en-US" sz="1000">
                <a:latin typeface="Arial Narrow" pitchFamily="34" charset="0"/>
              </a:rPr>
              <a:t>          (2C)  Subject to this section, where:</a:t>
            </a:r>
          </a:p>
          <a:p>
            <a:pPr>
              <a:lnSpc>
                <a:spcPct val="80000"/>
              </a:lnSpc>
              <a:spcBef>
                <a:spcPct val="20000"/>
              </a:spcBef>
            </a:pPr>
            <a:r>
              <a:rPr lang="en-US" sz="1000">
                <a:latin typeface="Arial Narrow" pitchFamily="34" charset="0"/>
              </a:rPr>
              <a:t>                     (a)  a request and declaration referred to in subsection (2A) are made by a person to an authorized officer of a library or archives; and</a:t>
            </a:r>
          </a:p>
          <a:p>
            <a:pPr>
              <a:lnSpc>
                <a:spcPct val="80000"/>
              </a:lnSpc>
              <a:spcBef>
                <a:spcPct val="20000"/>
              </a:spcBef>
            </a:pPr>
            <a:r>
              <a:rPr lang="en-US" sz="1000">
                <a:latin typeface="Arial Narrow" pitchFamily="34" charset="0"/>
              </a:rPr>
              <a:t>                     (b)  the authorized officer makes a declaration setting out particulars of the request and declaration made by the person and stating that:</a:t>
            </a:r>
          </a:p>
          <a:p>
            <a:pPr>
              <a:lnSpc>
                <a:spcPct val="80000"/>
              </a:lnSpc>
              <a:spcBef>
                <a:spcPct val="20000"/>
              </a:spcBef>
            </a:pPr>
            <a:r>
              <a:rPr lang="en-US" sz="1000">
                <a:latin typeface="Arial Narrow" pitchFamily="34" charset="0"/>
              </a:rPr>
              <a:t>                              (i)  the declaration made by the person, so far as it relates to the matters specified in subparagraphs (2A)(b)(i) and (ii), does not contain a statement that, to the knowledge of the authorized officer, is untrue in a material particular; and</a:t>
            </a:r>
          </a:p>
          <a:p>
            <a:pPr>
              <a:lnSpc>
                <a:spcPct val="80000"/>
              </a:lnSpc>
              <a:spcBef>
                <a:spcPct val="20000"/>
              </a:spcBef>
            </a:pPr>
            <a:r>
              <a:rPr lang="en-US" sz="1000">
                <a:latin typeface="Arial Narrow" pitchFamily="34" charset="0"/>
              </a:rPr>
              <a:t>                             (ii)  the authorized officer is satisfied that the declaration made by the person is true so far as it relates to the matter specified in subparagraph (2A)(b)(iii);</a:t>
            </a:r>
          </a:p>
          <a:p>
            <a:pPr>
              <a:lnSpc>
                <a:spcPct val="80000"/>
              </a:lnSpc>
              <a:spcBef>
                <a:spcPct val="20000"/>
              </a:spcBef>
            </a:pPr>
            <a:r>
              <a:rPr lang="en-US" sz="1000">
                <a:latin typeface="Arial Narrow" pitchFamily="34" charset="0"/>
              </a:rPr>
              <a:t>an authorized officer of the library or archives may make, or cause to be made, the reproduction to which the request relates and supply the reproduction to the person.</a:t>
            </a:r>
          </a:p>
          <a:p>
            <a:pPr>
              <a:lnSpc>
                <a:spcPct val="80000"/>
              </a:lnSpc>
              <a:spcBef>
                <a:spcPct val="20000"/>
              </a:spcBef>
            </a:pPr>
            <a:r>
              <a:rPr lang="en-US" sz="1000">
                <a:latin typeface="Arial Narrow" pitchFamily="34" charset="0"/>
              </a:rPr>
              <a:t>Note:          The reproduction could be made from another reproduction of the article or published work in the collection of the library or archives that was made without infringing copyright because of subsection 51A(1), to replace the article or published work because it was damaged, had deteriorated or had been lost or stolen.</a:t>
            </a:r>
          </a:p>
          <a:p>
            <a:pPr>
              <a:lnSpc>
                <a:spcPct val="80000"/>
              </a:lnSpc>
              <a:spcBef>
                <a:spcPct val="20000"/>
              </a:spcBef>
            </a:pPr>
            <a:r>
              <a:rPr lang="en-US" sz="1000">
                <a:latin typeface="Arial Narrow" pitchFamily="34" charset="0"/>
              </a:rPr>
              <a:t>             (3)  Where a charge is made for making and supplying a reproduction to which a request under subsection (1) or (2A) relates, subsection (2) or (2C), as the case may be, does not apply in relation to the request if the amount of the charge exceeds the cost of making and supplying the reproduction.</a:t>
            </a:r>
          </a:p>
          <a:p>
            <a:pPr>
              <a:lnSpc>
                <a:spcPct val="80000"/>
              </a:lnSpc>
              <a:spcBef>
                <a:spcPct val="20000"/>
              </a:spcBef>
            </a:pPr>
            <a:r>
              <a:rPr lang="en-US" sz="1000">
                <a:latin typeface="Arial Narrow" pitchFamily="34" charset="0"/>
              </a:rPr>
              <a:t>             (4)  Subsection (2) or (2C) does not apply in relation to a request for a reproduction of, or parts of, 2 or more articles contained in the same periodical publication unless the articles are requested for the same research or course of study.</a:t>
            </a:r>
          </a:p>
          <a:p>
            <a:pPr>
              <a:lnSpc>
                <a:spcPct val="80000"/>
              </a:lnSpc>
              <a:spcBef>
                <a:spcPct val="20000"/>
              </a:spcBef>
            </a:pPr>
            <a:r>
              <a:rPr lang="en-US" sz="1000">
                <a:latin typeface="Arial Narrow" pitchFamily="34" charset="0"/>
              </a:rPr>
              <a:t>             (5)  Subsection (2) or (2C) does not apply to a request for a reproduction of the whole of a work (other than an article contained in a periodical publication), or to a reproduction of a part of such a work that contains more than a reasonable portion of the work unless:</a:t>
            </a:r>
          </a:p>
          <a:p>
            <a:pPr>
              <a:lnSpc>
                <a:spcPct val="80000"/>
              </a:lnSpc>
              <a:spcBef>
                <a:spcPct val="20000"/>
              </a:spcBef>
            </a:pPr>
            <a:r>
              <a:rPr lang="en-US" sz="1000">
                <a:latin typeface="Arial Narrow" pitchFamily="34" charset="0"/>
              </a:rPr>
              <a:t>                     (a)  the work forms part of the library or archives collection; and</a:t>
            </a:r>
          </a:p>
          <a:p>
            <a:pPr>
              <a:lnSpc>
                <a:spcPct val="80000"/>
              </a:lnSpc>
              <a:spcBef>
                <a:spcPct val="20000"/>
              </a:spcBef>
            </a:pPr>
            <a:r>
              <a:rPr lang="en-US" sz="1000">
                <a:latin typeface="Arial Narrow" pitchFamily="34" charset="0"/>
              </a:rPr>
              <a:t>                     (b)  before the reproduction is made, an authorized officer has, after reasonable investigation, made a declaration stating that he or she is satisfied that a reproduction (not being a second‑hand reproduction) of the work cannot be obtained within a reasonable time at an ordinary commercial price.</a:t>
            </a:r>
          </a:p>
          <a:p>
            <a:pPr>
              <a:lnSpc>
                <a:spcPct val="80000"/>
              </a:lnSpc>
              <a:spcBef>
                <a:spcPct val="20000"/>
              </a:spcBef>
            </a:pPr>
            <a:r>
              <a:rPr lang="en-US" sz="800">
                <a:latin typeface="Arial Narrow" pitchFamily="34" charset="0"/>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defRPr/>
            </a:pPr>
            <a:r>
              <a:rPr lang="en-US" dirty="0" smtClean="0">
                <a:ea typeface="+mj-ea"/>
              </a:rPr>
              <a:t>Continued</a:t>
            </a:r>
            <a:endParaRPr lang="en-US" dirty="0">
              <a:ea typeface="+mj-ea"/>
            </a:endParaRP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6FBB1E8E-53A2-4F65-9CB9-BC8BC6EF5194}" type="slidenum">
              <a:rPr lang="en-AU" sz="1400" i="0">
                <a:solidFill>
                  <a:srgbClr val="CCFFCC"/>
                </a:solidFill>
              </a:rPr>
              <a:pPr/>
              <a:t>21</a:t>
            </a:fld>
            <a:endParaRPr lang="en-AU" sz="1400" i="0">
              <a:solidFill>
                <a:srgbClr val="CCFFCC"/>
              </a:solidFill>
            </a:endParaRPr>
          </a:p>
        </p:txBody>
      </p:sp>
      <p:sp>
        <p:nvSpPr>
          <p:cNvPr id="5" name="Content Placeholder 2"/>
          <p:cNvSpPr txBox="1">
            <a:spLocks/>
          </p:cNvSpPr>
          <p:nvPr/>
        </p:nvSpPr>
        <p:spPr bwMode="auto">
          <a:xfrm>
            <a:off x="600075" y="1163638"/>
            <a:ext cx="7772400" cy="500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ormAutofit/>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pPr>
              <a:lnSpc>
                <a:spcPct val="80000"/>
              </a:lnSpc>
              <a:spcBef>
                <a:spcPct val="20000"/>
              </a:spcBef>
            </a:pPr>
            <a:r>
              <a:rPr lang="en-US" sz="800">
                <a:latin typeface="Arial Narrow" pitchFamily="34" charset="0"/>
              </a:rPr>
              <a:t> (5AA)  For the purposes of subsection (5), if the characteristics of the work are such that subsection 10(2) or (2A) is relevant to the question whether the reproduction contains only a reasonable portion of the work, then that question is to be determined solely by reference to subsection 10(2) or (2A) and not by reference to the ordinary meaning of reasonable portion.</a:t>
            </a:r>
          </a:p>
          <a:p>
            <a:pPr>
              <a:lnSpc>
                <a:spcPct val="80000"/>
              </a:lnSpc>
              <a:spcBef>
                <a:spcPct val="20000"/>
              </a:spcBef>
            </a:pPr>
            <a:r>
              <a:rPr lang="en-US" sz="800">
                <a:latin typeface="Arial Narrow" pitchFamily="34" charset="0"/>
              </a:rPr>
              <a:t>       (5AB)  For the purposes of paragraph (5)(b), in determining whether a reproduction (not being a second‑hand reproduction) of the work cannot be obtained within a reasonable time at an ordinary commercial price, the authorized officer must take into account:</a:t>
            </a:r>
          </a:p>
          <a:p>
            <a:pPr>
              <a:lnSpc>
                <a:spcPct val="80000"/>
              </a:lnSpc>
              <a:spcBef>
                <a:spcPct val="20000"/>
              </a:spcBef>
            </a:pPr>
            <a:r>
              <a:rPr lang="en-US" sz="800">
                <a:latin typeface="Arial Narrow" pitchFamily="34" charset="0"/>
              </a:rPr>
              <a:t>                     (a)  the time by which the person requesting the reproduction requires it; and</a:t>
            </a:r>
          </a:p>
          <a:p>
            <a:pPr>
              <a:lnSpc>
                <a:spcPct val="80000"/>
              </a:lnSpc>
              <a:spcBef>
                <a:spcPct val="20000"/>
              </a:spcBef>
            </a:pPr>
            <a:r>
              <a:rPr lang="en-US" sz="800">
                <a:latin typeface="Arial Narrow" pitchFamily="34" charset="0"/>
              </a:rPr>
              <a:t>                     (b)  the time within which a reproduction (not being a second‑hand reproduction) of the work at an ordinary commercial price could be delivered to the person; and</a:t>
            </a:r>
          </a:p>
          <a:p>
            <a:pPr>
              <a:lnSpc>
                <a:spcPct val="80000"/>
              </a:lnSpc>
              <a:spcBef>
                <a:spcPct val="20000"/>
              </a:spcBef>
            </a:pPr>
            <a:r>
              <a:rPr lang="en-US" sz="800">
                <a:latin typeface="Arial Narrow" pitchFamily="34" charset="0"/>
              </a:rPr>
              <a:t>                     (c)  whether an electronic reproduction of the work can be obtained within a reasonable time at an ordinary commercial price.</a:t>
            </a:r>
          </a:p>
          <a:p>
            <a:pPr>
              <a:lnSpc>
                <a:spcPct val="80000"/>
              </a:lnSpc>
              <a:spcBef>
                <a:spcPct val="20000"/>
              </a:spcBef>
            </a:pPr>
            <a:r>
              <a:rPr lang="en-US" sz="800">
                <a:latin typeface="Arial Narrow" pitchFamily="34" charset="0"/>
              </a:rPr>
              <a:t>          (5A)  If an article contained in a periodical publication, or a published work (other than an article contained in a periodical publication) is acquired, in electronic form, as part of a library or archives collection, the officer in charge of the library or archives may make it available online within the premises of the library or archives in such a manner that users cannot, by using any equipment supplied by the library or archives:</a:t>
            </a:r>
          </a:p>
          <a:p>
            <a:pPr>
              <a:lnSpc>
                <a:spcPct val="80000"/>
              </a:lnSpc>
              <a:spcBef>
                <a:spcPct val="20000"/>
              </a:spcBef>
            </a:pPr>
            <a:r>
              <a:rPr lang="en-US" sz="800">
                <a:latin typeface="Arial Narrow" pitchFamily="34" charset="0"/>
              </a:rPr>
              <a:t>                     (a)  make an electronic reproduction of the article or work; or</a:t>
            </a:r>
          </a:p>
          <a:p>
            <a:pPr>
              <a:lnSpc>
                <a:spcPct val="80000"/>
              </a:lnSpc>
              <a:spcBef>
                <a:spcPct val="20000"/>
              </a:spcBef>
            </a:pPr>
            <a:r>
              <a:rPr lang="en-US" sz="800">
                <a:latin typeface="Arial Narrow" pitchFamily="34" charset="0"/>
              </a:rPr>
              <a:t>                     (b)  communicate the article or work.</a:t>
            </a:r>
          </a:p>
          <a:p>
            <a:pPr>
              <a:lnSpc>
                <a:spcPct val="80000"/>
              </a:lnSpc>
              <a:spcBef>
                <a:spcPct val="20000"/>
              </a:spcBef>
            </a:pPr>
            <a:r>
              <a:rPr lang="en-US" sz="800">
                <a:latin typeface="Arial Narrow" pitchFamily="34" charset="0"/>
              </a:rPr>
              <a:t>             (6)  The copyright in an article contained in a periodical publication is not infringed by the making, in relation to a request under subsection (1) or (2A), of a reproduction of the article, or of a part of the article, in accordance with subsection (2) or (2C), as the case may be, unless the reproduction is supplied to a person other than the person who made the request.</a:t>
            </a:r>
          </a:p>
          <a:p>
            <a:pPr>
              <a:lnSpc>
                <a:spcPct val="80000"/>
              </a:lnSpc>
              <a:spcBef>
                <a:spcPct val="20000"/>
              </a:spcBef>
            </a:pPr>
            <a:r>
              <a:rPr lang="en-US" sz="800">
                <a:latin typeface="Arial Narrow" pitchFamily="34" charset="0"/>
              </a:rPr>
              <a:t>             (7)  The copyright in a published work other than an article contained in a periodical publication is not infringed by the making, in relation to a request under subsection (1) or (2A), of a reproduction of the work, or of a part of the work, in accordance with subsection (2) or (2C), as the case may be, unless the reproduction is supplied to a person other than the person who made the request.</a:t>
            </a:r>
          </a:p>
          <a:p>
            <a:pPr>
              <a:lnSpc>
                <a:spcPct val="80000"/>
              </a:lnSpc>
              <a:spcBef>
                <a:spcPct val="20000"/>
              </a:spcBef>
            </a:pPr>
            <a:r>
              <a:rPr lang="en-US" sz="800">
                <a:latin typeface="Arial Narrow" pitchFamily="34" charset="0"/>
              </a:rPr>
              <a:t>          (7A)  Subsections (6) and (7) do not apply to the making under subsection (2) or (2C) of an electronic reproduction of:</a:t>
            </a:r>
          </a:p>
          <a:p>
            <a:pPr>
              <a:lnSpc>
                <a:spcPct val="80000"/>
              </a:lnSpc>
              <a:spcBef>
                <a:spcPct val="20000"/>
              </a:spcBef>
            </a:pPr>
            <a:r>
              <a:rPr lang="en-US" sz="800">
                <a:latin typeface="Arial Narrow" pitchFamily="34" charset="0"/>
              </a:rPr>
              <a:t>                     (a)  an article, or a part of an article, contained in a periodical publication; or</a:t>
            </a:r>
          </a:p>
          <a:p>
            <a:pPr>
              <a:lnSpc>
                <a:spcPct val="80000"/>
              </a:lnSpc>
              <a:spcBef>
                <a:spcPct val="20000"/>
              </a:spcBef>
            </a:pPr>
            <a:r>
              <a:rPr lang="en-US" sz="800">
                <a:latin typeface="Arial Narrow" pitchFamily="34" charset="0"/>
              </a:rPr>
              <a:t>                     (b)  the whole or part of a published work, other than such an article;</a:t>
            </a:r>
          </a:p>
          <a:p>
            <a:pPr>
              <a:lnSpc>
                <a:spcPct val="80000"/>
              </a:lnSpc>
              <a:spcBef>
                <a:spcPct val="20000"/>
              </a:spcBef>
            </a:pPr>
            <a:r>
              <a:rPr lang="en-US" sz="800">
                <a:latin typeface="Arial Narrow" pitchFamily="34" charset="0"/>
              </a:rPr>
              <a:t>in relation to a request under this section for communication to the person who made the request unless:</a:t>
            </a:r>
          </a:p>
          <a:p>
            <a:pPr>
              <a:lnSpc>
                <a:spcPct val="80000"/>
              </a:lnSpc>
              <a:spcBef>
                <a:spcPct val="20000"/>
              </a:spcBef>
            </a:pPr>
            <a:r>
              <a:rPr lang="en-US" sz="800">
                <a:latin typeface="Arial Narrow" pitchFamily="34" charset="0"/>
              </a:rPr>
              <a:t>                     (c)  before or when the reproduction is communicated to the person, the person is notified in accordance with the regulations:</a:t>
            </a:r>
          </a:p>
          <a:p>
            <a:pPr>
              <a:lnSpc>
                <a:spcPct val="80000"/>
              </a:lnSpc>
              <a:spcBef>
                <a:spcPct val="20000"/>
              </a:spcBef>
            </a:pPr>
            <a:r>
              <a:rPr lang="en-US" sz="800">
                <a:latin typeface="Arial Narrow" pitchFamily="34" charset="0"/>
              </a:rPr>
              <a:t>                              (i)  that the reproduction has been made under this section and that the article or work might be subject to copyright protection under this Act; and</a:t>
            </a:r>
          </a:p>
          <a:p>
            <a:pPr>
              <a:lnSpc>
                <a:spcPct val="80000"/>
              </a:lnSpc>
              <a:spcBef>
                <a:spcPct val="20000"/>
              </a:spcBef>
            </a:pPr>
            <a:r>
              <a:rPr lang="en-US" sz="800">
                <a:latin typeface="Arial Narrow" pitchFamily="34" charset="0"/>
              </a:rPr>
              <a:t>                             (ii)  about such other matters (if any) as are prescribed; and</a:t>
            </a:r>
          </a:p>
          <a:p>
            <a:pPr>
              <a:lnSpc>
                <a:spcPct val="80000"/>
              </a:lnSpc>
              <a:spcBef>
                <a:spcPct val="20000"/>
              </a:spcBef>
            </a:pPr>
            <a:r>
              <a:rPr lang="en-US" sz="800">
                <a:latin typeface="Arial Narrow" pitchFamily="34" charset="0"/>
              </a:rPr>
              <a:t>                     (d)  as soon as practicable after the reproduction is communicated to the person, the reproduction made under subsection (2) or (2C) and held by the library or archives is destroyed.</a:t>
            </a:r>
          </a:p>
          <a:p>
            <a:pPr>
              <a:lnSpc>
                <a:spcPct val="80000"/>
              </a:lnSpc>
              <a:spcBef>
                <a:spcPct val="20000"/>
              </a:spcBef>
            </a:pPr>
            <a:r>
              <a:rPr lang="en-US" sz="800">
                <a:latin typeface="Arial Narrow" pitchFamily="34" charset="0"/>
              </a:rPr>
              <a:t>          (7B)  It is not an infringement of copyright in an article contained in a periodical publication, or of copyright in a published work, to communicate it in accordance with subsection (2), (2C) or (5A).</a:t>
            </a:r>
          </a:p>
          <a:p>
            <a:pPr>
              <a:lnSpc>
                <a:spcPct val="80000"/>
              </a:lnSpc>
              <a:spcBef>
                <a:spcPct val="20000"/>
              </a:spcBef>
            </a:pPr>
            <a:r>
              <a:rPr lang="en-US" sz="800">
                <a:latin typeface="Arial Narrow" pitchFamily="34" charset="0"/>
              </a:rPr>
              <a:t>             (8)  The regulations may exclude the application of subsection (6) or (7) in such cases as are specified in the regulations.</a:t>
            </a:r>
          </a:p>
          <a:p>
            <a:pPr>
              <a:lnSpc>
                <a:spcPct val="80000"/>
              </a:lnSpc>
              <a:spcBef>
                <a:spcPct val="20000"/>
              </a:spcBef>
            </a:pPr>
            <a:r>
              <a:rPr lang="en-US" sz="800">
                <a:latin typeface="Arial Narrow" pitchFamily="34" charset="0"/>
              </a:rPr>
              <a:t>             (9)  In this section:</a:t>
            </a:r>
          </a:p>
          <a:p>
            <a:pPr>
              <a:lnSpc>
                <a:spcPct val="80000"/>
              </a:lnSpc>
              <a:spcBef>
                <a:spcPct val="20000"/>
              </a:spcBef>
            </a:pPr>
            <a:r>
              <a:rPr lang="en-US" sz="800">
                <a:latin typeface="Arial Narrow" pitchFamily="34" charset="0"/>
              </a:rPr>
              <a:t>archives means an archives all or part of whose collection is accessible to members of the public.</a:t>
            </a:r>
          </a:p>
          <a:p>
            <a:pPr>
              <a:lnSpc>
                <a:spcPct val="80000"/>
              </a:lnSpc>
              <a:spcBef>
                <a:spcPct val="20000"/>
              </a:spcBef>
            </a:pPr>
            <a:r>
              <a:rPr lang="en-US" sz="800">
                <a:latin typeface="Arial Narrow" pitchFamily="34" charset="0"/>
              </a:rPr>
              <a:t>library means a library all or part of whose collection is accessible to members of the public directly or through interlibrary loans.</a:t>
            </a:r>
          </a:p>
          <a:p>
            <a:pPr>
              <a:lnSpc>
                <a:spcPct val="80000"/>
              </a:lnSpc>
              <a:spcBef>
                <a:spcPct val="20000"/>
              </a:spcBef>
            </a:pPr>
            <a:r>
              <a:rPr lang="en-US" sz="800">
                <a:latin typeface="Arial Narrow" pitchFamily="34" charset="0"/>
              </a:rPr>
              <a:t>supply includes supply by way of a communication.</a:t>
            </a:r>
          </a:p>
          <a:p>
            <a:pPr>
              <a:lnSpc>
                <a:spcPct val="80000"/>
              </a:lnSpc>
              <a:spcBef>
                <a:spcPct val="20000"/>
              </a:spcBef>
            </a:pPr>
            <a:r>
              <a:rPr lang="en-US" sz="800">
                <a:latin typeface="Arial Narrow" pitchFamily="34" charset="0"/>
              </a:rPr>
              <a:t>Note:          Under section 203F, it is an offence to make a false or misleading declaration for the purposes of this section. Sections 203A, 203D and 203G create offences relating to the keeping of declarations made for the purposes of this section.</a:t>
            </a:r>
          </a:p>
          <a:p>
            <a:pPr>
              <a:lnSpc>
                <a:spcPct val="80000"/>
              </a:lnSpc>
              <a:spcBef>
                <a:spcPct val="20000"/>
              </a:spcBef>
            </a:pPr>
            <a:endParaRPr lang="en-US" sz="800">
              <a:latin typeface="Arial Narrow" pitchFamily="34" charset="0"/>
            </a:endParaRPr>
          </a:p>
          <a:p>
            <a:pPr>
              <a:lnSpc>
                <a:spcPct val="80000"/>
              </a:lnSpc>
              <a:spcBef>
                <a:spcPct val="20000"/>
              </a:spcBef>
            </a:pPr>
            <a:r>
              <a:rPr lang="en-US" sz="1800">
                <a:latin typeface="Arial Narrow" pitchFamily="34" charset="0"/>
              </a:rPr>
              <a:t>(s49(7A)(d)) requires libraries to destroy any copy (including digital copy) they have scanned of an item, once it</a:t>
            </a:r>
            <a:r>
              <a:rPr lang="en-US" altLang="en-US" sz="1800">
                <a:latin typeface="Arial Narrow" pitchFamily="34" charset="0"/>
              </a:rPr>
              <a:t>’</a:t>
            </a:r>
            <a:r>
              <a:rPr lang="en-US" sz="1800">
                <a:latin typeface="Arial Narrow" pitchFamily="34" charset="0"/>
              </a:rPr>
              <a:t>s been supplied on interlibrary loan. So the scan must be done again for each request</a:t>
            </a:r>
            <a:endParaRPr lang="en-US" sz="600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26" end="26"/>
                                            </p:txEl>
                                          </p:spTgt>
                                        </p:tgtEl>
                                        <p:attrNameLst>
                                          <p:attrName>style.visibility</p:attrName>
                                        </p:attrNameLst>
                                      </p:cBhvr>
                                      <p:to>
                                        <p:strVal val="visible"/>
                                      </p:to>
                                    </p:set>
                                    <p:anim calcmode="lin" valueType="num">
                                      <p:cBhvr additive="base">
                                        <p:cTn id="7" dur="500" fill="hold"/>
                                        <p:tgtEl>
                                          <p:spTgt spid="5">
                                            <p:txEl>
                                              <p:pRg st="26" end="2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26" end="2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48A Copying by Parliamentary libraries for members of Parliament</a:t>
            </a:r>
            <a:br>
              <a:rPr lang="en-US" dirty="0" smtClean="0">
                <a:ea typeface="+mj-ea"/>
              </a:rPr>
            </a:br>
            <a:endParaRPr lang="en-US" dirty="0">
              <a:ea typeface="+mj-ea"/>
            </a:endParaRPr>
          </a:p>
        </p:txBody>
      </p:sp>
      <p:sp>
        <p:nvSpPr>
          <p:cNvPr id="3" name="Content Placeholder 2"/>
          <p:cNvSpPr>
            <a:spLocks noGrp="1"/>
          </p:cNvSpPr>
          <p:nvPr>
            <p:ph idx="1"/>
          </p:nvPr>
        </p:nvSpPr>
        <p:spPr>
          <a:xfrm>
            <a:off x="638175" y="2171700"/>
            <a:ext cx="7772400" cy="3019425"/>
          </a:xfrm>
        </p:spPr>
        <p:txBody>
          <a:bodyPr/>
          <a:lstStyle/>
          <a:p>
            <a:pPr marL="0" indent="0">
              <a:defRPr/>
            </a:pPr>
            <a:r>
              <a:rPr lang="en-US" dirty="0" smtClean="0">
                <a:ea typeface="+mn-ea"/>
              </a:rPr>
              <a:t>The copyright in a work is not infringed by anything done, for the sole purpose of assisting a person who is a member of a Parliament in the performance of [their] duties . . . by an authorized officer of a [Parliamentary] library.</a:t>
            </a:r>
            <a:endParaRPr lang="en-US" dirty="0">
              <a:ea typeface="+mn-ea"/>
            </a:endParaRP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8945FDD7-E3EE-4EA4-89EA-7D109DC58347}" type="slidenum">
              <a:rPr lang="en-AU" sz="1400" i="0">
                <a:solidFill>
                  <a:srgbClr val="CCFFCC"/>
                </a:solidFill>
              </a:rPr>
              <a:pPr/>
              <a:t>22</a:t>
            </a:fld>
            <a:endParaRPr lang="en-AU" sz="1400" i="0">
              <a:solidFill>
                <a:srgbClr val="CCFFCC"/>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6E3FF3D4-D483-49BB-8352-B2B731D7C17D}" type="slidenum">
              <a:rPr lang="en-AU" sz="1400" i="0">
                <a:solidFill>
                  <a:srgbClr val="CCFFCC"/>
                </a:solidFill>
              </a:rPr>
              <a:pPr/>
              <a:t>23</a:t>
            </a:fld>
            <a:endParaRPr lang="en-AU" sz="1400" i="0">
              <a:solidFill>
                <a:srgbClr val="CCFFCC"/>
              </a:solidFill>
            </a:endParaRPr>
          </a:p>
        </p:txBody>
      </p:sp>
      <p:sp>
        <p:nvSpPr>
          <p:cNvPr id="5" name="Content Placeholder 2"/>
          <p:cNvSpPr txBox="1">
            <a:spLocks/>
          </p:cNvSpPr>
          <p:nvPr/>
        </p:nvSpPr>
        <p:spPr bwMode="auto">
          <a:xfrm>
            <a:off x="0" y="0"/>
            <a:ext cx="91440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pPr>
              <a:spcBef>
                <a:spcPct val="20000"/>
              </a:spcBef>
            </a:pPr>
            <a:r>
              <a:rPr lang="en-US" sz="2000">
                <a:latin typeface="Arial Narrow" pitchFamily="34" charset="0"/>
              </a:rPr>
              <a:t>50  Reproducing and communicating works by libraries or archives for other libraries or archives</a:t>
            </a:r>
          </a:p>
          <a:p>
            <a:pPr>
              <a:spcBef>
                <a:spcPct val="20000"/>
              </a:spcBef>
            </a:pPr>
            <a:endParaRPr lang="en-US" sz="500">
              <a:latin typeface="Arial Narrow" pitchFamily="34" charset="0"/>
            </a:endParaRPr>
          </a:p>
          <a:p>
            <a:pPr>
              <a:spcBef>
                <a:spcPct val="20000"/>
              </a:spcBef>
            </a:pPr>
            <a:r>
              <a:rPr lang="en-US" sz="500">
                <a:latin typeface="Arial Narrow" pitchFamily="34" charset="0"/>
              </a:rPr>
              <a:t>             (1)  The officer in charge of a library may request, or cause another person to request, the officer in charge of another library to supply the officer in charge of the first‑mentioned library with a reproduction of an article, or a part of an article, contained in a periodical publication, or of the whole or a part of a published work other than an article contained in a periodical publication, being a periodical publication or a published work held in the collection of a library:</a:t>
            </a:r>
          </a:p>
          <a:p>
            <a:pPr>
              <a:spcBef>
                <a:spcPct val="20000"/>
              </a:spcBef>
            </a:pPr>
            <a:r>
              <a:rPr lang="en-US" sz="500">
                <a:latin typeface="Arial Narrow" pitchFamily="34" charset="0"/>
              </a:rPr>
              <a:t>                     (a)  for the purpose of including the reproduction in the collection of the first‑mentioned library;</a:t>
            </a:r>
          </a:p>
          <a:p>
            <a:pPr>
              <a:spcBef>
                <a:spcPct val="20000"/>
              </a:spcBef>
            </a:pPr>
            <a:r>
              <a:rPr lang="en-US" sz="500">
                <a:latin typeface="Arial Narrow" pitchFamily="34" charset="0"/>
              </a:rPr>
              <a:t>                    (aa)  in a case where the principal purpose of the first‑mentioned library is to provide library services for members of a Parliament—for the purpose of assisting a person who is a member of that Parliament in the performance of the person</a:t>
            </a:r>
            <a:r>
              <a:rPr lang="en-US" altLang="en-US" sz="500">
                <a:latin typeface="Arial Narrow" pitchFamily="34" charset="0"/>
              </a:rPr>
              <a:t>’</a:t>
            </a:r>
            <a:r>
              <a:rPr lang="en-US" sz="500">
                <a:latin typeface="Arial Narrow" pitchFamily="34" charset="0"/>
              </a:rPr>
              <a:t>s duties as such a member; or</a:t>
            </a:r>
          </a:p>
          <a:p>
            <a:pPr>
              <a:spcBef>
                <a:spcPct val="20000"/>
              </a:spcBef>
            </a:pPr>
            <a:r>
              <a:rPr lang="en-US" sz="500">
                <a:latin typeface="Arial Narrow" pitchFamily="34" charset="0"/>
              </a:rPr>
              <a:t>                     (b)  for the purpose of supplying the reproduction to a person who has made a request for the reproduction under section 49.</a:t>
            </a:r>
          </a:p>
          <a:p>
            <a:pPr>
              <a:spcBef>
                <a:spcPct val="20000"/>
              </a:spcBef>
            </a:pPr>
            <a:r>
              <a:rPr lang="en-US" sz="500">
                <a:latin typeface="Arial Narrow" pitchFamily="34" charset="0"/>
              </a:rPr>
              <a:t>             (2)  Subject to this section, where a request is made by or on behalf of the officer in charge of a library to the officer in charge of another library under subsection (1), an authorized officer of the last‑mentioned library may make, or cause to be made, the reproduction to which the request relates and supply the reproduction to the officer in charge of the first‑mentioned library.</a:t>
            </a:r>
          </a:p>
          <a:p>
            <a:pPr>
              <a:spcBef>
                <a:spcPct val="20000"/>
              </a:spcBef>
            </a:pPr>
            <a:r>
              <a:rPr lang="en-US" sz="500">
                <a:latin typeface="Arial Narrow" pitchFamily="34" charset="0"/>
              </a:rPr>
              <a:t>Note:          The reproduction could be made from another reproduction of the article or published work in the collection of the other library that was made without infringing copyright because of subsection 51A(1), to replace the article or published work because it was damaged, had deteriorated or had been lost or stolen.</a:t>
            </a:r>
          </a:p>
          <a:p>
            <a:pPr>
              <a:spcBef>
                <a:spcPct val="20000"/>
              </a:spcBef>
            </a:pPr>
            <a:r>
              <a:rPr lang="en-US" sz="500">
                <a:latin typeface="Arial Narrow" pitchFamily="34" charset="0"/>
              </a:rPr>
              <a:t>             (3)  Where, under subsection (2), an authorized officer of a library makes, or causes to be made, a reproduction of the whole or part of a work (including an article contained in a periodical publication) and supplies it to the officer in charge of another library in accordance with a request made under subsection (1):</a:t>
            </a:r>
          </a:p>
          <a:p>
            <a:pPr>
              <a:spcBef>
                <a:spcPct val="20000"/>
              </a:spcBef>
            </a:pPr>
            <a:r>
              <a:rPr lang="en-US" sz="500">
                <a:latin typeface="Arial Narrow" pitchFamily="34" charset="0"/>
              </a:rPr>
              <a:t>                     (a)  the reproduction shall, for all purposes of this Act, be deemed to have been made on behalf of an authorized officer of the other library for the purpose for which the reproduction was requested; and</a:t>
            </a:r>
          </a:p>
          <a:p>
            <a:pPr>
              <a:spcBef>
                <a:spcPct val="20000"/>
              </a:spcBef>
            </a:pPr>
            <a:r>
              <a:rPr lang="en-US" sz="500">
                <a:latin typeface="Arial Narrow" pitchFamily="34" charset="0"/>
              </a:rPr>
              <a:t>                     (b)  an action shall not be brought against the body administering that first‑mentioned library, or against any officer or employee of that library, for infringement of copyright by reason of the making or supplying of that reproduction.</a:t>
            </a:r>
          </a:p>
          <a:p>
            <a:pPr>
              <a:spcBef>
                <a:spcPct val="20000"/>
              </a:spcBef>
            </a:pPr>
            <a:r>
              <a:rPr lang="en-US" sz="500">
                <a:latin typeface="Arial Narrow" pitchFamily="34" charset="0"/>
              </a:rPr>
              <a:t>             (4)  Subject to this section, if a reproduction of the whole or a part of an article contained in a periodical publication, or of any other published work, is, by virtue of subsection (3), taken to have been made on behalf of an authorised officer of a library, the copyright in the article or other work is not infringed:</a:t>
            </a:r>
          </a:p>
          <a:p>
            <a:pPr>
              <a:spcBef>
                <a:spcPct val="20000"/>
              </a:spcBef>
            </a:pPr>
            <a:r>
              <a:rPr lang="en-US" sz="500">
                <a:latin typeface="Arial Narrow" pitchFamily="34" charset="0"/>
              </a:rPr>
              <a:t>                     (a)  by the making of the reproduction; or</a:t>
            </a:r>
          </a:p>
          <a:p>
            <a:pPr>
              <a:spcBef>
                <a:spcPct val="20000"/>
              </a:spcBef>
            </a:pPr>
            <a:r>
              <a:rPr lang="en-US" sz="500">
                <a:latin typeface="Arial Narrow" pitchFamily="34" charset="0"/>
              </a:rPr>
              <a:t>                     (b)  if the work is supplied under subsection (2) by way of a communication—by the making of the communication.</a:t>
            </a:r>
          </a:p>
          <a:p>
            <a:pPr>
              <a:spcBef>
                <a:spcPct val="20000"/>
              </a:spcBef>
            </a:pPr>
            <a:r>
              <a:rPr lang="en-US" sz="500">
                <a:latin typeface="Arial Narrow" pitchFamily="34" charset="0"/>
              </a:rPr>
              <a:t>             (5)  The regulations may exclude the application of subsection (4) in such cases as are specified in the regulations.</a:t>
            </a:r>
          </a:p>
          <a:p>
            <a:pPr>
              <a:spcBef>
                <a:spcPct val="20000"/>
              </a:spcBef>
            </a:pPr>
            <a:r>
              <a:rPr lang="en-US" sz="500">
                <a:latin typeface="Arial Narrow" pitchFamily="34" charset="0"/>
              </a:rPr>
              <a:t>             (6)  Where a charge is made for making and supplying a reproduction to which a request under subsection (1) relates, subsection (3) does not apply in relation to the request if the amount of the charge exceeds the cost of making and supplying the reproduction.</a:t>
            </a:r>
          </a:p>
          <a:p>
            <a:pPr>
              <a:spcBef>
                <a:spcPct val="20000"/>
              </a:spcBef>
            </a:pPr>
            <a:r>
              <a:rPr lang="en-US" sz="500">
                <a:latin typeface="Arial Narrow" pitchFamily="34" charset="0"/>
              </a:rPr>
              <a:t>             (7)  Where:</a:t>
            </a:r>
          </a:p>
          <a:p>
            <a:pPr>
              <a:spcBef>
                <a:spcPct val="20000"/>
              </a:spcBef>
            </a:pPr>
            <a:r>
              <a:rPr lang="en-US" sz="500">
                <a:latin typeface="Arial Narrow" pitchFamily="34" charset="0"/>
              </a:rPr>
              <a:t>                     (a)  a reproduction (in this subsection referred to as the relevant reproduction) of, or of a part of, an article, or of the whole or a part of another work, is supplied under subsection (2) to the officer in charge of a library; and</a:t>
            </a:r>
          </a:p>
          <a:p>
            <a:pPr>
              <a:spcBef>
                <a:spcPct val="20000"/>
              </a:spcBef>
            </a:pPr>
            <a:r>
              <a:rPr lang="en-US" sz="500">
                <a:latin typeface="Arial Narrow" pitchFamily="34" charset="0"/>
              </a:rPr>
              <a:t>                     (b)  a reproduction of the same article or other work, or of the same part of the article or other work, as the case may be, has previously been supplied under subsection (2) for the purpose of inclusion in the collection of the library;</a:t>
            </a:r>
          </a:p>
          <a:p>
            <a:pPr>
              <a:spcBef>
                <a:spcPct val="20000"/>
              </a:spcBef>
            </a:pPr>
            <a:r>
              <a:rPr lang="en-US" sz="500">
                <a:latin typeface="Arial Narrow" pitchFamily="34" charset="0"/>
              </a:rPr>
              <a:t>subsection (4) does not apply to or in relation to the relevant reproduction unless, as soon as practicable after the request under subsection (1) relating to the relevant reproduction is made, an authorized officer of the library makes a declaration:</a:t>
            </a:r>
          </a:p>
          <a:p>
            <a:pPr>
              <a:spcBef>
                <a:spcPct val="20000"/>
              </a:spcBef>
            </a:pPr>
            <a:r>
              <a:rPr lang="en-US" sz="500">
                <a:latin typeface="Arial Narrow" pitchFamily="34" charset="0"/>
              </a:rPr>
              <a:t>                     (c)  setting out particulars of the request (including the purpose for which the relevant reproduction was requested); and</a:t>
            </a:r>
          </a:p>
          <a:p>
            <a:pPr>
              <a:spcBef>
                <a:spcPct val="20000"/>
              </a:spcBef>
            </a:pPr>
            <a:r>
              <a:rPr lang="en-US" sz="500">
                <a:latin typeface="Arial Narrow" pitchFamily="34" charset="0"/>
              </a:rPr>
              <a:t>                     (d)  stating that the reproduction referred to in paragraph (b) has been lost, destroyed or damaged, as the case requires.</a:t>
            </a:r>
          </a:p>
          <a:p>
            <a:pPr>
              <a:spcBef>
                <a:spcPct val="20000"/>
              </a:spcBef>
            </a:pPr>
            <a:r>
              <a:rPr lang="en-US" sz="500">
                <a:latin typeface="Arial Narrow" pitchFamily="34" charset="0"/>
              </a:rPr>
              <a:t>          (7A)  If:</a:t>
            </a:r>
          </a:p>
          <a:p>
            <a:pPr>
              <a:spcBef>
                <a:spcPct val="20000"/>
              </a:spcBef>
            </a:pPr>
            <a:r>
              <a:rPr lang="en-US" sz="500">
                <a:latin typeface="Arial Narrow" pitchFamily="34" charset="0"/>
              </a:rPr>
              <a:t>                     (a)  a reproduction is made of the whole of a work (other than an article contained in a periodical publication) or of a part of such a work, being a part that contains more than a reasonable portion of the work; and</a:t>
            </a:r>
          </a:p>
          <a:p>
            <a:pPr>
              <a:spcBef>
                <a:spcPct val="20000"/>
              </a:spcBef>
            </a:pPr>
            <a:r>
              <a:rPr lang="en-US" sz="500">
                <a:latin typeface="Arial Narrow" pitchFamily="34" charset="0"/>
              </a:rPr>
              <a:t>                     (b)  the work from which the reproduction is made is in hardcopy form; and</a:t>
            </a:r>
          </a:p>
          <a:p>
            <a:pPr>
              <a:spcBef>
                <a:spcPct val="20000"/>
              </a:spcBef>
            </a:pPr>
            <a:r>
              <a:rPr lang="en-US" sz="500">
                <a:latin typeface="Arial Narrow" pitchFamily="34" charset="0"/>
              </a:rPr>
              <a:t>                     (c)  the reproduction is supplied under subsection (2) to the officer in charge of a library;</a:t>
            </a:r>
          </a:p>
          <a:p>
            <a:pPr>
              <a:spcBef>
                <a:spcPct val="20000"/>
              </a:spcBef>
            </a:pPr>
            <a:r>
              <a:rPr lang="en-US" sz="500">
                <a:latin typeface="Arial Narrow" pitchFamily="34" charset="0"/>
              </a:rPr>
              <a:t>subsection (4) does not apply in relation to the reproduction unless:</a:t>
            </a:r>
          </a:p>
          <a:p>
            <a:pPr>
              <a:spcBef>
                <a:spcPct val="20000"/>
              </a:spcBef>
            </a:pPr>
            <a:r>
              <a:rPr lang="en-US" sz="500">
                <a:latin typeface="Arial Narrow" pitchFamily="34" charset="0"/>
              </a:rPr>
              <a:t>                     (d)  in a case where the principal purpose of the library is to provide library services for members of a Parliament—the reproduction is so supplied for the purpose of assisting a person who is a member of that Parliament in the performance of the person</a:t>
            </a:r>
            <a:r>
              <a:rPr lang="en-US" altLang="en-US" sz="500">
                <a:latin typeface="Arial Narrow" pitchFamily="34" charset="0"/>
              </a:rPr>
              <a:t>’</a:t>
            </a:r>
            <a:r>
              <a:rPr lang="en-US" sz="500">
                <a:latin typeface="Arial Narrow" pitchFamily="34" charset="0"/>
              </a:rPr>
              <a:t>s duties as such a member; or</a:t>
            </a:r>
          </a:p>
          <a:p>
            <a:pPr>
              <a:spcBef>
                <a:spcPct val="20000"/>
              </a:spcBef>
            </a:pPr>
            <a:r>
              <a:rPr lang="en-US" sz="500">
                <a:latin typeface="Arial Narrow" pitchFamily="34" charset="0"/>
              </a:rPr>
              <a:t>                     (e)  as soon as practicable after the request under subsection (1) relating to the reproduction is made, an authorized officer of the library makes a declaration:</a:t>
            </a:r>
          </a:p>
          <a:p>
            <a:pPr>
              <a:spcBef>
                <a:spcPct val="20000"/>
              </a:spcBef>
            </a:pPr>
            <a:r>
              <a:rPr lang="en-US" sz="500">
                <a:latin typeface="Arial Narrow" pitchFamily="34" charset="0"/>
              </a:rPr>
              <a:t>                              (i)  setting out particulars of the request (including the purpose for which the reproduction was requested); and</a:t>
            </a:r>
          </a:p>
          <a:p>
            <a:pPr>
              <a:spcBef>
                <a:spcPct val="20000"/>
              </a:spcBef>
            </a:pPr>
            <a:r>
              <a:rPr lang="en-US" sz="500">
                <a:latin typeface="Arial Narrow" pitchFamily="34" charset="0"/>
              </a:rPr>
              <a:t>                             (ii)  stating that, after reasonable investigation, the authorized officer is satisfied that a copy (not being a second‑hand copy) of the work cannot be obtained within a reasonable time at an ordinary commercial price.</a:t>
            </a:r>
          </a:p>
          <a:p>
            <a:pPr>
              <a:spcBef>
                <a:spcPct val="20000"/>
              </a:spcBef>
            </a:pPr>
            <a:r>
              <a:rPr lang="en-US" sz="500">
                <a:latin typeface="Arial Narrow" pitchFamily="34" charset="0"/>
              </a:rPr>
              <a:t>          (7B)  If:</a:t>
            </a:r>
          </a:p>
          <a:p>
            <a:pPr>
              <a:spcBef>
                <a:spcPct val="20000"/>
              </a:spcBef>
            </a:pPr>
            <a:r>
              <a:rPr lang="en-US" sz="500">
                <a:latin typeface="Arial Narrow" pitchFamily="34" charset="0"/>
              </a:rPr>
              <a:t>                     (a)  a reproduction is made of the whole of a work (including an article contained in a periodical publication) or of a part of such a work, whether or not the part contains more than a reasonable portion of the work; and</a:t>
            </a:r>
          </a:p>
          <a:p>
            <a:pPr>
              <a:spcBef>
                <a:spcPct val="20000"/>
              </a:spcBef>
            </a:pPr>
            <a:r>
              <a:rPr lang="en-US" sz="500">
                <a:latin typeface="Arial Narrow" pitchFamily="34" charset="0"/>
              </a:rPr>
              <a:t>                     (b)  the work from which the reproduction is made is in electronic form; and</a:t>
            </a:r>
          </a:p>
          <a:p>
            <a:pPr>
              <a:spcBef>
                <a:spcPct val="20000"/>
              </a:spcBef>
            </a:pPr>
            <a:r>
              <a:rPr lang="en-US" sz="500">
                <a:latin typeface="Arial Narrow" pitchFamily="34" charset="0"/>
              </a:rPr>
              <a:t>                     (c)  the reproduction is supplied under subsection (2) to the officer in charge of a library;</a:t>
            </a:r>
          </a:p>
          <a:p>
            <a:pPr>
              <a:spcBef>
                <a:spcPct val="20000"/>
              </a:spcBef>
            </a:pPr>
            <a:r>
              <a:rPr lang="en-US" sz="500">
                <a:latin typeface="Arial Narrow" pitchFamily="34" charset="0"/>
              </a:rPr>
              <a:t>subsection (4) does not apply in relation to the reproduction unless:</a:t>
            </a:r>
          </a:p>
          <a:p>
            <a:pPr>
              <a:spcBef>
                <a:spcPct val="20000"/>
              </a:spcBef>
            </a:pPr>
            <a:r>
              <a:rPr lang="en-US" sz="500">
                <a:latin typeface="Arial Narrow" pitchFamily="34" charset="0"/>
              </a:rPr>
              <a:t>                     (d)  in a case where the principal purpose of the library is to provide library services for members of a Parliament—the reproduction is so supplied for the purpose of assisting a person who is a member of that Parliament in the performance of the person</a:t>
            </a:r>
            <a:r>
              <a:rPr lang="en-US" altLang="en-US" sz="500">
                <a:latin typeface="Arial Narrow" pitchFamily="34" charset="0"/>
              </a:rPr>
              <a:t>’</a:t>
            </a:r>
            <a:r>
              <a:rPr lang="en-US" sz="500">
                <a:latin typeface="Arial Narrow" pitchFamily="34" charset="0"/>
              </a:rPr>
              <a:t>s duties as such a member; or</a:t>
            </a:r>
          </a:p>
          <a:p>
            <a:pPr>
              <a:spcBef>
                <a:spcPct val="20000"/>
              </a:spcBef>
            </a:pPr>
            <a:r>
              <a:rPr lang="en-US" sz="500">
                <a:latin typeface="Arial Narrow" pitchFamily="34" charset="0"/>
              </a:rPr>
              <a:t>                     (e)  as soon as practicable after the request under subsection (1) relating to the reproduction is made, an authorized officer of the library makes a declaration:</a:t>
            </a:r>
          </a:p>
          <a:p>
            <a:pPr>
              <a:spcBef>
                <a:spcPct val="20000"/>
              </a:spcBef>
            </a:pPr>
            <a:r>
              <a:rPr lang="en-US" sz="500">
                <a:latin typeface="Arial Narrow" pitchFamily="34" charset="0"/>
              </a:rPr>
              <a:t>                              (i)  setting out particulars of the request (including the purpose for which the reproduction was requested); and</a:t>
            </a:r>
          </a:p>
          <a:p>
            <a:pPr>
              <a:spcBef>
                <a:spcPct val="20000"/>
              </a:spcBef>
            </a:pPr>
            <a:r>
              <a:rPr lang="en-US" sz="500">
                <a:latin typeface="Arial Narrow" pitchFamily="34" charset="0"/>
              </a:rPr>
              <a:t>                             (ii)  if the reproduction is of the whole, or of more than a reasonable portion, of a work other than an article—stating that, after reasonable investigation, the authorised officer is satisfied that the work cannot be obtained in electronic form within a reasonable time at an ordinary commercial price; and</a:t>
            </a:r>
          </a:p>
          <a:p>
            <a:pPr>
              <a:spcBef>
                <a:spcPct val="20000"/>
              </a:spcBef>
            </a:pPr>
            <a:r>
              <a:rPr lang="en-US" sz="500">
                <a:latin typeface="Arial Narrow" pitchFamily="34" charset="0"/>
              </a:rPr>
              <a:t>                            (iii)  if the reproduction is of a reasonable portion, or less than a reasonable portion, of a work other than an article—stating that, after reasonable investigation, the authorised officer is satisfied that the portion cannot be obtained in electronic form, either separately or together with a reasonable amount of other material, within a reasonable time at an ordinary commercial price; and</a:t>
            </a:r>
          </a:p>
          <a:p>
            <a:pPr>
              <a:spcBef>
                <a:spcPct val="20000"/>
              </a:spcBef>
            </a:pPr>
            <a:r>
              <a:rPr lang="en-US" sz="500">
                <a:latin typeface="Arial Narrow" pitchFamily="34" charset="0"/>
              </a:rPr>
              <a:t>                            (iv)  if the reproduction is of the whole or of a part of an article—stating that, after reasonable investigation, the authorised officer is satisfied that the article cannot be obtained on its own in electronic form within a reasonable time at an ordinary commercial price.</a:t>
            </a:r>
          </a:p>
          <a:p>
            <a:pPr>
              <a:spcBef>
                <a:spcPct val="20000"/>
              </a:spcBef>
            </a:pPr>
            <a:r>
              <a:rPr lang="en-US" sz="500">
                <a:latin typeface="Arial Narrow" pitchFamily="34" charset="0"/>
              </a:rPr>
              <a:t>       (7BA)  For the purposes of subsections (7A) and (7B), if the characteristics of the work are such that subsection 10(2) or (2A) is relevant to the question whether the reproduction contains only a reasonable portion of the work, then that question is to be determined solely by reference to subsection 10(2) or (2A) and not by reference to the ordinary meaning of reasonable portion.</a:t>
            </a:r>
          </a:p>
          <a:p>
            <a:pPr>
              <a:spcBef>
                <a:spcPct val="20000"/>
              </a:spcBef>
            </a:pPr>
            <a:r>
              <a:rPr lang="en-US" sz="500">
                <a:latin typeface="Arial Narrow" pitchFamily="34" charset="0"/>
              </a:rPr>
              <a:t>        (7BB)  For the purposes of subparagraphs (7A)(e)(ii) and (7B)(e)(ii), (iii) and (iv), in determining whether a copy of the work, the work, the portion of the work or the article (as appropriate) cannot be obtained within a reasonable time at an ordinary commercial price, the authorized officer must take into account:</a:t>
            </a:r>
          </a:p>
          <a:p>
            <a:pPr>
              <a:spcBef>
                <a:spcPct val="20000"/>
              </a:spcBef>
            </a:pPr>
            <a:r>
              <a:rPr lang="en-US" sz="500">
                <a:latin typeface="Arial Narrow" pitchFamily="34" charset="0"/>
              </a:rPr>
              <a:t>                     (a)  the time by which the person requesting the reproduction under section 49 requires the reproduction; and</a:t>
            </a:r>
          </a:p>
          <a:p>
            <a:pPr>
              <a:spcBef>
                <a:spcPct val="20000"/>
              </a:spcBef>
            </a:pPr>
            <a:r>
              <a:rPr lang="en-US" sz="500">
                <a:latin typeface="Arial Narrow" pitchFamily="34" charset="0"/>
              </a:rPr>
              <a:t>                     (b)  the time within which a reproduction (not being a second‑hand reproduction) of the work at an ordinary commercial price could be delivered to the person; and</a:t>
            </a:r>
          </a:p>
          <a:p>
            <a:pPr>
              <a:spcBef>
                <a:spcPct val="20000"/>
              </a:spcBef>
            </a:pPr>
            <a:r>
              <a:rPr lang="en-US" sz="500">
                <a:latin typeface="Arial Narrow" pitchFamily="34" charset="0"/>
              </a:rPr>
              <a:t>                     (c)  whether the copy, work, portion or article can be obtained in electronic form within a reasonable time at an ordinary commercial price.</a:t>
            </a:r>
          </a:p>
          <a:p>
            <a:pPr>
              <a:spcBef>
                <a:spcPct val="20000"/>
              </a:spcBef>
            </a:pPr>
            <a:r>
              <a:rPr lang="en-US" sz="500">
                <a:latin typeface="Arial Narrow" pitchFamily="34" charset="0"/>
              </a:rPr>
              <a:t>          (7C)  If:</a:t>
            </a:r>
          </a:p>
          <a:p>
            <a:pPr>
              <a:spcBef>
                <a:spcPct val="20000"/>
              </a:spcBef>
            </a:pPr>
            <a:r>
              <a:rPr lang="en-US" sz="500">
                <a:latin typeface="Arial Narrow" pitchFamily="34" charset="0"/>
              </a:rPr>
              <a:t>                     (a)  a reproduction is made in electronic form by or on behalf of an authorised officer of a library of the whole of a work (including an article contained in a periodical publication) or of a part of such a work; and</a:t>
            </a:r>
          </a:p>
          <a:p>
            <a:pPr>
              <a:spcBef>
                <a:spcPct val="20000"/>
              </a:spcBef>
            </a:pPr>
            <a:r>
              <a:rPr lang="en-US" sz="500">
                <a:latin typeface="Arial Narrow" pitchFamily="34" charset="0"/>
              </a:rPr>
              <a:t>                     (b)  the reproduction is supplied under subsection (2) to the officer in charge of another library;</a:t>
            </a:r>
          </a:p>
          <a:p>
            <a:pPr>
              <a:spcBef>
                <a:spcPct val="20000"/>
              </a:spcBef>
            </a:pPr>
            <a:r>
              <a:rPr lang="en-US" sz="500">
                <a:latin typeface="Arial Narrow" pitchFamily="34" charset="0"/>
              </a:rPr>
              <a:t>subsection (3) does not apply in relation to the reproduction unless, as soon as practicable after the reproduction is supplied to the other library the reproduction made for the purpose of the supply and held by the first‑mentioned library is destroyed.</a:t>
            </a:r>
          </a:p>
          <a:p>
            <a:pPr>
              <a:spcBef>
                <a:spcPct val="20000"/>
              </a:spcBef>
            </a:pPr>
            <a:r>
              <a:rPr lang="en-US" sz="500">
                <a:latin typeface="Arial Narrow" pitchFamily="34" charset="0"/>
              </a:rPr>
              <a:t>             (8)  Subsection (4) does not apply to a reproduction or communication of all or part of 2 or more articles that are contained in the same periodical publication and that have been requested for the same purpose unless:</a:t>
            </a:r>
          </a:p>
          <a:p>
            <a:pPr>
              <a:spcBef>
                <a:spcPct val="20000"/>
              </a:spcBef>
            </a:pPr>
            <a:r>
              <a:rPr lang="en-US" sz="500">
                <a:latin typeface="Arial Narrow" pitchFamily="34" charset="0"/>
              </a:rPr>
              <a:t>                     (a)  the purpose is the one described in paragraph (1)(aa) (assisting a member of a Parliament perform his or her duties); or</a:t>
            </a:r>
          </a:p>
          <a:p>
            <a:pPr>
              <a:spcBef>
                <a:spcPct val="20000"/>
              </a:spcBef>
            </a:pPr>
            <a:r>
              <a:rPr lang="en-US" sz="500">
                <a:latin typeface="Arial Narrow" pitchFamily="34" charset="0"/>
              </a:rPr>
              <a:t>                     (b)  the purpose is the one described in paragraph (1)(b) (supplying a reproduction to a person requesting it under section 49 for research or study) and the reproduction of the articles was requested under section 49 for the same research or course of study.</a:t>
            </a:r>
          </a:p>
          <a:p>
            <a:pPr>
              <a:spcBef>
                <a:spcPct val="20000"/>
              </a:spcBef>
            </a:pPr>
            <a:r>
              <a:rPr lang="en-US" sz="500">
                <a:latin typeface="Arial Narrow" pitchFamily="34" charset="0"/>
              </a:rPr>
              <a:t>           (10)  In this section:</a:t>
            </a:r>
          </a:p>
          <a:p>
            <a:pPr>
              <a:spcBef>
                <a:spcPct val="20000"/>
              </a:spcBef>
            </a:pPr>
            <a:r>
              <a:rPr lang="en-US" sz="500">
                <a:latin typeface="Arial Narrow" pitchFamily="34" charset="0"/>
              </a:rPr>
              <a:t>library means:</a:t>
            </a:r>
          </a:p>
          <a:p>
            <a:pPr>
              <a:spcBef>
                <a:spcPct val="20000"/>
              </a:spcBef>
            </a:pPr>
            <a:r>
              <a:rPr lang="en-US" sz="500">
                <a:latin typeface="Arial Narrow" pitchFamily="34" charset="0"/>
              </a:rPr>
              <a:t>                     (a)  a library all or part of whose collection is accessible to members of the public directly or through interlibrary loans; or</a:t>
            </a:r>
          </a:p>
          <a:p>
            <a:pPr>
              <a:spcBef>
                <a:spcPct val="20000"/>
              </a:spcBef>
            </a:pPr>
            <a:r>
              <a:rPr lang="en-US" sz="500">
                <a:latin typeface="Arial Narrow" pitchFamily="34" charset="0"/>
              </a:rPr>
              <a:t>                     (b)  a library whose principal purpose is to provide library services for members of a Parliament; or</a:t>
            </a:r>
          </a:p>
          <a:p>
            <a:pPr>
              <a:spcBef>
                <a:spcPct val="20000"/>
              </a:spcBef>
            </a:pPr>
            <a:r>
              <a:rPr lang="en-US" sz="500">
                <a:latin typeface="Arial Narrow" pitchFamily="34" charset="0"/>
              </a:rPr>
              <a:t>                     (c)  an archives all or part of whose collection is accessible to members of the public.</a:t>
            </a:r>
          </a:p>
          <a:p>
            <a:pPr>
              <a:spcBef>
                <a:spcPct val="20000"/>
              </a:spcBef>
            </a:pPr>
            <a:r>
              <a:rPr lang="en-US" sz="500">
                <a:latin typeface="Arial Narrow" pitchFamily="34" charset="0"/>
              </a:rPr>
              <a:t>supply includes supply by way of a communication.</a:t>
            </a:r>
          </a:p>
          <a:p>
            <a:pPr>
              <a:spcBef>
                <a:spcPct val="20000"/>
              </a:spcBef>
            </a:pPr>
            <a:r>
              <a:rPr lang="en-US" sz="500">
                <a:latin typeface="Arial Narrow" pitchFamily="34" charset="0"/>
              </a:rPr>
              <a:t>Note:          Under section 203F, it is an offence to make a false or misleading declaration for the purposes of this section. Sections 203A, 203D and 203G create offences relating to the keeping of declarations made for the purposes of this section.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Flexible exceptions</a:t>
            </a:r>
            <a:endParaRPr lang="en-US" dirty="0">
              <a:ea typeface="+mj-ea"/>
            </a:endParaRPr>
          </a:p>
        </p:txBody>
      </p:sp>
      <p:sp>
        <p:nvSpPr>
          <p:cNvPr id="3" name="Content Placeholder 2"/>
          <p:cNvSpPr>
            <a:spLocks noGrp="1"/>
          </p:cNvSpPr>
          <p:nvPr>
            <p:ph idx="1"/>
          </p:nvPr>
        </p:nvSpPr>
        <p:spPr>
          <a:xfrm>
            <a:off x="465138" y="1806575"/>
            <a:ext cx="8213725" cy="4289425"/>
          </a:xfrm>
        </p:spPr>
        <p:txBody>
          <a:bodyPr>
            <a:normAutofit/>
          </a:bodyPr>
          <a:lstStyle/>
          <a:p>
            <a:pPr marL="0" indent="0"/>
            <a:r>
              <a:rPr lang="en-US" sz="3000" smtClean="0"/>
              <a:t>Self-assessment against general tests</a:t>
            </a:r>
          </a:p>
          <a:p>
            <a:pPr marL="0" indent="0">
              <a:buFontTx/>
              <a:buChar char="•"/>
            </a:pPr>
            <a:r>
              <a:rPr lang="en-US" sz="3000" smtClean="0"/>
              <a:t>As with our taxes</a:t>
            </a:r>
          </a:p>
          <a:p>
            <a:pPr marL="0" indent="0"/>
            <a:endParaRPr lang="en-US" sz="1000" smtClean="0"/>
          </a:p>
          <a:p>
            <a:pPr marL="0" indent="0"/>
            <a:r>
              <a:rPr lang="en-US" sz="3000" smtClean="0"/>
              <a:t>Common law test of </a:t>
            </a:r>
            <a:r>
              <a:rPr lang="en-US" altLang="en-US" sz="3000" smtClean="0"/>
              <a:t>‘</a:t>
            </a:r>
            <a:r>
              <a:rPr lang="en-US" sz="3000" smtClean="0"/>
              <a:t>fair use</a:t>
            </a:r>
            <a:r>
              <a:rPr lang="en-US" altLang="en-US" sz="3000" smtClean="0"/>
              <a:t>’</a:t>
            </a:r>
            <a:r>
              <a:rPr lang="en-AU" altLang="ja-JP" sz="3000" smtClean="0"/>
              <a:t> considers: </a:t>
            </a:r>
          </a:p>
          <a:p>
            <a:pPr marL="1257300" lvl="1" indent="-514350">
              <a:buFont typeface="Arial Narrow" pitchFamily="34" charset="0"/>
              <a:buAutoNum type="arabicPeriod"/>
            </a:pPr>
            <a:r>
              <a:rPr lang="en-AU" sz="2600" smtClean="0"/>
              <a:t>Purpose and character of use, including whether commercial or non-profit educational purposes;</a:t>
            </a:r>
          </a:p>
          <a:p>
            <a:pPr marL="1257300" lvl="1" indent="-514350">
              <a:buFont typeface="Arial Narrow" pitchFamily="34" charset="0"/>
              <a:buAutoNum type="arabicPeriod"/>
            </a:pPr>
            <a:r>
              <a:rPr lang="en-AU" sz="2600" smtClean="0"/>
              <a:t>Nature of the copyrighted work;</a:t>
            </a:r>
          </a:p>
          <a:p>
            <a:pPr marL="1257300" lvl="1" indent="-514350">
              <a:buFont typeface="Arial Narrow" pitchFamily="34" charset="0"/>
              <a:buAutoNum type="arabicPeriod"/>
            </a:pPr>
            <a:r>
              <a:rPr lang="en-AU" sz="2600" smtClean="0"/>
              <a:t>The extent of portion used in relation to whole work; and</a:t>
            </a:r>
          </a:p>
          <a:p>
            <a:pPr marL="1257300" lvl="1" indent="-514350">
              <a:buFont typeface="Arial Narrow" pitchFamily="34" charset="0"/>
              <a:buAutoNum type="arabicPeriod"/>
            </a:pPr>
            <a:r>
              <a:rPr lang="en-AU" sz="2600" smtClean="0"/>
              <a:t>The effect of the use upon the market for the copyright.</a:t>
            </a:r>
          </a:p>
          <a:p>
            <a:pPr marL="1257300" lvl="1" indent="-514350">
              <a:buFont typeface="Arial" pitchFamily="34" charset="0"/>
              <a:buChar char="•"/>
            </a:pPr>
            <a:endParaRPr lang="en-US" sz="2600" smtClean="0"/>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F27FD483-0448-452D-9B30-C519E66482B2}" type="slidenum">
              <a:rPr lang="en-AU" sz="1400" i="0">
                <a:solidFill>
                  <a:srgbClr val="CCFFCC"/>
                </a:solidFill>
              </a:rPr>
              <a:pPr/>
              <a:t>24</a:t>
            </a:fld>
            <a:endParaRPr lang="en-AU" sz="1400" i="0">
              <a:solidFill>
                <a:srgbClr val="CCFFCC"/>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4750"/>
            <a:ext cx="9144000" cy="1143000"/>
          </a:xfrm>
        </p:spPr>
        <p:txBody>
          <a:bodyPr/>
          <a:lstStyle/>
          <a:p>
            <a:pPr>
              <a:defRPr/>
            </a:pPr>
            <a:r>
              <a:rPr lang="en-US" dirty="0" smtClean="0">
                <a:ea typeface="+mj-ea"/>
              </a:rPr>
              <a:t>Economic significance </a:t>
            </a:r>
            <a:endParaRPr lang="en-US" dirty="0">
              <a:ea typeface="+mj-ea"/>
            </a:endParaRP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9E77C4FA-7969-4326-B3E7-C543EB77E9B0}" type="slidenum">
              <a:rPr lang="en-AU" sz="1400" i="0">
                <a:solidFill>
                  <a:srgbClr val="CCFFCC"/>
                </a:solidFill>
              </a:rPr>
              <a:pPr/>
              <a:t>25</a:t>
            </a:fld>
            <a:endParaRPr lang="en-AU" sz="1400" i="0">
              <a:solidFill>
                <a:srgbClr val="CCFFCC"/>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How do investors value IP security?</a:t>
            </a:r>
            <a:endParaRPr lang="en-US" dirty="0">
              <a:ea typeface="+mj-ea"/>
            </a:endParaRPr>
          </a:p>
        </p:txBody>
      </p:sp>
      <p:sp>
        <p:nvSpPr>
          <p:cNvPr id="3" name="Content Placeholder 2"/>
          <p:cNvSpPr>
            <a:spLocks noGrp="1"/>
          </p:cNvSpPr>
          <p:nvPr>
            <p:ph idx="1"/>
          </p:nvPr>
        </p:nvSpPr>
        <p:spPr>
          <a:xfrm>
            <a:off x="269875" y="1981200"/>
            <a:ext cx="8604250" cy="4114800"/>
          </a:xfrm>
        </p:spPr>
        <p:txBody>
          <a:bodyPr>
            <a:normAutofit/>
          </a:bodyPr>
          <a:lstStyle/>
          <a:p>
            <a:pPr marL="0" indent="0">
              <a:lnSpc>
                <a:spcPct val="90000"/>
              </a:lnSpc>
            </a:pPr>
            <a:r>
              <a:rPr lang="en-US" sz="3000" smtClean="0"/>
              <a:t>Booz studies in the US and Europe</a:t>
            </a:r>
          </a:p>
          <a:p>
            <a:pPr marL="0" indent="0">
              <a:lnSpc>
                <a:spcPct val="90000"/>
              </a:lnSpc>
            </a:pPr>
            <a:r>
              <a:rPr lang="en-US" sz="3000" smtClean="0"/>
              <a:t>Found investors highly averse to legal uncertainty</a:t>
            </a:r>
          </a:p>
          <a:p>
            <a:pPr lvl="1">
              <a:lnSpc>
                <a:spcPct val="90000"/>
              </a:lnSpc>
            </a:pPr>
            <a:r>
              <a:rPr lang="en-US" sz="2600" smtClean="0"/>
              <a:t>Particularly regarding inadvertent copyright infringement</a:t>
            </a:r>
          </a:p>
          <a:p>
            <a:pPr marL="0" indent="0">
              <a:lnSpc>
                <a:spcPct val="90000"/>
              </a:lnSpc>
            </a:pPr>
            <a:r>
              <a:rPr lang="en-US" sz="3000" smtClean="0"/>
              <a:t>Making it easier to hold websites liable for others</a:t>
            </a:r>
            <a:r>
              <a:rPr lang="en-US" altLang="en-US" sz="3000" smtClean="0"/>
              <a:t>’</a:t>
            </a:r>
            <a:r>
              <a:rPr lang="en-US" sz="3000" smtClean="0"/>
              <a:t> uploads of unlicensed content reduced pool of investors by 81% in US and 68% in Europe </a:t>
            </a:r>
          </a:p>
          <a:p>
            <a:pPr marL="0" indent="0">
              <a:lnSpc>
                <a:spcPct val="90000"/>
              </a:lnSpc>
            </a:pPr>
            <a:r>
              <a:rPr lang="en-US" sz="3000" smtClean="0"/>
              <a:t>Would require huge increase in returns to attract investment </a:t>
            </a:r>
          </a:p>
          <a:p>
            <a:pPr marL="0" indent="0">
              <a:lnSpc>
                <a:spcPct val="90000"/>
              </a:lnSpc>
            </a:pPr>
            <a:r>
              <a:rPr lang="en-US" sz="3000" smtClean="0"/>
              <a:t>Equivalent to $2 bil in Australian market</a:t>
            </a: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43B835B7-C668-4A1B-9D58-0A226000E667}" type="slidenum">
              <a:rPr lang="en-AU" sz="1400" i="0">
                <a:solidFill>
                  <a:srgbClr val="CCFFCC"/>
                </a:solidFill>
              </a:rPr>
              <a:pPr/>
              <a:t>26</a:t>
            </a:fld>
            <a:endParaRPr lang="en-AU" sz="1400" i="0">
              <a:solidFill>
                <a:srgbClr val="CCFFCC"/>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540875" cy="1143000"/>
          </a:xfrm>
        </p:spPr>
        <p:txBody>
          <a:bodyPr/>
          <a:lstStyle/>
          <a:p>
            <a:pPr>
              <a:defRPr/>
            </a:pPr>
            <a:r>
              <a:rPr lang="en-US" sz="4000" dirty="0" smtClean="0">
                <a:ea typeface="+mj-ea"/>
              </a:rPr>
              <a:t>The cost to Productivity: Early stage investment</a:t>
            </a:r>
            <a:r>
              <a:rPr lang="en-US" sz="4200" dirty="0" smtClean="0">
                <a:ea typeface="+mj-ea"/>
              </a:rPr>
              <a:t>  </a:t>
            </a:r>
            <a:endParaRPr lang="en-US" sz="4200" dirty="0">
              <a:ea typeface="+mj-ea"/>
            </a:endParaRPr>
          </a:p>
        </p:txBody>
      </p:sp>
      <p:sp>
        <p:nvSpPr>
          <p:cNvPr id="3" name="Content Placeholder 2"/>
          <p:cNvSpPr>
            <a:spLocks noGrp="1"/>
          </p:cNvSpPr>
          <p:nvPr>
            <p:ph idx="1"/>
          </p:nvPr>
        </p:nvSpPr>
        <p:spPr>
          <a:xfrm>
            <a:off x="460375" y="1981200"/>
            <a:ext cx="8334375" cy="4114800"/>
          </a:xfrm>
        </p:spPr>
        <p:txBody>
          <a:bodyPr/>
          <a:lstStyle/>
          <a:p>
            <a:pPr marL="0" indent="0">
              <a:defRPr/>
            </a:pPr>
            <a:r>
              <a:rPr lang="en-US" dirty="0" smtClean="0">
                <a:ea typeface="+mn-ea"/>
              </a:rPr>
              <a:t>IP uncertainty has major impact on early stage investment</a:t>
            </a:r>
          </a:p>
          <a:p>
            <a:pPr marL="0" indent="0">
              <a:defRPr/>
            </a:pPr>
            <a:r>
              <a:rPr lang="en-US" dirty="0" smtClean="0">
                <a:ea typeface="+mn-ea"/>
              </a:rPr>
              <a:t>Early stage investment is a major contributor to innovation</a:t>
            </a:r>
          </a:p>
          <a:p>
            <a:pPr marL="0" indent="0">
              <a:defRPr/>
            </a:pPr>
            <a:r>
              <a:rPr lang="en-US" dirty="0" smtClean="0">
                <a:ea typeface="+mn-ea"/>
              </a:rPr>
              <a:t>Not factored into our modelling</a:t>
            </a: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38DDFEFF-C4F9-4ACB-8659-285E36F76893}" type="slidenum">
              <a:rPr lang="en-AU" sz="1400" i="0">
                <a:solidFill>
                  <a:srgbClr val="CCFFCC"/>
                </a:solidFill>
              </a:rPr>
              <a:pPr/>
              <a:t>27</a:t>
            </a:fld>
            <a:endParaRPr lang="en-AU" sz="1400" i="0">
              <a:solidFill>
                <a:srgbClr val="CCFFCC"/>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The value of internet infrastructure </a:t>
            </a:r>
            <a:endParaRPr lang="en-US" dirty="0">
              <a:ea typeface="+mj-ea"/>
            </a:endParaRP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C98720E8-8AC9-4E23-9FF7-EF7EF592ABCF}" type="slidenum">
              <a:rPr lang="en-AU" sz="1400" i="0">
                <a:solidFill>
                  <a:srgbClr val="CCFFCC"/>
                </a:solidFill>
              </a:rPr>
              <a:pPr/>
              <a:t>28</a:t>
            </a:fld>
            <a:endParaRPr lang="en-AU" sz="1400" i="0">
              <a:solidFill>
                <a:srgbClr val="CCFFCC"/>
              </a:solidFill>
            </a:endParaRPr>
          </a:p>
        </p:txBody>
      </p:sp>
      <p:pic>
        <p:nvPicPr>
          <p:cNvPr id="44035" name="Picture 5" descr="\\localhost\Users\nicholasgruen\Documents\Lateral Economics\Google\Copyright Exceptions\Excepting the Future\Image_1"/>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60588" y="1722438"/>
            <a:ext cx="4887912"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pPr>
              <a:defRPr/>
            </a:pPr>
            <a:r>
              <a:rPr lang="en-AU" dirty="0">
                <a:ea typeface="+mj-ea"/>
              </a:rPr>
              <a:t>Akamai Technologies 2011 Annual Report</a:t>
            </a:r>
            <a:r>
              <a:rPr lang="en-AU" dirty="0" smtClean="0">
                <a:ea typeface="+mj-ea"/>
              </a:rPr>
              <a:t> </a:t>
            </a:r>
            <a:endParaRPr lang="en-US" dirty="0">
              <a:ea typeface="+mj-ea"/>
            </a:endParaRPr>
          </a:p>
        </p:txBody>
      </p:sp>
      <p:sp>
        <p:nvSpPr>
          <p:cNvPr id="3" name="Content Placeholder 2"/>
          <p:cNvSpPr>
            <a:spLocks noGrp="1"/>
          </p:cNvSpPr>
          <p:nvPr>
            <p:ph idx="1"/>
          </p:nvPr>
        </p:nvSpPr>
        <p:spPr>
          <a:xfrm>
            <a:off x="457200" y="1444625"/>
            <a:ext cx="8229600" cy="4572000"/>
          </a:xfrm>
        </p:spPr>
        <p:txBody>
          <a:bodyPr>
            <a:normAutofit/>
          </a:bodyPr>
          <a:lstStyle/>
          <a:p>
            <a:pPr marL="0" indent="0">
              <a:lnSpc>
                <a:spcPct val="80000"/>
              </a:lnSpc>
            </a:pPr>
            <a:r>
              <a:rPr lang="en-AU" sz="2500" smtClean="0"/>
              <a:t>We may need to defend against patent or copyright infringement claims, which would cause us to incur substantial costs. . . . </a:t>
            </a:r>
          </a:p>
          <a:p>
            <a:pPr marL="0" indent="0">
              <a:lnSpc>
                <a:spcPct val="80000"/>
              </a:lnSpc>
            </a:pPr>
            <a:r>
              <a:rPr lang="en-AU" sz="2500" smtClean="0"/>
              <a:t>Any litigation or claims, whether or not valid . . . could result in substantial costs and . . . require us to:</a:t>
            </a:r>
          </a:p>
          <a:p>
            <a:pPr marL="0" indent="0">
              <a:lnSpc>
                <a:spcPct val="80000"/>
              </a:lnSpc>
              <a:buFontTx/>
              <a:buChar char="•"/>
            </a:pPr>
            <a:r>
              <a:rPr lang="en-AU" sz="2500" smtClean="0"/>
              <a:t>Cease selling or using products that incorporate the challenged intellectual property;</a:t>
            </a:r>
          </a:p>
          <a:p>
            <a:pPr marL="0" indent="0">
              <a:lnSpc>
                <a:spcPct val="80000"/>
              </a:lnSpc>
              <a:buFontTx/>
              <a:buChar char="•"/>
            </a:pPr>
            <a:r>
              <a:rPr lang="en-AU" sz="2500" smtClean="0"/>
              <a:t>Pay substantial damages and incur significant litigation expenses;</a:t>
            </a:r>
          </a:p>
          <a:p>
            <a:pPr marL="0" indent="0">
              <a:lnSpc>
                <a:spcPct val="80000"/>
              </a:lnSpc>
              <a:buFontTx/>
              <a:buChar char="•"/>
            </a:pPr>
            <a:r>
              <a:rPr lang="en-AU" sz="2500" smtClean="0"/>
              <a:t>Obtain a license from the holder of the infringed intellectual property right, which license may not be available on reasonable terms or at all; or</a:t>
            </a:r>
          </a:p>
          <a:p>
            <a:pPr marL="0" indent="0">
              <a:lnSpc>
                <a:spcPct val="80000"/>
              </a:lnSpc>
              <a:buFontTx/>
              <a:buChar char="•"/>
            </a:pPr>
            <a:r>
              <a:rPr lang="en-AU" sz="2500" smtClean="0"/>
              <a:t>Redesign products or services. </a:t>
            </a:r>
          </a:p>
          <a:p>
            <a:pPr marL="0" indent="0">
              <a:lnSpc>
                <a:spcPct val="80000"/>
              </a:lnSpc>
            </a:pPr>
            <a:r>
              <a:rPr lang="en-AU" sz="2500" smtClean="0"/>
              <a:t>If we are forced to take any of these actions, our business may be seriously harmed.</a:t>
            </a:r>
            <a:endParaRPr lang="en-US" sz="2500" smtClean="0"/>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E16DE38F-8CD8-434F-B369-8CFEE32C7D51}" type="slidenum">
              <a:rPr lang="en-AU" sz="1400" i="0">
                <a:solidFill>
                  <a:srgbClr val="CCFFCC"/>
                </a:solidFill>
              </a:rPr>
              <a:pPr/>
              <a:t>29</a:t>
            </a:fld>
            <a:endParaRPr lang="en-AU" sz="1400" i="0">
              <a:solidFill>
                <a:srgbClr val="CCFFCC"/>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ea typeface="+mj-ea"/>
            </a:endParaRP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7A65E25F-4317-4392-821A-1080BD38DBF5}" type="slidenum">
              <a:rPr lang="en-AU" sz="1400" i="0">
                <a:solidFill>
                  <a:srgbClr val="CCFFCC"/>
                </a:solidFill>
              </a:rPr>
              <a:pPr/>
              <a:t>3</a:t>
            </a:fld>
            <a:endParaRPr lang="en-AU" sz="1400" i="0">
              <a:solidFill>
                <a:srgbClr val="CCFFCC"/>
              </a:solidFill>
            </a:endParaRPr>
          </a:p>
        </p:txBody>
      </p:sp>
      <p:pic>
        <p:nvPicPr>
          <p:cNvPr id="1843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10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bwMode="auto">
          <a:xfrm>
            <a:off x="127000" y="1760538"/>
            <a:ext cx="3952875" cy="1017587"/>
          </a:xfrm>
          <a:prstGeom prst="wedgeRoundRectCallout">
            <a:avLst>
              <a:gd name="adj1" fmla="val 71354"/>
              <a:gd name="adj2" fmla="val 174477"/>
              <a:gd name="adj3" fmla="val 16667"/>
            </a:avLst>
          </a:prstGeom>
          <a:solidFill>
            <a:srgbClr val="000048"/>
          </a:solidFill>
          <a:ln w="9525" cap="flat" cmpd="sng" algn="ctr">
            <a:solidFill>
              <a:schemeClr val="tx1"/>
            </a:solidFill>
            <a:prstDash val="solid"/>
            <a:round/>
            <a:headEnd type="none" w="med" len="med"/>
            <a:tailEnd type="none" w="med" len="med"/>
          </a:ln>
          <a:effectLst/>
          <a:extLst/>
        </p:spPr>
        <p:txBody>
          <a:bodyPr wrap="none"/>
          <a:lstStyle/>
          <a:p>
            <a:pPr>
              <a:spcBef>
                <a:spcPts val="600"/>
              </a:spcBef>
              <a:defRPr/>
            </a:pPr>
            <a:r>
              <a:rPr lang="en-US" sz="2000" dirty="0">
                <a:latin typeface="+mj-lt"/>
                <a:ea typeface="ＭＳ Ｐゴシック" charset="0"/>
                <a:cs typeface="ＭＳ Ｐゴシック" charset="0"/>
              </a:rPr>
              <a:t>Resumption (for compensation) </a:t>
            </a:r>
          </a:p>
          <a:p>
            <a:pPr>
              <a:spcBef>
                <a:spcPts val="600"/>
              </a:spcBef>
              <a:defRPr/>
            </a:pPr>
            <a:r>
              <a:rPr lang="en-US" sz="2000" dirty="0">
                <a:latin typeface="+mj-lt"/>
                <a:ea typeface="ＭＳ Ｐゴシック" charset="0"/>
                <a:cs typeface="ＭＳ Ｐゴシック" charset="0"/>
              </a:rPr>
              <a:t>Re-zoning (without compensation)</a:t>
            </a:r>
          </a:p>
          <a:p>
            <a:pPr>
              <a:spcBef>
                <a:spcPts val="600"/>
              </a:spcBef>
              <a:defRPr/>
            </a:pPr>
            <a:endParaRPr lang="en-US" dirty="0">
              <a:latin typeface="+mj-lt"/>
              <a:ea typeface="ＭＳ Ｐゴシック" charset="0"/>
              <a:cs typeface="ＭＳ Ｐゴシック" charset="0"/>
            </a:endParaRPr>
          </a:p>
          <a:p>
            <a:pPr>
              <a:spcBef>
                <a:spcPts val="600"/>
              </a:spcBef>
              <a:defRPr/>
            </a:pPr>
            <a:endParaRPr lang="en-US" dirty="0">
              <a:latin typeface="+mj-lt"/>
              <a:ea typeface="ＭＳ Ｐゴシック" charset="0"/>
              <a:cs typeface="ＭＳ Ｐゴシック" charset="0"/>
            </a:endParaRPr>
          </a:p>
        </p:txBody>
      </p:sp>
      <p:sp>
        <p:nvSpPr>
          <p:cNvPr id="7" name="Rounded Rectangular Callout 6"/>
          <p:cNvSpPr/>
          <p:nvPr/>
        </p:nvSpPr>
        <p:spPr bwMode="auto">
          <a:xfrm>
            <a:off x="4200525" y="1643063"/>
            <a:ext cx="3260725" cy="563562"/>
          </a:xfrm>
          <a:prstGeom prst="wedgeRoundRectCallout">
            <a:avLst>
              <a:gd name="adj1" fmla="val -33867"/>
              <a:gd name="adj2" fmla="val 265695"/>
              <a:gd name="adj3" fmla="val 16667"/>
            </a:avLst>
          </a:prstGeom>
          <a:solidFill>
            <a:srgbClr val="000048"/>
          </a:solidFill>
          <a:ln w="9525" cap="flat" cmpd="sng" algn="ctr">
            <a:solidFill>
              <a:schemeClr val="tx1"/>
            </a:solidFill>
            <a:prstDash val="solid"/>
            <a:round/>
            <a:headEnd type="none" w="med" len="med"/>
            <a:tailEnd type="none" w="med" len="med"/>
          </a:ln>
          <a:effectLst/>
          <a:extLst/>
        </p:spPr>
        <p:txBody>
          <a:bodyPr wrap="none"/>
          <a:lstStyle/>
          <a:p>
            <a:pPr>
              <a:spcBef>
                <a:spcPts val="600"/>
              </a:spcBef>
              <a:defRPr/>
            </a:pPr>
            <a:r>
              <a:rPr lang="en-US" sz="2000" dirty="0">
                <a:latin typeface="+mj-lt"/>
                <a:ea typeface="ＭＳ Ｐゴシック" charset="0"/>
                <a:cs typeface="ＭＳ Ｐゴシック" charset="0"/>
              </a:rPr>
              <a:t>Boundary defines what you own</a:t>
            </a:r>
          </a:p>
          <a:p>
            <a:pPr>
              <a:spcBef>
                <a:spcPts val="600"/>
              </a:spcBef>
              <a:defRPr/>
            </a:pPr>
            <a:endParaRPr lang="en-US" dirty="0">
              <a:latin typeface="+mj-lt"/>
              <a:ea typeface="ＭＳ Ｐゴシック" charset="0"/>
              <a:cs typeface="ＭＳ Ｐゴシック" charset="0"/>
            </a:endParaRPr>
          </a:p>
          <a:p>
            <a:pPr>
              <a:spcBef>
                <a:spcPts val="600"/>
              </a:spcBef>
              <a:defRPr/>
            </a:pPr>
            <a:endParaRPr lang="en-US" dirty="0">
              <a:latin typeface="+mj-lt"/>
              <a:ea typeface="ＭＳ Ｐゴシック" charset="0"/>
              <a:cs typeface="ＭＳ Ｐゴシック" charset="0"/>
            </a:endParaRPr>
          </a:p>
        </p:txBody>
      </p:sp>
      <p:sp>
        <p:nvSpPr>
          <p:cNvPr id="8" name="Rounded Rectangular Callout 7"/>
          <p:cNvSpPr/>
          <p:nvPr/>
        </p:nvSpPr>
        <p:spPr bwMode="auto">
          <a:xfrm>
            <a:off x="6972300" y="4065588"/>
            <a:ext cx="1600200" cy="563562"/>
          </a:xfrm>
          <a:prstGeom prst="wedgeRoundRectCallout">
            <a:avLst>
              <a:gd name="adj1" fmla="val -88374"/>
              <a:gd name="adj2" fmla="val -108953"/>
              <a:gd name="adj3" fmla="val 16667"/>
            </a:avLst>
          </a:prstGeom>
          <a:solidFill>
            <a:srgbClr val="000048"/>
          </a:solidFill>
          <a:ln w="9525" cap="flat" cmpd="sng" algn="ctr">
            <a:solidFill>
              <a:schemeClr val="tx1"/>
            </a:solidFill>
            <a:prstDash val="solid"/>
            <a:round/>
            <a:headEnd type="none" w="med" len="med"/>
            <a:tailEnd type="none" w="med" len="med"/>
          </a:ln>
          <a:effectLst/>
          <a:extLst/>
        </p:spPr>
        <p:txBody>
          <a:bodyPr wrap="none"/>
          <a:lstStyle/>
          <a:p>
            <a:pPr algn="ctr">
              <a:spcBef>
                <a:spcPts val="600"/>
              </a:spcBef>
              <a:defRPr/>
            </a:pPr>
            <a:r>
              <a:rPr lang="en-US" sz="2000" dirty="0">
                <a:latin typeface="+mj-lt"/>
                <a:ea typeface="ＭＳ Ｐゴシック" charset="0"/>
                <a:cs typeface="ＭＳ Ｐゴシック" charset="0"/>
              </a:rPr>
              <a:t>Easement</a:t>
            </a:r>
            <a:endParaRPr lang="en-US" dirty="0">
              <a:latin typeface="+mj-lt"/>
              <a:ea typeface="ＭＳ Ｐゴシック" charset="0"/>
              <a:cs typeface="ＭＳ Ｐゴシック" charset="0"/>
            </a:endParaRPr>
          </a:p>
        </p:txBody>
      </p:sp>
      <p:sp>
        <p:nvSpPr>
          <p:cNvPr id="9" name="Rounded Rectangular Callout 8"/>
          <p:cNvSpPr/>
          <p:nvPr/>
        </p:nvSpPr>
        <p:spPr bwMode="auto">
          <a:xfrm>
            <a:off x="206375" y="303213"/>
            <a:ext cx="8794750" cy="563562"/>
          </a:xfrm>
          <a:prstGeom prst="wedgeRoundRectCallout">
            <a:avLst>
              <a:gd name="adj1" fmla="val -20235"/>
              <a:gd name="adj2" fmla="val 14991"/>
              <a:gd name="adj3" fmla="val 16667"/>
            </a:avLst>
          </a:prstGeom>
          <a:solidFill>
            <a:srgbClr val="000048"/>
          </a:solidFill>
          <a:ln w="9525" cap="flat" cmpd="sng" algn="ctr">
            <a:solidFill>
              <a:schemeClr val="tx1"/>
            </a:solidFill>
            <a:prstDash val="solid"/>
            <a:round/>
            <a:headEnd type="none" w="med" len="med"/>
            <a:tailEnd type="none" w="med" len="med"/>
          </a:ln>
          <a:effectLst/>
          <a:extLst/>
        </p:spPr>
        <p:txBody>
          <a:bodyPr wrap="none"/>
          <a:lstStyle/>
          <a:p>
            <a:pPr algn="ctr">
              <a:spcBef>
                <a:spcPts val="600"/>
              </a:spcBef>
              <a:defRPr/>
            </a:pPr>
            <a:r>
              <a:rPr lang="en-US" sz="2000" dirty="0">
                <a:latin typeface="+mj-lt"/>
                <a:ea typeface="ＭＳ Ｐゴシック" charset="0"/>
                <a:cs typeface="ＭＳ Ｐゴシック" charset="0"/>
              </a:rPr>
              <a:t>Airspace rights </a:t>
            </a:r>
            <a:endParaRPr lang="en-US" dirty="0">
              <a:latin typeface="+mj-lt"/>
              <a:ea typeface="ＭＳ Ｐゴシック" charset="0"/>
              <a:cs typeface="ＭＳ Ｐゴシック" charset="0"/>
            </a:endParaRPr>
          </a:p>
        </p:txBody>
      </p:sp>
      <p:sp>
        <p:nvSpPr>
          <p:cNvPr id="10" name="Rounded Rectangular Callout 9"/>
          <p:cNvSpPr/>
          <p:nvPr/>
        </p:nvSpPr>
        <p:spPr bwMode="auto">
          <a:xfrm>
            <a:off x="168275" y="5408613"/>
            <a:ext cx="8794750" cy="563562"/>
          </a:xfrm>
          <a:prstGeom prst="wedgeRoundRectCallout">
            <a:avLst>
              <a:gd name="adj1" fmla="val -20235"/>
              <a:gd name="adj2" fmla="val 14991"/>
              <a:gd name="adj3" fmla="val 16667"/>
            </a:avLst>
          </a:prstGeom>
          <a:solidFill>
            <a:srgbClr val="000048"/>
          </a:solidFill>
          <a:ln w="9525" cap="flat" cmpd="sng" algn="ctr">
            <a:solidFill>
              <a:schemeClr val="tx1"/>
            </a:solidFill>
            <a:prstDash val="solid"/>
            <a:round/>
            <a:headEnd type="none" w="med" len="med"/>
            <a:tailEnd type="none" w="med" len="med"/>
          </a:ln>
          <a:effectLst/>
          <a:extLst/>
        </p:spPr>
        <p:txBody>
          <a:bodyPr wrap="none"/>
          <a:lstStyle/>
          <a:p>
            <a:pPr algn="ctr">
              <a:spcBef>
                <a:spcPts val="600"/>
              </a:spcBef>
              <a:defRPr/>
            </a:pPr>
            <a:r>
              <a:rPr lang="en-US" sz="2000" dirty="0">
                <a:latin typeface="+mj-lt"/>
                <a:ea typeface="ＭＳ Ｐゴシック" charset="0"/>
                <a:cs typeface="ＭＳ Ｐゴシック" charset="0"/>
              </a:rPr>
              <a:t>Mineral rights </a:t>
            </a:r>
            <a:endParaRPr lang="en-US" dirty="0">
              <a:latin typeface="+mj-lt"/>
              <a:ea typeface="ＭＳ Ｐゴシック" charset="0"/>
              <a:cs typeface="ＭＳ Ｐゴシック" charset="0"/>
            </a:endParaRPr>
          </a:p>
        </p:txBody>
      </p:sp>
      <p:sp>
        <p:nvSpPr>
          <p:cNvPr id="11" name="Rounded Rectangular Callout 10"/>
          <p:cNvSpPr/>
          <p:nvPr/>
        </p:nvSpPr>
        <p:spPr bwMode="auto">
          <a:xfrm>
            <a:off x="120650" y="3738563"/>
            <a:ext cx="3952875" cy="849312"/>
          </a:xfrm>
          <a:prstGeom prst="wedgeRoundRectCallout">
            <a:avLst>
              <a:gd name="adj1" fmla="val 72559"/>
              <a:gd name="adj2" fmla="val 17558"/>
              <a:gd name="adj3" fmla="val 16667"/>
            </a:avLst>
          </a:prstGeom>
          <a:solidFill>
            <a:srgbClr val="000048"/>
          </a:solidFill>
          <a:ln w="9525" cap="flat" cmpd="sng" algn="ctr">
            <a:solidFill>
              <a:schemeClr val="tx1"/>
            </a:solidFill>
            <a:prstDash val="solid"/>
            <a:round/>
            <a:headEnd type="none" w="med" len="med"/>
            <a:tailEnd type="none" w="med" len="med"/>
          </a:ln>
          <a:effectLst/>
          <a:extLst/>
        </p:spPr>
        <p:txBody>
          <a:bodyPr wrap="none"/>
          <a:lstStyle/>
          <a:p>
            <a:pPr>
              <a:spcBef>
                <a:spcPts val="600"/>
              </a:spcBef>
              <a:defRPr/>
            </a:pPr>
            <a:r>
              <a:rPr lang="en-US" sz="2000" dirty="0">
                <a:latin typeface="+mj-lt"/>
                <a:ea typeface="ＭＳ Ｐゴシック" charset="0"/>
                <a:cs typeface="ＭＳ Ｐゴシック" charset="0"/>
              </a:rPr>
              <a:t>Requirements to address weeds, native</a:t>
            </a:r>
            <a:br>
              <a:rPr lang="en-US" sz="2000" dirty="0">
                <a:latin typeface="+mj-lt"/>
                <a:ea typeface="ＭＳ Ｐゴシック" charset="0"/>
                <a:cs typeface="ＭＳ Ｐゴシック" charset="0"/>
              </a:rPr>
            </a:br>
            <a:r>
              <a:rPr lang="en-US" sz="2000" dirty="0">
                <a:latin typeface="+mj-lt"/>
                <a:ea typeface="ＭＳ Ｐゴシック" charset="0"/>
                <a:cs typeface="ＭＳ Ｐゴシック" charset="0"/>
              </a:rPr>
              <a:t>vegetation, building regulations </a:t>
            </a:r>
            <a:r>
              <a:rPr lang="en-US" sz="2000" dirty="0" err="1">
                <a:latin typeface="+mj-lt"/>
                <a:ea typeface="ＭＳ Ｐゴシック" charset="0"/>
                <a:cs typeface="ＭＳ Ｐゴシック" charset="0"/>
              </a:rPr>
              <a:t>etc</a:t>
            </a:r>
            <a:endParaRPr lang="en-US" dirty="0">
              <a:latin typeface="+mj-lt"/>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75"/>
            <a:ext cx="9144000" cy="1143000"/>
          </a:xfrm>
        </p:spPr>
        <p:txBody>
          <a:bodyPr/>
          <a:lstStyle/>
          <a:p>
            <a:pPr>
              <a:defRPr/>
            </a:pPr>
            <a:r>
              <a:rPr lang="en-US" dirty="0" smtClean="0">
                <a:ea typeface="+mj-ea"/>
              </a:rPr>
              <a:t>The Internet as enabling technology: </a:t>
            </a:r>
            <a:br>
              <a:rPr lang="en-US" dirty="0" smtClean="0">
                <a:ea typeface="+mj-ea"/>
              </a:rPr>
            </a:br>
            <a:r>
              <a:rPr lang="en-US" dirty="0" smtClean="0">
                <a:ea typeface="+mj-ea"/>
              </a:rPr>
              <a:t>The  cost to productivity </a:t>
            </a:r>
            <a:endParaRPr lang="en-US" dirty="0">
              <a:ea typeface="+mj-ea"/>
            </a:endParaRPr>
          </a:p>
        </p:txBody>
      </p:sp>
      <p:sp>
        <p:nvSpPr>
          <p:cNvPr id="3" name="Content Placeholder 2"/>
          <p:cNvSpPr>
            <a:spLocks noGrp="1"/>
          </p:cNvSpPr>
          <p:nvPr>
            <p:ph idx="1"/>
          </p:nvPr>
        </p:nvSpPr>
        <p:spPr>
          <a:xfrm>
            <a:off x="555625" y="1743075"/>
            <a:ext cx="8207375" cy="4384675"/>
          </a:xfrm>
        </p:spPr>
        <p:txBody>
          <a:bodyPr>
            <a:normAutofit fontScale="92500" lnSpcReduction="10000"/>
          </a:bodyPr>
          <a:lstStyle/>
          <a:p>
            <a:pPr marL="0" indent="0">
              <a:defRPr/>
            </a:pPr>
            <a:r>
              <a:rPr lang="en-US" dirty="0" smtClean="0">
                <a:ea typeface="+mn-ea"/>
              </a:rPr>
              <a:t>Reducing transactions costs central to productivity growth on the internet </a:t>
            </a:r>
          </a:p>
          <a:p>
            <a:pPr marL="0" indent="0">
              <a:defRPr/>
            </a:pPr>
            <a:r>
              <a:rPr lang="en-US" dirty="0" smtClean="0">
                <a:ea typeface="+mn-ea"/>
              </a:rPr>
              <a:t>Lack of safe harbour and flexible exceptions raises transactions costs </a:t>
            </a:r>
          </a:p>
          <a:p>
            <a:pPr marL="0" indent="0">
              <a:defRPr/>
            </a:pPr>
            <a:r>
              <a:rPr lang="en-US" dirty="0" smtClean="0">
                <a:ea typeface="+mn-ea"/>
              </a:rPr>
              <a:t>Depresses innovation and investment amongst internet intermediaries </a:t>
            </a:r>
          </a:p>
          <a:p>
            <a:pPr marL="708025" lvl="1" indent="-457200">
              <a:buFont typeface="Arial"/>
              <a:buChar char="•"/>
              <a:defRPr/>
            </a:pPr>
            <a:r>
              <a:rPr lang="en-US" dirty="0" smtClean="0">
                <a:ea typeface="+mn-ea"/>
              </a:rPr>
              <a:t>Investment more likely to proceed if imports substitute poorly</a:t>
            </a:r>
          </a:p>
          <a:p>
            <a:pPr marL="708025" lvl="1" indent="-457200">
              <a:buFont typeface="Arial"/>
              <a:buChar char="•"/>
              <a:defRPr/>
            </a:pPr>
            <a:r>
              <a:rPr lang="en-US" dirty="0" smtClean="0">
                <a:ea typeface="+mn-ea"/>
              </a:rPr>
              <a:t>If high latency is tolerated imports will substitute</a:t>
            </a:r>
          </a:p>
          <a:p>
            <a:pPr marL="0" indent="0">
              <a:defRPr/>
            </a:pPr>
            <a:r>
              <a:rPr lang="en-US" dirty="0" smtClean="0">
                <a:ea typeface="+mn-ea"/>
              </a:rPr>
              <a:t>High latency is obstacle to reducing transactions costs</a:t>
            </a:r>
          </a:p>
          <a:p>
            <a:pPr marL="0" indent="0">
              <a:defRPr/>
            </a:pPr>
            <a:endParaRPr lang="en-US" dirty="0" smtClean="0">
              <a:ea typeface="+mn-ea"/>
            </a:endParaRPr>
          </a:p>
          <a:p>
            <a:pPr marL="0" indent="0">
              <a:defRPr/>
            </a:pPr>
            <a:endParaRPr lang="en-US" dirty="0">
              <a:ea typeface="+mn-ea"/>
            </a:endParaRP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F171E94E-0986-4E3E-86E6-8F45DB663C0F}" type="slidenum">
              <a:rPr lang="en-AU" sz="1400" i="0">
                <a:solidFill>
                  <a:srgbClr val="CCFFCC"/>
                </a:solidFill>
              </a:rPr>
              <a:pPr/>
              <a:t>30</a:t>
            </a:fld>
            <a:endParaRPr lang="en-AU" sz="1400" i="0">
              <a:solidFill>
                <a:srgbClr val="CCFFCC"/>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75"/>
            <a:ext cx="9144000" cy="1143000"/>
          </a:xfrm>
        </p:spPr>
        <p:txBody>
          <a:bodyPr/>
          <a:lstStyle/>
          <a:p>
            <a:pPr>
              <a:defRPr/>
            </a:pPr>
            <a:r>
              <a:rPr lang="en-US" dirty="0" smtClean="0">
                <a:ea typeface="+mj-ea"/>
              </a:rPr>
              <a:t>The Internet as enabling technology: </a:t>
            </a:r>
            <a:br>
              <a:rPr lang="en-US" dirty="0" smtClean="0">
                <a:ea typeface="+mj-ea"/>
              </a:rPr>
            </a:br>
            <a:r>
              <a:rPr lang="en-US" dirty="0" smtClean="0">
                <a:ea typeface="+mj-ea"/>
              </a:rPr>
              <a:t>The  cost to productivity </a:t>
            </a:r>
            <a:endParaRPr lang="en-US" dirty="0">
              <a:ea typeface="+mj-ea"/>
            </a:endParaRPr>
          </a:p>
        </p:txBody>
      </p:sp>
      <p:sp>
        <p:nvSpPr>
          <p:cNvPr id="3" name="Content Placeholder 2"/>
          <p:cNvSpPr>
            <a:spLocks noGrp="1"/>
          </p:cNvSpPr>
          <p:nvPr>
            <p:ph idx="1"/>
          </p:nvPr>
        </p:nvSpPr>
        <p:spPr>
          <a:xfrm>
            <a:off x="555625" y="1743075"/>
            <a:ext cx="8207375" cy="4384675"/>
          </a:xfrm>
        </p:spPr>
        <p:txBody>
          <a:bodyPr>
            <a:normAutofit/>
          </a:bodyPr>
          <a:lstStyle/>
          <a:p>
            <a:pPr marL="0" indent="0"/>
            <a:r>
              <a:rPr lang="en-US" smtClean="0"/>
              <a:t>Had fractionally higher productivity produced higher growth in the copyright and exceptions industries in the past three years produced real growth just one hundredth higher (0.0258%), this would have increased value added by $138 mil over the past three years. </a:t>
            </a:r>
          </a:p>
          <a:p>
            <a:pPr marL="0" indent="0"/>
            <a:r>
              <a:rPr lang="en-US" smtClean="0"/>
              <a:t>Projecting it forward over ten years would yield $593 million per annum. </a:t>
            </a: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5323C42C-EB79-4B90-8979-BE8058475D4A}" type="slidenum">
              <a:rPr lang="en-AU" sz="1400" i="0">
                <a:solidFill>
                  <a:srgbClr val="CCFFCC"/>
                </a:solidFill>
              </a:rPr>
              <a:pPr/>
              <a:t>31</a:t>
            </a:fld>
            <a:endParaRPr lang="en-AU" sz="1400" i="0">
              <a:solidFill>
                <a:srgbClr val="CCFFCC"/>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941888"/>
            <a:ext cx="9144000" cy="1143000"/>
          </a:xfrm>
        </p:spPr>
        <p:txBody>
          <a:bodyPr/>
          <a:lstStyle/>
          <a:p>
            <a:pPr>
              <a:defRPr/>
            </a:pPr>
            <a:r>
              <a:rPr lang="en-US" dirty="0" smtClean="0">
                <a:ea typeface="+mj-ea"/>
              </a:rPr>
              <a:t>Rip, Mix, Burn</a:t>
            </a:r>
            <a:endParaRPr lang="en-US" dirty="0">
              <a:ea typeface="+mj-ea"/>
            </a:endParaRP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5F6AFFF5-564C-4342-9D88-4F61C5C74C77}" type="slidenum">
              <a:rPr lang="en-AU" sz="1400" i="0">
                <a:solidFill>
                  <a:srgbClr val="CCFFCC"/>
                </a:solidFill>
              </a:rPr>
              <a:pPr/>
              <a:t>32</a:t>
            </a:fld>
            <a:endParaRPr lang="en-AU" sz="1400" i="0">
              <a:solidFill>
                <a:srgbClr val="CCFFCC"/>
              </a:solidFill>
            </a:endParaRPr>
          </a:p>
        </p:txBody>
      </p:sp>
      <p:grpSp>
        <p:nvGrpSpPr>
          <p:cNvPr id="48131" name="Group 7"/>
          <p:cNvGrpSpPr>
            <a:grpSpLocks/>
          </p:cNvGrpSpPr>
          <p:nvPr/>
        </p:nvGrpSpPr>
        <p:grpSpPr bwMode="auto">
          <a:xfrm>
            <a:off x="1312863" y="454025"/>
            <a:ext cx="6280150" cy="4711700"/>
            <a:chOff x="1312333" y="453739"/>
            <a:chExt cx="6280856" cy="4712339"/>
          </a:xfrm>
        </p:grpSpPr>
        <p:pic>
          <p:nvPicPr>
            <p:cNvPr id="48132" name="Picture 5">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2333" y="453739"/>
              <a:ext cx="6280856" cy="47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6444" y="4924778"/>
              <a:ext cx="3048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524000"/>
            <a:ext cx="4040188" cy="3951288"/>
          </a:xfrm>
        </p:spPr>
        <p:txBody>
          <a:bodyPr/>
          <a:lstStyle/>
          <a:p>
            <a:pPr marL="0" indent="0">
              <a:defRPr/>
            </a:pPr>
            <a:r>
              <a:rPr lang="en-US" sz="2800" dirty="0">
                <a:ea typeface="+mn-ea"/>
              </a:rPr>
              <a:t>Apple </a:t>
            </a:r>
            <a:endParaRPr lang="en-US" sz="2800" dirty="0" smtClean="0">
              <a:ea typeface="+mn-ea"/>
            </a:endParaRPr>
          </a:p>
          <a:p>
            <a:pPr lvl="1">
              <a:defRPr/>
            </a:pPr>
            <a:r>
              <a:rPr lang="en-US" sz="2400" dirty="0" smtClean="0">
                <a:ea typeface="+mn-ea"/>
              </a:rPr>
              <a:t>iPod, iPhone, </a:t>
            </a:r>
            <a:r>
              <a:rPr lang="en-US" sz="2400" dirty="0" err="1" smtClean="0">
                <a:ea typeface="+mn-ea"/>
              </a:rPr>
              <a:t>iPad</a:t>
            </a:r>
            <a:r>
              <a:rPr lang="en-US" sz="2400" dirty="0" smtClean="0">
                <a:ea typeface="+mn-ea"/>
              </a:rPr>
              <a:t>, iCloud</a:t>
            </a:r>
          </a:p>
          <a:p>
            <a:pPr lvl="1">
              <a:defRPr/>
            </a:pPr>
            <a:r>
              <a:rPr lang="en-US" sz="2400" dirty="0" smtClean="0">
                <a:ea typeface="+mn-ea"/>
              </a:rPr>
              <a:t>iTunes</a:t>
            </a:r>
            <a:endParaRPr lang="en-US" sz="2400" dirty="0">
              <a:ea typeface="+mn-ea"/>
            </a:endParaRPr>
          </a:p>
          <a:p>
            <a:pPr marL="0" indent="0">
              <a:defRPr/>
            </a:pPr>
            <a:r>
              <a:rPr lang="en-US" sz="2800" dirty="0">
                <a:ea typeface="+mn-ea"/>
              </a:rPr>
              <a:t>Google </a:t>
            </a:r>
          </a:p>
          <a:p>
            <a:pPr lvl="1">
              <a:defRPr/>
            </a:pPr>
            <a:r>
              <a:rPr lang="en-US" sz="2400" dirty="0">
                <a:ea typeface="+mn-ea"/>
              </a:rPr>
              <a:t>Search </a:t>
            </a:r>
          </a:p>
          <a:p>
            <a:pPr lvl="1">
              <a:defRPr/>
            </a:pPr>
            <a:r>
              <a:rPr lang="en-US" sz="2400" dirty="0">
                <a:ea typeface="+mn-ea"/>
              </a:rPr>
              <a:t>YouTube </a:t>
            </a:r>
          </a:p>
          <a:p>
            <a:pPr lvl="1">
              <a:defRPr/>
            </a:pPr>
            <a:r>
              <a:rPr lang="en-US" sz="2400" dirty="0" smtClean="0">
                <a:ea typeface="+mn-ea"/>
              </a:rPr>
              <a:t>Google + </a:t>
            </a:r>
            <a:r>
              <a:rPr lang="en-US" sz="2800" dirty="0" smtClean="0">
                <a:ea typeface="+mn-ea"/>
              </a:rPr>
              <a:t> </a:t>
            </a:r>
            <a:endParaRPr lang="en-US" sz="2800" dirty="0">
              <a:ea typeface="+mn-ea"/>
            </a:endParaRPr>
          </a:p>
          <a:p>
            <a:pPr marL="0" indent="0">
              <a:defRPr/>
            </a:pPr>
            <a:r>
              <a:rPr lang="en-US" dirty="0" smtClean="0">
                <a:ea typeface="+mn-ea"/>
              </a:rPr>
              <a:t> </a:t>
            </a:r>
            <a:endParaRPr lang="en-US" dirty="0">
              <a:ea typeface="+mn-ea"/>
            </a:endParaRPr>
          </a:p>
          <a:p>
            <a:pPr marL="0" indent="0">
              <a:defRPr/>
            </a:pPr>
            <a:endParaRPr lang="en-US" dirty="0">
              <a:ea typeface="+mn-ea"/>
            </a:endParaRPr>
          </a:p>
        </p:txBody>
      </p:sp>
      <p:sp>
        <p:nvSpPr>
          <p:cNvPr id="6" name="Content Placeholder 5"/>
          <p:cNvSpPr>
            <a:spLocks noGrp="1"/>
          </p:cNvSpPr>
          <p:nvPr>
            <p:ph sz="quarter" idx="4"/>
          </p:nvPr>
        </p:nvSpPr>
        <p:spPr>
          <a:xfrm>
            <a:off x="4629150" y="1524000"/>
            <a:ext cx="4041775" cy="3810000"/>
          </a:xfrm>
        </p:spPr>
        <p:txBody>
          <a:bodyPr/>
          <a:lstStyle/>
          <a:p>
            <a:pPr marL="0" indent="0">
              <a:defRPr/>
            </a:pPr>
            <a:r>
              <a:rPr lang="en-US" sz="2800" dirty="0" smtClean="0">
                <a:ea typeface="+mn-ea"/>
              </a:rPr>
              <a:t>Dropbox</a:t>
            </a:r>
          </a:p>
          <a:p>
            <a:pPr marL="0" indent="0">
              <a:defRPr/>
            </a:pPr>
            <a:r>
              <a:rPr lang="en-US" sz="2800" dirty="0" smtClean="0">
                <a:ea typeface="+mn-ea"/>
              </a:rPr>
              <a:t>Amazon</a:t>
            </a:r>
          </a:p>
          <a:p>
            <a:pPr marL="0" indent="0">
              <a:defRPr/>
            </a:pPr>
            <a:r>
              <a:rPr lang="en-US" sz="2800" dirty="0" smtClean="0">
                <a:ea typeface="+mn-ea"/>
              </a:rPr>
              <a:t>eBay </a:t>
            </a:r>
            <a:endParaRPr lang="en-US" sz="2800" dirty="0">
              <a:ea typeface="+mn-ea"/>
            </a:endParaRPr>
          </a:p>
          <a:p>
            <a:pPr marL="0" indent="0">
              <a:defRPr/>
            </a:pPr>
            <a:r>
              <a:rPr lang="en-US" sz="2800" dirty="0">
                <a:ea typeface="+mn-ea"/>
              </a:rPr>
              <a:t>Facebook </a:t>
            </a:r>
          </a:p>
          <a:p>
            <a:pPr marL="0" indent="0">
              <a:defRPr/>
            </a:pPr>
            <a:r>
              <a:rPr lang="en-US" sz="2800" dirty="0">
                <a:ea typeface="+mn-ea"/>
              </a:rPr>
              <a:t>Akamai Technologies </a:t>
            </a:r>
          </a:p>
          <a:p>
            <a:pPr marL="0" indent="0">
              <a:defRPr/>
            </a:pPr>
            <a:r>
              <a:rPr lang="en-US" sz="2800" dirty="0">
                <a:ea typeface="+mn-ea"/>
              </a:rPr>
              <a:t>Yahoo</a:t>
            </a:r>
          </a:p>
          <a:p>
            <a:pPr marL="0" indent="0">
              <a:defRPr/>
            </a:pPr>
            <a:r>
              <a:rPr lang="en-US" sz="2800" dirty="0">
                <a:ea typeface="+mn-ea"/>
              </a:rPr>
              <a:t>LinkedIn</a:t>
            </a:r>
          </a:p>
          <a:p>
            <a:pPr marL="0" indent="0">
              <a:defRPr/>
            </a:pPr>
            <a:endParaRPr lang="en-US" sz="2800" dirty="0">
              <a:ea typeface="+mn-ea"/>
            </a:endParaRPr>
          </a:p>
        </p:txBody>
      </p:sp>
      <p:sp>
        <p:nvSpPr>
          <p:cNvPr id="7" name="Slide Number Placeholder 6"/>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4A2B09FA-B8A8-40B7-8318-E750C139DBA7}" type="slidenum">
              <a:rPr lang="en-AU" sz="1400" i="0">
                <a:solidFill>
                  <a:srgbClr val="CCFFCC"/>
                </a:solidFill>
              </a:rPr>
              <a:pPr/>
              <a:t>33</a:t>
            </a:fld>
            <a:endParaRPr lang="en-AU" sz="1400" i="0">
              <a:solidFill>
                <a:srgbClr val="CCFFCC"/>
              </a:solidFill>
            </a:endParaRPr>
          </a:p>
        </p:txBody>
      </p:sp>
      <p:sp>
        <p:nvSpPr>
          <p:cNvPr id="8" name="Title 1"/>
          <p:cNvSpPr>
            <a:spLocks noGrp="1"/>
          </p:cNvSpPr>
          <p:nvPr>
            <p:ph type="title"/>
          </p:nvPr>
        </p:nvSpPr>
        <p:spPr>
          <a:xfrm>
            <a:off x="158750" y="274638"/>
            <a:ext cx="8810625" cy="1143000"/>
          </a:xfrm>
        </p:spPr>
        <p:txBody>
          <a:bodyPr/>
          <a:lstStyle/>
          <a:p>
            <a:pPr>
              <a:defRPr/>
            </a:pPr>
            <a:r>
              <a:rPr lang="en-US" dirty="0" smtClean="0">
                <a:ea typeface="+mj-ea"/>
              </a:rPr>
              <a:t>Business innovators protected by fair use</a:t>
            </a:r>
            <a:endParaRPr lang="en-US" dirty="0">
              <a:ea typeface="+mj-ea"/>
            </a:endParaRPr>
          </a:p>
        </p:txBody>
      </p:sp>
      <p:sp>
        <p:nvSpPr>
          <p:cNvPr id="9" name="Title 1"/>
          <p:cNvSpPr txBox="1">
            <a:spLocks/>
          </p:cNvSpPr>
          <p:nvPr/>
        </p:nvSpPr>
        <p:spPr bwMode="auto">
          <a:xfrm>
            <a:off x="184150" y="5046663"/>
            <a:ext cx="88106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1"/>
                </a:solidFill>
                <a:latin typeface="+mj-lt"/>
                <a:ea typeface="+mj-ea"/>
                <a:cs typeface="ＭＳ Ｐゴシック" charset="0"/>
              </a:defRPr>
            </a:lvl1pPr>
            <a:lvl2pPr algn="ctr" rtl="0" eaLnBrk="0" fontAlgn="base" hangingPunct="0">
              <a:spcBef>
                <a:spcPct val="0"/>
              </a:spcBef>
              <a:spcAft>
                <a:spcPct val="0"/>
              </a:spcAft>
              <a:defRPr sz="4400">
                <a:solidFill>
                  <a:schemeClr val="tx1"/>
                </a:solidFill>
                <a:latin typeface="Arial Narrow"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Arial Narrow"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Arial Narrow"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Arial Narrow"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1"/>
                </a:solidFill>
                <a:latin typeface="Arial Narrow" charset="0"/>
                <a:ea typeface="ＭＳ Ｐゴシック" charset="0"/>
              </a:defRPr>
            </a:lvl6pPr>
            <a:lvl7pPr marL="914400" algn="ctr" rtl="0" eaLnBrk="0" fontAlgn="base" hangingPunct="0">
              <a:spcBef>
                <a:spcPct val="0"/>
              </a:spcBef>
              <a:spcAft>
                <a:spcPct val="0"/>
              </a:spcAft>
              <a:defRPr sz="4400">
                <a:solidFill>
                  <a:schemeClr val="tx1"/>
                </a:solidFill>
                <a:latin typeface="Arial Narrow" charset="0"/>
                <a:ea typeface="ＭＳ Ｐゴシック" charset="0"/>
              </a:defRPr>
            </a:lvl7pPr>
            <a:lvl8pPr marL="1371600" algn="ctr" rtl="0" eaLnBrk="0" fontAlgn="base" hangingPunct="0">
              <a:spcBef>
                <a:spcPct val="0"/>
              </a:spcBef>
              <a:spcAft>
                <a:spcPct val="0"/>
              </a:spcAft>
              <a:defRPr sz="4400">
                <a:solidFill>
                  <a:schemeClr val="tx1"/>
                </a:solidFill>
                <a:latin typeface="Arial Narrow" charset="0"/>
                <a:ea typeface="ＭＳ Ｐゴシック" charset="0"/>
              </a:defRPr>
            </a:lvl8pPr>
            <a:lvl9pPr marL="1828800" algn="ctr" rtl="0" eaLnBrk="0" fontAlgn="base" hangingPunct="0">
              <a:spcBef>
                <a:spcPct val="0"/>
              </a:spcBef>
              <a:spcAft>
                <a:spcPct val="0"/>
              </a:spcAft>
              <a:defRPr sz="4400">
                <a:solidFill>
                  <a:schemeClr val="tx1"/>
                </a:solidFill>
                <a:latin typeface="Arial Narrow" charset="0"/>
                <a:ea typeface="ＭＳ Ｐゴシック" charset="0"/>
              </a:defRPr>
            </a:lvl9pPr>
          </a:lstStyle>
          <a:p>
            <a:pPr>
              <a:defRPr/>
            </a:pPr>
            <a:r>
              <a:rPr lang="en-US" dirty="0" smtClean="0"/>
              <a:t>US 1 Trillion </a:t>
            </a:r>
            <a:r>
              <a:rPr lang="en-US" dirty="0" err="1" smtClean="0"/>
              <a:t>capitalisation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ea typeface="+mj-ea"/>
            </a:endParaRPr>
          </a:p>
        </p:txBody>
      </p:sp>
      <p:sp>
        <p:nvSpPr>
          <p:cNvPr id="3" name="Content Placeholder 2"/>
          <p:cNvSpPr>
            <a:spLocks noGrp="1"/>
          </p:cNvSpPr>
          <p:nvPr>
            <p:ph idx="1"/>
          </p:nvPr>
        </p:nvSpPr>
        <p:spPr/>
        <p:txBody>
          <a:bodyPr/>
          <a:lstStyle/>
          <a:p>
            <a:pPr marL="0" indent="0">
              <a:defRPr/>
            </a:pPr>
            <a:endParaRPr lang="en-US">
              <a:ea typeface="+mn-ea"/>
            </a:endParaRP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793D1BA5-6084-4598-9711-4B5856A842CB}" type="slidenum">
              <a:rPr lang="en-AU" sz="1400" i="0">
                <a:solidFill>
                  <a:srgbClr val="CCFFCC"/>
                </a:solidFill>
              </a:rPr>
              <a:pPr/>
              <a:t>34</a:t>
            </a:fld>
            <a:endParaRPr lang="en-AU" sz="1400" i="0">
              <a:solidFill>
                <a:srgbClr val="CCFFCC"/>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C1336225-92A8-4FD8-8503-38DDEC64E9C6}" type="slidenum">
              <a:rPr lang="en-AU" sz="1400" i="0">
                <a:solidFill>
                  <a:srgbClr val="CCFFCC"/>
                </a:solidFill>
              </a:rPr>
              <a:pPr/>
              <a:t>35</a:t>
            </a:fld>
            <a:endParaRPr lang="en-AU" sz="1400" i="0">
              <a:solidFill>
                <a:srgbClr val="CCFFCC"/>
              </a:solidFill>
            </a:endParaRPr>
          </a:p>
        </p:txBody>
      </p:sp>
      <p:pic>
        <p:nvPicPr>
          <p:cNvPr id="5120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7550" y="900113"/>
            <a:ext cx="7810500" cy="4673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03" name="Rectangle 5"/>
          <p:cNvSpPr>
            <a:spLocks noChangeArrowheads="1"/>
          </p:cNvSpPr>
          <p:nvPr/>
        </p:nvSpPr>
        <p:spPr bwMode="auto">
          <a:xfrm>
            <a:off x="-3967163" y="6858000"/>
            <a:ext cx="14779626"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http://www.theatlantic.com/technology/archive/2012/03/the-missing-20th-century-how-copyright-protection-makes-books-vanish/255282/#.T3dP4kT9WRc.twitter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mj-ea"/>
              </a:rPr>
              <a:t>Digital services degraded or </a:t>
            </a:r>
            <a:r>
              <a:rPr lang="en-US" smtClean="0">
                <a:ea typeface="+mj-ea"/>
              </a:rPr>
              <a:t>not offered </a:t>
            </a:r>
            <a:r>
              <a:rPr lang="en-US" dirty="0" smtClean="0">
                <a:ea typeface="+mj-ea"/>
              </a:rPr>
              <a:t>in Australia </a:t>
            </a:r>
            <a:endParaRPr lang="en-US" dirty="0">
              <a:ea typeface="+mj-ea"/>
            </a:endParaRPr>
          </a:p>
        </p:txBody>
      </p:sp>
      <p:sp>
        <p:nvSpPr>
          <p:cNvPr id="3" name="Content Placeholder 2"/>
          <p:cNvSpPr>
            <a:spLocks noGrp="1"/>
          </p:cNvSpPr>
          <p:nvPr>
            <p:ph idx="1"/>
          </p:nvPr>
        </p:nvSpPr>
        <p:spPr/>
        <p:txBody>
          <a:bodyPr/>
          <a:lstStyle/>
          <a:p>
            <a:pPr>
              <a:defRPr/>
            </a:pPr>
            <a:r>
              <a:rPr lang="en-US" dirty="0" smtClean="0">
                <a:ea typeface="+mn-ea"/>
              </a:rPr>
              <a:t>Amazon Prime</a:t>
            </a:r>
          </a:p>
          <a:p>
            <a:pPr>
              <a:defRPr/>
            </a:pPr>
            <a:r>
              <a:rPr lang="en-US" dirty="0" err="1" smtClean="0">
                <a:ea typeface="+mn-ea"/>
              </a:rPr>
              <a:t>Tivo</a:t>
            </a:r>
            <a:endParaRPr lang="en-US" dirty="0" smtClean="0">
              <a:ea typeface="+mn-ea"/>
            </a:endParaRPr>
          </a:p>
          <a:p>
            <a:pPr>
              <a:defRPr/>
            </a:pPr>
            <a:r>
              <a:rPr lang="en-US" dirty="0" smtClean="0">
                <a:ea typeface="+mn-ea"/>
              </a:rPr>
              <a:t>Pandora </a:t>
            </a:r>
          </a:p>
          <a:p>
            <a:pPr>
              <a:defRPr/>
            </a:pPr>
            <a:endParaRPr lang="en-US" dirty="0">
              <a:ea typeface="+mn-ea"/>
            </a:endParaRP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23C789B0-506D-4C76-9CAA-F742D7A2BA76}" type="slidenum">
              <a:rPr lang="en-AU" sz="1400" i="0">
                <a:solidFill>
                  <a:srgbClr val="CCFFCC"/>
                </a:solidFill>
              </a:rPr>
              <a:pPr/>
              <a:t>36</a:t>
            </a:fld>
            <a:endParaRPr lang="en-AU" sz="1400" i="0">
              <a:solidFill>
                <a:srgbClr val="CCFFCC"/>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83100"/>
            <a:ext cx="9144000" cy="1143000"/>
          </a:xfrm>
        </p:spPr>
        <p:txBody>
          <a:bodyPr/>
          <a:lstStyle/>
          <a:p>
            <a:r>
              <a:rPr lang="en-US" smtClean="0"/>
              <a:t>Attorney General</a:t>
            </a:r>
            <a:r>
              <a:rPr lang="en-US" altLang="en-US" smtClean="0"/>
              <a:t>’</a:t>
            </a:r>
            <a:r>
              <a:rPr lang="en-US" smtClean="0"/>
              <a:t>s Department, May 2005</a:t>
            </a: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D42E4836-8308-4419-B4CE-8A76D67C7EC1}" type="slidenum">
              <a:rPr lang="en-AU" sz="1400" i="0">
                <a:solidFill>
                  <a:srgbClr val="CCFFCC"/>
                </a:solidFill>
              </a:rPr>
              <a:pPr/>
              <a:t>4</a:t>
            </a:fld>
            <a:endParaRPr lang="en-AU" sz="1400" i="0">
              <a:solidFill>
                <a:srgbClr val="CCFFCC"/>
              </a:solidFill>
            </a:endParaRPr>
          </a:p>
        </p:txBody>
      </p:sp>
      <p:sp>
        <p:nvSpPr>
          <p:cNvPr id="7" name="Content Placeholder 2"/>
          <p:cNvSpPr txBox="1">
            <a:spLocks/>
          </p:cNvSpPr>
          <p:nvPr/>
        </p:nvSpPr>
        <p:spPr bwMode="auto">
          <a:xfrm>
            <a:off x="901700" y="7048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085850" indent="-228600" algn="l" rtl="0" eaLnBrk="0" fontAlgn="base" hangingPunct="0">
              <a:spcBef>
                <a:spcPct val="20000"/>
              </a:spcBef>
              <a:spcAft>
                <a:spcPct val="0"/>
              </a:spcAft>
              <a:buChar char="•"/>
              <a:defRPr sz="2400">
                <a:solidFill>
                  <a:schemeClr val="tx1"/>
                </a:solidFill>
                <a:latin typeface="+mn-lt"/>
                <a:ea typeface="+mn-ea"/>
              </a:defRPr>
            </a:lvl3pPr>
            <a:lvl4pPr marL="1428750" indent="-228600" algn="l" rtl="0" eaLnBrk="0" fontAlgn="base" hangingPunct="0">
              <a:spcBef>
                <a:spcPct val="20000"/>
              </a:spcBef>
              <a:spcAft>
                <a:spcPct val="0"/>
              </a:spcAft>
              <a:buChar char="–"/>
              <a:defRPr sz="2000">
                <a:solidFill>
                  <a:schemeClr val="tx1"/>
                </a:solidFill>
                <a:latin typeface="+mn-lt"/>
                <a:ea typeface="+mn-ea"/>
              </a:defRPr>
            </a:lvl4pPr>
            <a:lvl5pPr marL="1771650" indent="-228600" algn="l" rtl="0" eaLnBrk="0" fontAlgn="base" hangingPunct="0">
              <a:spcBef>
                <a:spcPct val="20000"/>
              </a:spcBef>
              <a:spcAft>
                <a:spcPct val="0"/>
              </a:spcAft>
              <a:buChar char="»"/>
              <a:defRPr sz="2000">
                <a:solidFill>
                  <a:schemeClr val="tx1"/>
                </a:solidFill>
                <a:latin typeface="+mn-lt"/>
                <a:ea typeface="+mn-ea"/>
              </a:defRPr>
            </a:lvl5pPr>
            <a:lvl6pPr marL="2228850" indent="-228600" algn="l" rtl="0" eaLnBrk="0" fontAlgn="base" hangingPunct="0">
              <a:spcBef>
                <a:spcPct val="20000"/>
              </a:spcBef>
              <a:spcAft>
                <a:spcPct val="0"/>
              </a:spcAft>
              <a:buChar char="»"/>
              <a:defRPr sz="2000">
                <a:solidFill>
                  <a:schemeClr val="tx1"/>
                </a:solidFill>
                <a:latin typeface="+mn-lt"/>
                <a:ea typeface="+mn-ea"/>
              </a:defRPr>
            </a:lvl6pPr>
            <a:lvl7pPr marL="2686050" indent="-228600" algn="l" rtl="0" eaLnBrk="0" fontAlgn="base" hangingPunct="0">
              <a:spcBef>
                <a:spcPct val="20000"/>
              </a:spcBef>
              <a:spcAft>
                <a:spcPct val="0"/>
              </a:spcAft>
              <a:buChar char="»"/>
              <a:defRPr sz="2000">
                <a:solidFill>
                  <a:schemeClr val="tx1"/>
                </a:solidFill>
                <a:latin typeface="+mn-lt"/>
                <a:ea typeface="+mn-ea"/>
              </a:defRPr>
            </a:lvl7pPr>
            <a:lvl8pPr marL="3143250" indent="-228600" algn="l" rtl="0" eaLnBrk="0" fontAlgn="base" hangingPunct="0">
              <a:spcBef>
                <a:spcPct val="20000"/>
              </a:spcBef>
              <a:spcAft>
                <a:spcPct val="0"/>
              </a:spcAft>
              <a:buChar char="»"/>
              <a:defRPr sz="2000">
                <a:solidFill>
                  <a:schemeClr val="tx1"/>
                </a:solidFill>
                <a:latin typeface="+mn-lt"/>
                <a:ea typeface="+mn-ea"/>
              </a:defRPr>
            </a:lvl8pPr>
            <a:lvl9pPr marL="3600450" indent="-228600" algn="l" rtl="0" eaLnBrk="0" fontAlgn="base" hangingPunct="0">
              <a:spcBef>
                <a:spcPct val="20000"/>
              </a:spcBef>
              <a:spcAft>
                <a:spcPct val="0"/>
              </a:spcAft>
              <a:buChar char="»"/>
              <a:defRPr sz="2000">
                <a:solidFill>
                  <a:schemeClr val="tx1"/>
                </a:solidFill>
                <a:latin typeface="+mn-lt"/>
                <a:ea typeface="+mn-ea"/>
              </a:defRPr>
            </a:lvl9pPr>
          </a:lstStyle>
          <a:p>
            <a:pPr marL="0" indent="0">
              <a:defRPr/>
            </a:pPr>
            <a:r>
              <a:rPr lang="en-US" i="0" dirty="0" smtClean="0"/>
              <a:t>Giving owners an absolute right to control all uses by other persons would be economically inefficient and, importantly, frustrate the policy objectives copyright is intended to achieve.</a:t>
            </a:r>
            <a:endParaRPr lang="en-US" i="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3588"/>
            <a:ext cx="9144000" cy="1143000"/>
          </a:xfrm>
        </p:spPr>
        <p:txBody>
          <a:bodyPr/>
          <a:lstStyle/>
          <a:p>
            <a:pPr>
              <a:defRPr/>
            </a:pPr>
            <a:r>
              <a:rPr lang="en-US" dirty="0" smtClean="0">
                <a:ea typeface="+mj-ea"/>
              </a:rPr>
              <a:t>Exceptions delineate IP </a:t>
            </a:r>
            <a:br>
              <a:rPr lang="en-US" dirty="0" smtClean="0">
                <a:ea typeface="+mj-ea"/>
              </a:rPr>
            </a:br>
            <a:endParaRPr lang="en-US" dirty="0">
              <a:ea typeface="+mj-ea"/>
            </a:endParaRPr>
          </a:p>
        </p:txBody>
      </p:sp>
      <p:sp>
        <p:nvSpPr>
          <p:cNvPr id="3" name="Content Placeholder 2"/>
          <p:cNvSpPr>
            <a:spLocks noGrp="1"/>
          </p:cNvSpPr>
          <p:nvPr>
            <p:ph idx="1"/>
          </p:nvPr>
        </p:nvSpPr>
        <p:spPr>
          <a:xfrm>
            <a:off x="669925" y="1571625"/>
            <a:ext cx="7772400" cy="4333875"/>
          </a:xfrm>
        </p:spPr>
        <p:txBody>
          <a:bodyPr>
            <a:normAutofit lnSpcReduction="10000"/>
          </a:bodyPr>
          <a:lstStyle/>
          <a:p>
            <a:pPr marL="0" indent="0">
              <a:defRPr/>
            </a:pPr>
            <a:r>
              <a:rPr lang="en-AU" dirty="0" smtClean="0">
                <a:ea typeface="+mn-ea"/>
              </a:rPr>
              <a:t>Exceptions </a:t>
            </a:r>
            <a:r>
              <a:rPr lang="en-AU" dirty="0">
                <a:ea typeface="+mn-ea"/>
              </a:rPr>
              <a:t>do not permit, or assist </a:t>
            </a:r>
            <a:r>
              <a:rPr lang="en-AU" dirty="0" smtClean="0">
                <a:ea typeface="+mn-ea"/>
              </a:rPr>
              <a:t>piracy</a:t>
            </a:r>
          </a:p>
          <a:p>
            <a:pPr marL="0" indent="0">
              <a:defRPr/>
            </a:pPr>
            <a:r>
              <a:rPr lang="en-US" dirty="0" smtClean="0">
                <a:ea typeface="+mn-ea"/>
              </a:rPr>
              <a:t>They define IP rights and how they fit in the information eco system</a:t>
            </a:r>
          </a:p>
          <a:p>
            <a:pPr marL="0" indent="0">
              <a:defRPr/>
            </a:pPr>
            <a:r>
              <a:rPr lang="en-US" dirty="0" smtClean="0">
                <a:ea typeface="+mn-ea"/>
              </a:rPr>
              <a:t>They answer questions like</a:t>
            </a:r>
          </a:p>
          <a:p>
            <a:pPr lvl="1">
              <a:defRPr/>
            </a:pPr>
            <a:r>
              <a:rPr lang="en-AU" dirty="0">
                <a:ea typeface="+mn-ea"/>
              </a:rPr>
              <a:t>How much </a:t>
            </a:r>
            <a:r>
              <a:rPr lang="en-AU" dirty="0" smtClean="0">
                <a:ea typeface="+mn-ea"/>
              </a:rPr>
              <a:t>can I quote without permission?</a:t>
            </a:r>
            <a:endParaRPr lang="en-AU" dirty="0">
              <a:ea typeface="+mn-ea"/>
            </a:endParaRPr>
          </a:p>
          <a:p>
            <a:pPr lvl="1">
              <a:defRPr/>
            </a:pPr>
            <a:r>
              <a:rPr lang="en-AU" dirty="0" smtClean="0">
                <a:ea typeface="+mn-ea"/>
              </a:rPr>
              <a:t>Can I </a:t>
            </a:r>
            <a:r>
              <a:rPr lang="en-AU" dirty="0">
                <a:ea typeface="+mn-ea"/>
              </a:rPr>
              <a:t>change </a:t>
            </a:r>
            <a:r>
              <a:rPr lang="en-AU" dirty="0" smtClean="0">
                <a:ea typeface="+mn-ea"/>
              </a:rPr>
              <a:t>my (legitimate) CD into mp3 format? Can I record a free-to-air show and watch it later?</a:t>
            </a:r>
            <a:endParaRPr lang="en-AU" dirty="0">
              <a:ea typeface="+mn-ea"/>
            </a:endParaRPr>
          </a:p>
          <a:p>
            <a:pPr lvl="1">
              <a:defRPr/>
            </a:pPr>
            <a:r>
              <a:rPr lang="en-AU" dirty="0" smtClean="0">
                <a:ea typeface="+mn-ea"/>
              </a:rPr>
              <a:t>When does an internet intermediary need permission to handle digital material. </a:t>
            </a:r>
            <a:endParaRPr lang="en-US" dirty="0">
              <a:ea typeface="+mn-ea"/>
            </a:endParaRP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F65CA53A-AF4D-47D4-841B-21D504350F41}" type="slidenum">
              <a:rPr lang="en-AU" sz="1400" i="0">
                <a:solidFill>
                  <a:srgbClr val="CCFFCC"/>
                </a:solidFill>
              </a:rPr>
              <a:pPr/>
              <a:t>5</a:t>
            </a:fld>
            <a:endParaRPr lang="en-AU" sz="1400" i="0">
              <a:solidFill>
                <a:srgbClr val="CCFFCC"/>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9413"/>
            <a:ext cx="9144000" cy="1143000"/>
          </a:xfrm>
        </p:spPr>
        <p:txBody>
          <a:bodyPr/>
          <a:lstStyle/>
          <a:p>
            <a:pPr>
              <a:defRPr/>
            </a:pPr>
            <a:r>
              <a:rPr lang="en-US" dirty="0" smtClean="0">
                <a:ea typeface="+mj-ea"/>
              </a:rPr>
              <a:t>The limitations and exceptions industries </a:t>
            </a:r>
            <a:endParaRPr lang="en-US" dirty="0">
              <a:ea typeface="+mj-ea"/>
            </a:endParaRP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C9E50AC4-3D63-4042-8AEC-4997928544EE}" type="slidenum">
              <a:rPr lang="en-AU" sz="1400" i="0">
                <a:solidFill>
                  <a:srgbClr val="CCFFCC"/>
                </a:solidFill>
              </a:rPr>
              <a:pPr/>
              <a:t>6</a:t>
            </a:fld>
            <a:endParaRPr lang="en-AU" sz="1400" i="0">
              <a:solidFill>
                <a:srgbClr val="CCFFCC"/>
              </a:solidFill>
            </a:endParaRPr>
          </a:p>
        </p:txBody>
      </p:sp>
      <p:pic>
        <p:nvPicPr>
          <p:cNvPr id="215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950" y="1525588"/>
            <a:ext cx="4713288"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ular Callout 2"/>
          <p:cNvSpPr/>
          <p:nvPr/>
        </p:nvSpPr>
        <p:spPr bwMode="auto">
          <a:xfrm>
            <a:off x="5445125" y="4443413"/>
            <a:ext cx="3492500" cy="1430337"/>
          </a:xfrm>
          <a:prstGeom prst="wedgeRoundRectCallout">
            <a:avLst>
              <a:gd name="adj1" fmla="val -95698"/>
              <a:gd name="adj2" fmla="val 110"/>
              <a:gd name="adj3" fmla="val 16667"/>
            </a:avLst>
          </a:prstGeom>
          <a:solidFill>
            <a:srgbClr val="000048"/>
          </a:solidFill>
          <a:ln w="9525" cap="flat" cmpd="sng" algn="ctr">
            <a:solidFill>
              <a:schemeClr val="tx1"/>
            </a:solidFill>
            <a:prstDash val="solid"/>
            <a:round/>
            <a:headEnd type="none" w="med" len="med"/>
            <a:tailEnd type="none" w="med" len="med"/>
          </a:ln>
          <a:effectLst/>
          <a:extLst/>
        </p:spPr>
        <p:txBody>
          <a:bodyPr wrap="none"/>
          <a:lstStyle/>
          <a:p>
            <a:pPr>
              <a:lnSpc>
                <a:spcPts val="3080"/>
              </a:lnSpc>
              <a:defRPr/>
            </a:pPr>
            <a:r>
              <a:rPr lang="en-US" sz="2000" dirty="0">
                <a:latin typeface="+mj-lt"/>
                <a:ea typeface="ＭＳ Ｐゴシック" charset="0"/>
                <a:cs typeface="ＭＳ Ｐゴシック" charset="0"/>
              </a:rPr>
              <a:t>$93 </a:t>
            </a:r>
            <a:r>
              <a:rPr lang="en-US" sz="2000" dirty="0" err="1">
                <a:latin typeface="+mj-lt"/>
                <a:ea typeface="ＭＳ Ｐゴシック" charset="0"/>
                <a:cs typeface="ＭＳ Ｐゴシック" charset="0"/>
              </a:rPr>
              <a:t>Bil</a:t>
            </a:r>
            <a:r>
              <a:rPr lang="en-US" sz="2000" dirty="0">
                <a:latin typeface="+mj-lt"/>
                <a:ea typeface="ＭＳ Ｐゴシック" charset="0"/>
                <a:cs typeface="ＭＳ Ｐゴシック" charset="0"/>
              </a:rPr>
              <a:t>,   6.6% GDP</a:t>
            </a:r>
          </a:p>
          <a:p>
            <a:pPr>
              <a:lnSpc>
                <a:spcPts val="3080"/>
              </a:lnSpc>
              <a:defRPr/>
            </a:pPr>
            <a:r>
              <a:rPr lang="en-US" sz="2000" dirty="0">
                <a:latin typeface="+mj-lt"/>
                <a:ea typeface="ＭＳ Ｐゴシック" charset="0"/>
                <a:cs typeface="ＭＳ Ｐゴシック" charset="0"/>
              </a:rPr>
              <a:t>908,000 employed </a:t>
            </a:r>
          </a:p>
          <a:p>
            <a:pPr>
              <a:lnSpc>
                <a:spcPts val="3080"/>
              </a:lnSpc>
              <a:defRPr/>
            </a:pPr>
            <a:r>
              <a:rPr lang="en-US" sz="2000" dirty="0">
                <a:latin typeface="+mj-lt"/>
                <a:ea typeface="ＭＳ Ｐゴシック" charset="0"/>
                <a:cs typeface="ＭＳ Ｐゴシック" charset="0"/>
              </a:rPr>
              <a:t>Source: ABS/PwC</a:t>
            </a:r>
          </a:p>
          <a:p>
            <a:pPr>
              <a:defRPr/>
            </a:pPr>
            <a:endParaRPr lang="en-US" dirty="0">
              <a:latin typeface="+mj-lt"/>
              <a:ea typeface="ＭＳ Ｐゴシック" charset="0"/>
              <a:cs typeface="ＭＳ Ｐゴシック" charset="0"/>
            </a:endParaRPr>
          </a:p>
          <a:p>
            <a:pPr>
              <a:defRPr/>
            </a:pPr>
            <a:endParaRPr lang="en-US" dirty="0">
              <a:latin typeface="+mj-lt"/>
              <a:ea typeface="ＭＳ Ｐゴシック" charset="0"/>
              <a:cs typeface="ＭＳ Ｐゴシック" charset="0"/>
            </a:endParaRPr>
          </a:p>
        </p:txBody>
      </p:sp>
      <p:grpSp>
        <p:nvGrpSpPr>
          <p:cNvPr id="8" name="Group 7"/>
          <p:cNvGrpSpPr>
            <a:grpSpLocks/>
          </p:cNvGrpSpPr>
          <p:nvPr/>
        </p:nvGrpSpPr>
        <p:grpSpPr bwMode="auto">
          <a:xfrm>
            <a:off x="5305425" y="1652588"/>
            <a:ext cx="3505200" cy="1436687"/>
            <a:chOff x="5305425" y="1652588"/>
            <a:chExt cx="3505200" cy="1436687"/>
          </a:xfrm>
        </p:grpSpPr>
        <p:sp>
          <p:nvSpPr>
            <p:cNvPr id="7" name="Rounded Rectangular Callout 6"/>
            <p:cNvSpPr/>
            <p:nvPr/>
          </p:nvSpPr>
          <p:spPr bwMode="auto">
            <a:xfrm>
              <a:off x="5305425" y="1652588"/>
              <a:ext cx="3492500" cy="1430337"/>
            </a:xfrm>
            <a:prstGeom prst="wedgeRoundRectCallout">
              <a:avLst>
                <a:gd name="adj1" fmla="val -102062"/>
                <a:gd name="adj2" fmla="val -47608"/>
                <a:gd name="adj3" fmla="val 16667"/>
              </a:avLst>
            </a:prstGeom>
            <a:solidFill>
              <a:srgbClr val="000048"/>
            </a:solidFill>
            <a:ln w="9525" cap="flat" cmpd="sng" algn="ctr">
              <a:solidFill>
                <a:schemeClr val="tx1"/>
              </a:solidFill>
              <a:prstDash val="solid"/>
              <a:round/>
              <a:headEnd type="none" w="med" len="med"/>
              <a:tailEnd type="none" w="med" len="med"/>
            </a:ln>
            <a:effectLst/>
            <a:extLst/>
          </p:spPr>
          <p:txBody>
            <a:bodyPr wrap="none"/>
            <a:lstStyle/>
            <a:p>
              <a:pPr>
                <a:lnSpc>
                  <a:spcPts val="3080"/>
                </a:lnSpc>
                <a:defRPr/>
              </a:pPr>
              <a:r>
                <a:rPr lang="en-US" dirty="0">
                  <a:latin typeface="+mj-lt"/>
                  <a:ea typeface="ＭＳ Ｐゴシック" charset="0"/>
                  <a:cs typeface="ＭＳ Ｐゴシック" charset="0"/>
                </a:rPr>
                <a:t> </a:t>
              </a:r>
            </a:p>
            <a:p>
              <a:pPr>
                <a:defRPr/>
              </a:pPr>
              <a:endParaRPr lang="en-US" dirty="0">
                <a:latin typeface="+mj-lt"/>
                <a:ea typeface="ＭＳ Ｐゴシック" charset="0"/>
                <a:cs typeface="ＭＳ Ｐゴシック" charset="0"/>
              </a:endParaRPr>
            </a:p>
          </p:txBody>
        </p:sp>
        <p:sp>
          <p:nvSpPr>
            <p:cNvPr id="6" name="Rounded Rectangular Callout 5"/>
            <p:cNvSpPr/>
            <p:nvPr/>
          </p:nvSpPr>
          <p:spPr bwMode="auto">
            <a:xfrm>
              <a:off x="5318125" y="1658938"/>
              <a:ext cx="3492500" cy="1430337"/>
            </a:xfrm>
            <a:prstGeom prst="wedgeRoundRectCallout">
              <a:avLst>
                <a:gd name="adj1" fmla="val -62061"/>
                <a:gd name="adj2" fmla="val 135499"/>
                <a:gd name="adj3" fmla="val 16667"/>
              </a:avLst>
            </a:prstGeom>
            <a:solidFill>
              <a:srgbClr val="000048"/>
            </a:solidFill>
            <a:ln w="9525" cap="flat" cmpd="sng" algn="ctr">
              <a:solidFill>
                <a:schemeClr val="tx1"/>
              </a:solidFill>
              <a:prstDash val="solid"/>
              <a:round/>
              <a:headEnd type="none" w="med" len="med"/>
              <a:tailEnd type="none" w="med" len="med"/>
            </a:ln>
            <a:effectLst/>
            <a:extLst/>
          </p:spPr>
          <p:txBody>
            <a:bodyPr wrap="none"/>
            <a:lstStyle/>
            <a:p>
              <a:pPr>
                <a:lnSpc>
                  <a:spcPts val="3080"/>
                </a:lnSpc>
                <a:defRPr/>
              </a:pPr>
              <a:r>
                <a:rPr lang="en-US" sz="2000" dirty="0">
                  <a:latin typeface="+mj-lt"/>
                  <a:ea typeface="ＭＳ Ｐゴシック" charset="0"/>
                  <a:cs typeface="ＭＳ Ｐゴシック" charset="0"/>
                </a:rPr>
                <a:t>$182 </a:t>
              </a:r>
              <a:r>
                <a:rPr lang="en-US" sz="2000" dirty="0" err="1">
                  <a:latin typeface="+mj-lt"/>
                  <a:ea typeface="ＭＳ Ｐゴシック" charset="0"/>
                  <a:cs typeface="ＭＳ Ｐゴシック" charset="0"/>
                </a:rPr>
                <a:t>Bil</a:t>
              </a:r>
              <a:r>
                <a:rPr lang="en-US" sz="2000" dirty="0">
                  <a:latin typeface="+mj-lt"/>
                  <a:ea typeface="ＭＳ Ｐゴシック" charset="0"/>
                  <a:cs typeface="ＭＳ Ｐゴシック" charset="0"/>
                </a:rPr>
                <a:t>,    14% GDP</a:t>
              </a:r>
            </a:p>
            <a:p>
              <a:pPr>
                <a:lnSpc>
                  <a:spcPts val="3080"/>
                </a:lnSpc>
                <a:defRPr/>
              </a:pPr>
              <a:r>
                <a:rPr lang="en-US" sz="2000" dirty="0">
                  <a:latin typeface="+mj-lt"/>
                  <a:ea typeface="ＭＳ Ｐゴシック" charset="0"/>
                  <a:cs typeface="ＭＳ Ｐゴシック" charset="0"/>
                </a:rPr>
                <a:t>2,363,000 employed</a:t>
              </a:r>
            </a:p>
            <a:p>
              <a:pPr>
                <a:lnSpc>
                  <a:spcPts val="3080"/>
                </a:lnSpc>
                <a:defRPr/>
              </a:pPr>
              <a:r>
                <a:rPr lang="en-US" sz="2000" dirty="0">
                  <a:latin typeface="+mj-lt"/>
                  <a:ea typeface="ＭＳ Ｐゴシック" charset="0"/>
                  <a:cs typeface="ＭＳ Ｐゴシック" charset="0"/>
                </a:rPr>
                <a:t>Source: ABS/Lateral Economics </a:t>
              </a:r>
              <a:r>
                <a:rPr lang="en-US" dirty="0">
                  <a:latin typeface="+mj-lt"/>
                  <a:ea typeface="ＭＳ Ｐゴシック" charset="0"/>
                  <a:cs typeface="ＭＳ Ｐゴシック" charset="0"/>
                </a:rPr>
                <a:t> </a:t>
              </a:r>
            </a:p>
            <a:p>
              <a:pPr>
                <a:defRPr/>
              </a:pPr>
              <a:endParaRPr lang="en-US" dirty="0">
                <a:latin typeface="+mj-lt"/>
                <a:ea typeface="ＭＳ Ｐゴシック" charset="0"/>
                <a:cs typeface="ＭＳ Ｐゴシック"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ea typeface="+mj-ea"/>
            </a:endParaRP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71022328-24F3-42F2-9955-1B701F8059C6}" type="slidenum">
              <a:rPr lang="en-AU" sz="1400" i="0">
                <a:solidFill>
                  <a:srgbClr val="CCFFCC"/>
                </a:solidFill>
              </a:rPr>
              <a:pPr/>
              <a:t>7</a:t>
            </a:fld>
            <a:endParaRPr lang="en-AU" sz="1400" i="0">
              <a:solidFill>
                <a:srgbClr val="CCFFCC"/>
              </a:solidFill>
            </a:endParaRPr>
          </a:p>
        </p:txBody>
      </p:sp>
      <p:sp useBgFill="1">
        <p:nvSpPr>
          <p:cNvPr id="22531" name="Rectangle 5"/>
          <p:cNvSpPr>
            <a:spLocks noChangeArrowheads="1"/>
          </p:cNvSpPr>
          <p:nvPr/>
        </p:nvSpPr>
        <p:spPr bwMode="auto">
          <a:xfrm>
            <a:off x="5530850" y="6208713"/>
            <a:ext cx="3613150" cy="649287"/>
          </a:xfrm>
          <a:prstGeom prst="rect">
            <a:avLst/>
          </a:prstGeom>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US"/>
          </a:p>
        </p:txBody>
      </p:sp>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131763"/>
            <a:ext cx="6680200" cy="6426200"/>
          </a:xfrm>
          <a:prstGeom prst="rect">
            <a:avLst/>
          </a:prstGeom>
          <a:noFill/>
          <a:ln w="57150" cmpd="thickThin">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7350"/>
            <a:ext cx="9429750" cy="1143000"/>
          </a:xfrm>
        </p:spPr>
        <p:txBody>
          <a:bodyPr/>
          <a:lstStyle/>
          <a:p>
            <a:pPr>
              <a:defRPr/>
            </a:pPr>
            <a:r>
              <a:rPr lang="en-US" sz="4200" dirty="0" smtClean="0">
                <a:ea typeface="+mj-ea"/>
              </a:rPr>
              <a:t>Exceptions and limitations industries 2007-10 </a:t>
            </a:r>
            <a:endParaRPr lang="en-US" sz="4200" dirty="0">
              <a:ea typeface="+mj-ea"/>
            </a:endParaRP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CCF2FD98-5459-4C3C-975C-693CAEF870E8}" type="slidenum">
              <a:rPr lang="en-AU" sz="1400" i="0">
                <a:solidFill>
                  <a:srgbClr val="CCFFCC"/>
                </a:solidFill>
              </a:rPr>
              <a:pPr/>
              <a:t>8</a:t>
            </a:fld>
            <a:endParaRPr lang="en-AU" sz="1400" i="0">
              <a:solidFill>
                <a:srgbClr val="CCFFCC"/>
              </a:solidFill>
            </a:endParaRPr>
          </a:p>
        </p:txBody>
      </p:sp>
      <p:pic>
        <p:nvPicPr>
          <p:cNvPr id="2355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0" y="1587500"/>
            <a:ext cx="773112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850"/>
            <a:ext cx="9144000" cy="1143000"/>
          </a:xfrm>
        </p:spPr>
        <p:txBody>
          <a:bodyPr/>
          <a:lstStyle/>
          <a:p>
            <a:pPr>
              <a:defRPr/>
            </a:pPr>
            <a:r>
              <a:rPr lang="en-US" dirty="0" smtClean="0">
                <a:ea typeface="+mj-ea"/>
              </a:rPr>
              <a:t>Trade performance: Content Industries  </a:t>
            </a:r>
            <a:endParaRPr lang="en-US" dirty="0">
              <a:ea typeface="+mj-ea"/>
            </a:endParaRPr>
          </a:p>
        </p:txBody>
      </p:sp>
      <p:sp>
        <p:nvSpPr>
          <p:cNvPr id="4" name="Slide Number Placeholder 3"/>
          <p:cNvSpPr>
            <a:spLocks noGrp="1"/>
          </p:cNvSpPr>
          <p:nvPr>
            <p:ph type="sldNum" sz="quarter" idx="12"/>
          </p:nvPr>
        </p:nvSpPr>
        <p:spPr>
          <a:extLst>
            <a:ext uri="{FAA26D3D-D897-4be2-8F04-BA451C77F1D7}">
              <ma14:placeholderFlag xmlns:ma14="http://schemas.microsoft.com/office/mac/drawingml/2011/main" xmlns="" val="1"/>
            </a:ext>
          </a:extLst>
        </p:spPr>
        <p:txBody>
          <a:bodyPr/>
          <a:lstStyle>
            <a:lvl1pPr>
              <a:defRPr sz="2400" i="1">
                <a:solidFill>
                  <a:schemeClr val="tx1"/>
                </a:solidFill>
                <a:latin typeface="Times New Roman" pitchFamily="18" charset="0"/>
                <a:ea typeface="MS PGothic" pitchFamily="34" charset="-128"/>
              </a:defRPr>
            </a:lvl1pPr>
            <a:lvl2pPr marL="742950" indent="-285750">
              <a:defRPr sz="2400" i="1">
                <a:solidFill>
                  <a:schemeClr val="tx1"/>
                </a:solidFill>
                <a:latin typeface="Times New Roman" pitchFamily="18" charset="0"/>
                <a:ea typeface="MS PGothic" pitchFamily="34" charset="-128"/>
              </a:defRPr>
            </a:lvl2pPr>
            <a:lvl3pPr marL="1143000" indent="-228600">
              <a:defRPr sz="2400" i="1">
                <a:solidFill>
                  <a:schemeClr val="tx1"/>
                </a:solidFill>
                <a:latin typeface="Times New Roman" pitchFamily="18" charset="0"/>
                <a:ea typeface="MS PGothic" pitchFamily="34" charset="-128"/>
              </a:defRPr>
            </a:lvl3pPr>
            <a:lvl4pPr marL="1600200" indent="-228600">
              <a:defRPr sz="2400" i="1">
                <a:solidFill>
                  <a:schemeClr val="tx1"/>
                </a:solidFill>
                <a:latin typeface="Times New Roman" pitchFamily="18" charset="0"/>
                <a:ea typeface="MS PGothic" pitchFamily="34" charset="-128"/>
              </a:defRPr>
            </a:lvl4pPr>
            <a:lvl5pPr marL="2057400" indent="-228600">
              <a:defRPr sz="2400" i="1">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i="1">
                <a:solidFill>
                  <a:schemeClr val="tx1"/>
                </a:solidFill>
                <a:latin typeface="Times New Roman" pitchFamily="18" charset="0"/>
                <a:ea typeface="MS PGothic" pitchFamily="34" charset="-128"/>
              </a:defRPr>
            </a:lvl9pPr>
          </a:lstStyle>
          <a:p>
            <a:fld id="{58BE2503-F735-4446-86B9-248755BD2253}" type="slidenum">
              <a:rPr lang="en-AU" sz="1400" i="0">
                <a:solidFill>
                  <a:srgbClr val="CCFFCC"/>
                </a:solidFill>
              </a:rPr>
              <a:pPr/>
              <a:t>9</a:t>
            </a:fld>
            <a:endParaRPr lang="en-AU" sz="1400" i="0">
              <a:solidFill>
                <a:srgbClr val="CCFFCC"/>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59075"/>
            <a:ext cx="91440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736850"/>
            <a:ext cx="914400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685800" y="1457325"/>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085850" indent="-228600" algn="l" rtl="0" eaLnBrk="0" fontAlgn="base" hangingPunct="0">
              <a:spcBef>
                <a:spcPct val="20000"/>
              </a:spcBef>
              <a:spcAft>
                <a:spcPct val="0"/>
              </a:spcAft>
              <a:buChar char="•"/>
              <a:defRPr sz="2400">
                <a:solidFill>
                  <a:schemeClr val="tx1"/>
                </a:solidFill>
                <a:latin typeface="+mn-lt"/>
                <a:ea typeface="+mn-ea"/>
              </a:defRPr>
            </a:lvl3pPr>
            <a:lvl4pPr marL="1428750" indent="-228600" algn="l" rtl="0" eaLnBrk="0" fontAlgn="base" hangingPunct="0">
              <a:spcBef>
                <a:spcPct val="20000"/>
              </a:spcBef>
              <a:spcAft>
                <a:spcPct val="0"/>
              </a:spcAft>
              <a:buChar char="–"/>
              <a:defRPr sz="2000">
                <a:solidFill>
                  <a:schemeClr val="tx1"/>
                </a:solidFill>
                <a:latin typeface="+mn-lt"/>
                <a:ea typeface="+mn-ea"/>
              </a:defRPr>
            </a:lvl4pPr>
            <a:lvl5pPr marL="1771650" indent="-228600" algn="l" rtl="0" eaLnBrk="0" fontAlgn="base" hangingPunct="0">
              <a:spcBef>
                <a:spcPct val="20000"/>
              </a:spcBef>
              <a:spcAft>
                <a:spcPct val="0"/>
              </a:spcAft>
              <a:buChar char="»"/>
              <a:defRPr sz="2000">
                <a:solidFill>
                  <a:schemeClr val="tx1"/>
                </a:solidFill>
                <a:latin typeface="+mn-lt"/>
                <a:ea typeface="+mn-ea"/>
              </a:defRPr>
            </a:lvl5pPr>
            <a:lvl6pPr marL="2228850" indent="-228600" algn="l" rtl="0" eaLnBrk="0" fontAlgn="base" hangingPunct="0">
              <a:spcBef>
                <a:spcPct val="20000"/>
              </a:spcBef>
              <a:spcAft>
                <a:spcPct val="0"/>
              </a:spcAft>
              <a:buChar char="»"/>
              <a:defRPr sz="2000">
                <a:solidFill>
                  <a:schemeClr val="tx1"/>
                </a:solidFill>
                <a:latin typeface="+mn-lt"/>
                <a:ea typeface="+mn-ea"/>
              </a:defRPr>
            </a:lvl6pPr>
            <a:lvl7pPr marL="2686050" indent="-228600" algn="l" rtl="0" eaLnBrk="0" fontAlgn="base" hangingPunct="0">
              <a:spcBef>
                <a:spcPct val="20000"/>
              </a:spcBef>
              <a:spcAft>
                <a:spcPct val="0"/>
              </a:spcAft>
              <a:buChar char="»"/>
              <a:defRPr sz="2000">
                <a:solidFill>
                  <a:schemeClr val="tx1"/>
                </a:solidFill>
                <a:latin typeface="+mn-lt"/>
                <a:ea typeface="+mn-ea"/>
              </a:defRPr>
            </a:lvl7pPr>
            <a:lvl8pPr marL="3143250" indent="-228600" algn="l" rtl="0" eaLnBrk="0" fontAlgn="base" hangingPunct="0">
              <a:spcBef>
                <a:spcPct val="20000"/>
              </a:spcBef>
              <a:spcAft>
                <a:spcPct val="0"/>
              </a:spcAft>
              <a:buChar char="»"/>
              <a:defRPr sz="2000">
                <a:solidFill>
                  <a:schemeClr val="tx1"/>
                </a:solidFill>
                <a:latin typeface="+mn-lt"/>
                <a:ea typeface="+mn-ea"/>
              </a:defRPr>
            </a:lvl8pPr>
            <a:lvl9pPr marL="3600450" indent="-228600" algn="l" rtl="0" eaLnBrk="0" fontAlgn="base" hangingPunct="0">
              <a:spcBef>
                <a:spcPct val="20000"/>
              </a:spcBef>
              <a:spcAft>
                <a:spcPct val="0"/>
              </a:spcAft>
              <a:buChar char="»"/>
              <a:defRPr sz="2000">
                <a:solidFill>
                  <a:schemeClr val="tx1"/>
                </a:solidFill>
                <a:latin typeface="+mn-lt"/>
                <a:ea typeface="+mn-ea"/>
              </a:defRPr>
            </a:lvl9pPr>
          </a:lstStyle>
          <a:p>
            <a:pPr marL="0" indent="0">
              <a:defRPr/>
            </a:pPr>
            <a:r>
              <a:rPr lang="en-US" i="0" smtClean="0"/>
              <a:t>Imports 		$30.8 Bil</a:t>
            </a:r>
          </a:p>
          <a:p>
            <a:pPr marL="0" indent="0">
              <a:defRPr/>
            </a:pPr>
            <a:r>
              <a:rPr lang="en-US" i="0" smtClean="0"/>
              <a:t>Exports 		$7      Bil</a:t>
            </a:r>
          </a:p>
          <a:p>
            <a:pPr marL="0" indent="0">
              <a:defRPr/>
            </a:pPr>
            <a:endParaRPr lang="en-US" i="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Canb%20Economics%20Society[1]">
  <a:themeElements>
    <a:clrScheme name="">
      <a:dk1>
        <a:srgbClr val="000000"/>
      </a:dk1>
      <a:lt1>
        <a:srgbClr val="CCFFFF"/>
      </a:lt1>
      <a:dk2>
        <a:srgbClr val="FF3300"/>
      </a:dk2>
      <a:lt2>
        <a:srgbClr val="FFCC00"/>
      </a:lt2>
      <a:accent1>
        <a:srgbClr val="FF9900"/>
      </a:accent1>
      <a:accent2>
        <a:srgbClr val="00FFFF"/>
      </a:accent2>
      <a:accent3>
        <a:srgbClr val="FFADAA"/>
      </a:accent3>
      <a:accent4>
        <a:srgbClr val="AEDADA"/>
      </a:accent4>
      <a:accent5>
        <a:srgbClr val="FFCAAA"/>
      </a:accent5>
      <a:accent6>
        <a:srgbClr val="00E7E7"/>
      </a:accent6>
      <a:hlink>
        <a:srgbClr val="FF0000"/>
      </a:hlink>
      <a:folHlink>
        <a:srgbClr val="969696"/>
      </a:folHlink>
    </a:clrScheme>
    <a:fontScheme name="Canb%20Economics%20Society[1]">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Canb%20Economics%20Society[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anb%20Economics%20Society[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anb%20Economics%20Society[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anb%20Economics%20Society[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anb%20Economics%20Society[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anb%20Economics%20Society[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anb%20Economics%20Society[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anb%20Economics%20Society[1] 8">
        <a:dk1>
          <a:srgbClr val="000000"/>
        </a:dk1>
        <a:lt1>
          <a:srgbClr val="FFFF66"/>
        </a:lt1>
        <a:dk2>
          <a:srgbClr val="99CCFF"/>
        </a:dk2>
        <a:lt2>
          <a:srgbClr val="FFCC00"/>
        </a:lt2>
        <a:accent1>
          <a:srgbClr val="FF9900"/>
        </a:accent1>
        <a:accent2>
          <a:srgbClr val="00FFFF"/>
        </a:accent2>
        <a:accent3>
          <a:srgbClr val="CAE2FF"/>
        </a:accent3>
        <a:accent4>
          <a:srgbClr val="DADA56"/>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anb%20Economics%20Society[1] 9">
        <a:dk1>
          <a:srgbClr val="000000"/>
        </a:dk1>
        <a:lt1>
          <a:srgbClr val="FFFF66"/>
        </a:lt1>
        <a:dk2>
          <a:srgbClr val="99CCFF"/>
        </a:dk2>
        <a:lt2>
          <a:srgbClr val="FFCC00"/>
        </a:lt2>
        <a:accent1>
          <a:srgbClr val="FF9900"/>
        </a:accent1>
        <a:accent2>
          <a:srgbClr val="66CCFF"/>
        </a:accent2>
        <a:accent3>
          <a:srgbClr val="CAE2FF"/>
        </a:accent3>
        <a:accent4>
          <a:srgbClr val="DADA56"/>
        </a:accent4>
        <a:accent5>
          <a:srgbClr val="FFCAAA"/>
        </a:accent5>
        <a:accent6>
          <a:srgbClr val="5CB9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anb%20Economics%20Society[1] 10">
        <a:dk1>
          <a:srgbClr val="000000"/>
        </a:dk1>
        <a:lt1>
          <a:srgbClr val="FFFFFF"/>
        </a:lt1>
        <a:dk2>
          <a:srgbClr val="808000"/>
        </a:dk2>
        <a:lt2>
          <a:srgbClr val="666633"/>
        </a:lt2>
        <a:accent1>
          <a:srgbClr val="339933"/>
        </a:accent1>
        <a:accent2>
          <a:srgbClr val="800000"/>
        </a:accent2>
        <a:accent3>
          <a:srgbClr val="FFFFFF"/>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anb%20Economics%20Society[1] 11">
        <a:dk1>
          <a:srgbClr val="000000"/>
        </a:dk1>
        <a:lt1>
          <a:srgbClr val="FFFFFF"/>
        </a:lt1>
        <a:dk2>
          <a:srgbClr val="808000"/>
        </a:dk2>
        <a:lt2>
          <a:srgbClr val="666633"/>
        </a:lt2>
        <a:accent1>
          <a:srgbClr val="003399"/>
        </a:accent1>
        <a:accent2>
          <a:srgbClr val="800000"/>
        </a:accent2>
        <a:accent3>
          <a:srgbClr val="FFFFFF"/>
        </a:accent3>
        <a:accent4>
          <a:srgbClr val="000000"/>
        </a:accent4>
        <a:accent5>
          <a:srgbClr val="AAADCA"/>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anb%20Economics%20Society[1] 12">
        <a:dk1>
          <a:srgbClr val="000000"/>
        </a:dk1>
        <a:lt1>
          <a:srgbClr val="FFCC00"/>
        </a:lt1>
        <a:dk2>
          <a:srgbClr val="FF3300"/>
        </a:dk2>
        <a:lt2>
          <a:srgbClr val="FFCC00"/>
        </a:lt2>
        <a:accent1>
          <a:srgbClr val="FF9900"/>
        </a:accent1>
        <a:accent2>
          <a:srgbClr val="00FFFF"/>
        </a:accent2>
        <a:accent3>
          <a:srgbClr val="FFADAA"/>
        </a:accent3>
        <a:accent4>
          <a:srgbClr val="DAAE00"/>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anb%20Economics%20Society[1] 13">
        <a:dk1>
          <a:srgbClr val="000000"/>
        </a:dk1>
        <a:lt1>
          <a:srgbClr val="FFFFFF"/>
        </a:lt1>
        <a:dk2>
          <a:srgbClr val="FF3300"/>
        </a:dk2>
        <a:lt2>
          <a:srgbClr val="FFCC00"/>
        </a:lt2>
        <a:accent1>
          <a:srgbClr val="FF9900"/>
        </a:accent1>
        <a:accent2>
          <a:srgbClr val="00FFFF"/>
        </a:accent2>
        <a:accent3>
          <a:srgbClr val="FFADAA"/>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anb%20Economics%20Society[1] 14">
        <a:dk1>
          <a:srgbClr val="000000"/>
        </a:dk1>
        <a:lt1>
          <a:srgbClr val="FF6600"/>
        </a:lt1>
        <a:dk2>
          <a:srgbClr val="FF3300"/>
        </a:dk2>
        <a:lt2>
          <a:srgbClr val="FFCC00"/>
        </a:lt2>
        <a:accent1>
          <a:srgbClr val="FF9900"/>
        </a:accent1>
        <a:accent2>
          <a:srgbClr val="00FFFF"/>
        </a:accent2>
        <a:accent3>
          <a:srgbClr val="FFADAA"/>
        </a:accent3>
        <a:accent4>
          <a:srgbClr val="DA5600"/>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000000"/>
    </a:dk1>
    <a:lt1>
      <a:srgbClr val="CCFFFF"/>
    </a:lt1>
    <a:dk2>
      <a:srgbClr val="FF3300"/>
    </a:dk2>
    <a:lt2>
      <a:srgbClr val="FFCC00"/>
    </a:lt2>
    <a:accent1>
      <a:srgbClr val="FF9900"/>
    </a:accent1>
    <a:accent2>
      <a:srgbClr val="00FFFF"/>
    </a:accent2>
    <a:accent3>
      <a:srgbClr val="FFADAA"/>
    </a:accent3>
    <a:accent4>
      <a:srgbClr val="AEDADA"/>
    </a:accent4>
    <a:accent5>
      <a:srgbClr val="FFCAAA"/>
    </a:accent5>
    <a:accent6>
      <a:srgbClr val="00E7E7"/>
    </a:accent6>
    <a:hlink>
      <a:srgbClr val="FF0000"/>
    </a:hlink>
    <a:folHlink>
      <a:srgbClr val="969696"/>
    </a:folHlink>
  </a:clrScheme>
  <a:fontScheme name="Canb%20Economics%20Society[1]">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C:\WINDOWS\Temporary Internet Files\Content.IE5\AJMLWXYZ\Canb%20Economics%20Society[1].PPT</Template>
  <TotalTime>6641</TotalTime>
  <Words>5248</Words>
  <Application>Microsoft Office PowerPoint</Application>
  <PresentationFormat>On-screen Show (4:3)</PresentationFormat>
  <Paragraphs>323</Paragraphs>
  <Slides>36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Times New Roman</vt:lpstr>
      <vt:lpstr>MS PGothic</vt:lpstr>
      <vt:lpstr>Arial</vt:lpstr>
      <vt:lpstr>Arial Narrow</vt:lpstr>
      <vt:lpstr>Lucida Grande</vt:lpstr>
      <vt:lpstr>Canb%20Economics%20Society[1]</vt:lpstr>
      <vt:lpstr>PowerPoint Presentation</vt:lpstr>
      <vt:lpstr>Outline</vt:lpstr>
      <vt:lpstr>PowerPoint Presentation</vt:lpstr>
      <vt:lpstr>Attorney General’s Department, May 2005</vt:lpstr>
      <vt:lpstr>Exceptions delineate IP  </vt:lpstr>
      <vt:lpstr>The limitations and exceptions industries </vt:lpstr>
      <vt:lpstr>PowerPoint Presentation</vt:lpstr>
      <vt:lpstr>Exceptions and limitations industries 2007-10 </vt:lpstr>
      <vt:lpstr>Trade performance: Content Industries  </vt:lpstr>
      <vt:lpstr>Trade performance: Exceptions Industries  </vt:lpstr>
      <vt:lpstr>The copy – right in the analogue world</vt:lpstr>
      <vt:lpstr>The analogue copy – right </vt:lpstr>
      <vt:lpstr>The copy – right in the digital world</vt:lpstr>
      <vt:lpstr>Legal obsolescence </vt:lpstr>
      <vt:lpstr>PowerPoint Presentation</vt:lpstr>
      <vt:lpstr>PowerPoint Presentation</vt:lpstr>
      <vt:lpstr>Copyright red tape</vt:lpstr>
      <vt:lpstr>Fair dealing v flexible exceptions</vt:lpstr>
      <vt:lpstr>Specifically defined exceptions</vt:lpstr>
      <vt:lpstr>PowerPoint Presentation</vt:lpstr>
      <vt:lpstr>Continued</vt:lpstr>
      <vt:lpstr>48A Copying by Parliamentary libraries for members of Parliament </vt:lpstr>
      <vt:lpstr>PowerPoint Presentation</vt:lpstr>
      <vt:lpstr>Flexible exceptions</vt:lpstr>
      <vt:lpstr>Economic significance </vt:lpstr>
      <vt:lpstr>How do investors value IP security?</vt:lpstr>
      <vt:lpstr>The cost to Productivity: Early stage investment  </vt:lpstr>
      <vt:lpstr>The value of internet infrastructure </vt:lpstr>
      <vt:lpstr>Akamai Technologies 2011 Annual Report </vt:lpstr>
      <vt:lpstr>The Internet as enabling technology:  The  cost to productivity </vt:lpstr>
      <vt:lpstr>The Internet as enabling technology:  The  cost to productivity </vt:lpstr>
      <vt:lpstr>Rip, Mix, Burn</vt:lpstr>
      <vt:lpstr>Business innovators protected by fair use</vt:lpstr>
      <vt:lpstr>PowerPoint Presentation</vt:lpstr>
      <vt:lpstr>PowerPoint Presentation</vt:lpstr>
      <vt:lpstr>Digital services degraded or not offered in Australia </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capital markets and the future:  a new generation of policy reform </dc:title>
  <dc:creator>Nicholas Gruen</dc:creator>
  <cp:lastModifiedBy>jamesjo</cp:lastModifiedBy>
  <cp:revision>475</cp:revision>
  <cp:lastPrinted>2012-03-07T23:38:41Z</cp:lastPrinted>
  <dcterms:created xsi:type="dcterms:W3CDTF">2002-08-10T12:59:11Z</dcterms:created>
  <dcterms:modified xsi:type="dcterms:W3CDTF">2012-09-12T02:10:48Z</dcterms:modified>
</cp:coreProperties>
</file>